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5"/>
  </p:notesMasterIdLst>
  <p:sldIdLst>
    <p:sldId id="256" r:id="rId2"/>
    <p:sldId id="320" r:id="rId3"/>
    <p:sldId id="321" r:id="rId4"/>
    <p:sldId id="322" r:id="rId5"/>
    <p:sldId id="323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</p:sldIdLst>
  <p:sldSz cx="10693400" cy="7562850"/>
  <p:notesSz cx="10693400" cy="756285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1602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53FF3F-6736-411F-9200-9BD51661C1ED}" type="datetimeFigureOut">
              <a:rPr lang="pl-PL" smtClean="0"/>
              <a:t>13.08.2026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3543300" y="946150"/>
            <a:ext cx="3606800" cy="2551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1069975" y="3640138"/>
            <a:ext cx="8553450" cy="29781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7183438"/>
            <a:ext cx="4633913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6057900" y="7183438"/>
            <a:ext cx="4632325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2D5976-BCED-4639-9838-E62BFBA6C68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55553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2D5976-BCED-4639-9838-E62BFBA6C68F}" type="slidenum">
              <a:rPr lang="pl-PL" smtClean="0"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178287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2D5976-BCED-4639-9838-E62BFBA6C68F}" type="slidenum">
              <a:rPr lang="pl-PL" smtClean="0"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2140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1C1C1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31999" y="7295453"/>
            <a:ext cx="9366885" cy="0"/>
          </a:xfrm>
          <a:custGeom>
            <a:avLst/>
            <a:gdLst/>
            <a:ahLst/>
            <a:cxnLst/>
            <a:rect l="l" t="t" r="r" b="b"/>
            <a:pathLst>
              <a:path w="9366885">
                <a:moveTo>
                  <a:pt x="0" y="0"/>
                </a:moveTo>
                <a:lnTo>
                  <a:pt x="9366478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2697276" y="444854"/>
            <a:ext cx="7562850" cy="0"/>
          </a:xfrm>
          <a:custGeom>
            <a:avLst/>
            <a:gdLst/>
            <a:ahLst/>
            <a:cxnLst/>
            <a:rect l="l" t="t" r="r" b="b"/>
            <a:pathLst>
              <a:path w="7562850">
                <a:moveTo>
                  <a:pt x="0" y="0"/>
                </a:moveTo>
                <a:lnTo>
                  <a:pt x="7562719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9942472" y="7145018"/>
            <a:ext cx="576580" cy="415290"/>
          </a:xfrm>
          <a:custGeom>
            <a:avLst/>
            <a:gdLst/>
            <a:ahLst/>
            <a:cxnLst/>
            <a:rect l="l" t="t" r="r" b="b"/>
            <a:pathLst>
              <a:path w="576579" h="415290">
                <a:moveTo>
                  <a:pt x="287997" y="0"/>
                </a:moveTo>
                <a:lnTo>
                  <a:pt x="15989" y="151631"/>
                </a:lnTo>
                <a:lnTo>
                  <a:pt x="0" y="179343"/>
                </a:lnTo>
                <a:lnTo>
                  <a:pt x="0" y="414986"/>
                </a:lnTo>
                <a:lnTo>
                  <a:pt x="575995" y="414986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1C1C1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99236" y="1816033"/>
            <a:ext cx="4445635" cy="38969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0" i="0">
                <a:solidFill>
                  <a:srgbClr val="1C1C1B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819264" y="1828091"/>
            <a:ext cx="4447540" cy="38849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0" i="0">
                <a:solidFill>
                  <a:srgbClr val="1C1C1B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1C1C1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43603" y="335485"/>
            <a:ext cx="2168525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1C1C1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91300" y="3659433"/>
            <a:ext cx="9710798" cy="16332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0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6.png"/><Relationship Id="rId7" Type="http://schemas.openxmlformats.org/officeDocument/2006/relationships/image" Target="../media/image69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9.jpg"/><Relationship Id="rId9" Type="http://schemas.openxmlformats.org/officeDocument/2006/relationships/image" Target="../media/image7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png"/><Relationship Id="rId4" Type="http://schemas.openxmlformats.org/officeDocument/2006/relationships/image" Target="../media/image9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7" Type="http://schemas.openxmlformats.org/officeDocument/2006/relationships/image" Target="../media/image93.jp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9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7" Type="http://schemas.openxmlformats.org/officeDocument/2006/relationships/image" Target="../media/image107.png"/><Relationship Id="rId2" Type="http://schemas.openxmlformats.org/officeDocument/2006/relationships/image" Target="../media/image93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9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7" Type="http://schemas.openxmlformats.org/officeDocument/2006/relationships/image" Target="../media/image115.png"/><Relationship Id="rId2" Type="http://schemas.openxmlformats.org/officeDocument/2006/relationships/image" Target="../media/image93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4.png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9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8.png"/><Relationship Id="rId4" Type="http://schemas.openxmlformats.org/officeDocument/2006/relationships/image" Target="../media/image11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3" Type="http://schemas.openxmlformats.org/officeDocument/2006/relationships/image" Target="../media/image119.png"/><Relationship Id="rId7" Type="http://schemas.openxmlformats.org/officeDocument/2006/relationships/image" Target="../media/image123.png"/><Relationship Id="rId2" Type="http://schemas.openxmlformats.org/officeDocument/2006/relationships/image" Target="../media/image93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2.png"/><Relationship Id="rId5" Type="http://schemas.openxmlformats.org/officeDocument/2006/relationships/image" Target="../media/image121.png"/><Relationship Id="rId4" Type="http://schemas.openxmlformats.org/officeDocument/2006/relationships/image" Target="../media/image1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2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2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2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2.png"/><Relationship Id="rId5" Type="http://schemas.openxmlformats.org/officeDocument/2006/relationships/image" Target="../media/image131.png"/><Relationship Id="rId4" Type="http://schemas.openxmlformats.org/officeDocument/2006/relationships/image" Target="../media/image13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png"/><Relationship Id="rId3" Type="http://schemas.openxmlformats.org/officeDocument/2006/relationships/image" Target="../media/image133.png"/><Relationship Id="rId7" Type="http://schemas.openxmlformats.org/officeDocument/2006/relationships/image" Target="../media/image13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8.jpg"/><Relationship Id="rId5" Type="http://schemas.openxmlformats.org/officeDocument/2006/relationships/image" Target="../media/image135.png"/><Relationship Id="rId4" Type="http://schemas.openxmlformats.org/officeDocument/2006/relationships/image" Target="../media/image13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38.png"/><Relationship Id="rId7" Type="http://schemas.openxmlformats.org/officeDocument/2006/relationships/image" Target="../media/image14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1.png"/><Relationship Id="rId5" Type="http://schemas.openxmlformats.org/officeDocument/2006/relationships/image" Target="../media/image140.png"/><Relationship Id="rId4" Type="http://schemas.openxmlformats.org/officeDocument/2006/relationships/image" Target="../media/image13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6.png"/><Relationship Id="rId4" Type="http://schemas.openxmlformats.org/officeDocument/2006/relationships/image" Target="../media/image145.jp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png"/><Relationship Id="rId3" Type="http://schemas.openxmlformats.org/officeDocument/2006/relationships/image" Target="../media/image148.png"/><Relationship Id="rId7" Type="http://schemas.openxmlformats.org/officeDocument/2006/relationships/image" Target="../media/image151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0.png"/><Relationship Id="rId5" Type="http://schemas.openxmlformats.org/officeDocument/2006/relationships/image" Target="../media/image145.jpg"/><Relationship Id="rId4" Type="http://schemas.openxmlformats.org/officeDocument/2006/relationships/image" Target="../media/image14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image" Target="../media/image14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5.png"/><Relationship Id="rId4" Type="http://schemas.openxmlformats.org/officeDocument/2006/relationships/image" Target="../media/image154.jp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1.png"/><Relationship Id="rId3" Type="http://schemas.openxmlformats.org/officeDocument/2006/relationships/image" Target="../media/image157.png"/><Relationship Id="rId7" Type="http://schemas.openxmlformats.org/officeDocument/2006/relationships/image" Target="../media/image160.png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5.jpg"/><Relationship Id="rId5" Type="http://schemas.openxmlformats.org/officeDocument/2006/relationships/image" Target="../media/image159.png"/><Relationship Id="rId4" Type="http://schemas.openxmlformats.org/officeDocument/2006/relationships/image" Target="../media/image15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4.png"/><Relationship Id="rId4" Type="http://schemas.openxmlformats.org/officeDocument/2006/relationships/image" Target="../media/image145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7" Type="http://schemas.openxmlformats.org/officeDocument/2006/relationships/image" Target="../media/image145.jpg"/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9.png"/><Relationship Id="rId5" Type="http://schemas.openxmlformats.org/officeDocument/2006/relationships/image" Target="../media/image168.png"/><Relationship Id="rId4" Type="http://schemas.openxmlformats.org/officeDocument/2006/relationships/image" Target="../media/image167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6.png"/><Relationship Id="rId3" Type="http://schemas.openxmlformats.org/officeDocument/2006/relationships/image" Target="../media/image171.png"/><Relationship Id="rId7" Type="http://schemas.openxmlformats.org/officeDocument/2006/relationships/image" Target="../media/image175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4.png"/><Relationship Id="rId5" Type="http://schemas.openxmlformats.org/officeDocument/2006/relationships/image" Target="../media/image173.png"/><Relationship Id="rId10" Type="http://schemas.openxmlformats.org/officeDocument/2006/relationships/image" Target="../media/image3.png"/><Relationship Id="rId4" Type="http://schemas.openxmlformats.org/officeDocument/2006/relationships/image" Target="../media/image172.png"/><Relationship Id="rId9" Type="http://schemas.openxmlformats.org/officeDocument/2006/relationships/image" Target="../media/image17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jpg"/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png"/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4.png"/><Relationship Id="rId5" Type="http://schemas.openxmlformats.org/officeDocument/2006/relationships/image" Target="../media/image183.png"/><Relationship Id="rId4" Type="http://schemas.openxmlformats.org/officeDocument/2006/relationships/image" Target="../media/image179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png"/><Relationship Id="rId2" Type="http://schemas.openxmlformats.org/officeDocument/2006/relationships/image" Target="../media/image18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7.png"/><Relationship Id="rId4" Type="http://schemas.openxmlformats.org/officeDocument/2006/relationships/image" Target="../media/image179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jpg"/><Relationship Id="rId7" Type="http://schemas.openxmlformats.org/officeDocument/2006/relationships/image" Target="../media/image192.png"/><Relationship Id="rId2" Type="http://schemas.openxmlformats.org/officeDocument/2006/relationships/image" Target="../media/image18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1.png"/><Relationship Id="rId5" Type="http://schemas.openxmlformats.org/officeDocument/2006/relationships/image" Target="../media/image190.png"/><Relationship Id="rId4" Type="http://schemas.openxmlformats.org/officeDocument/2006/relationships/image" Target="../media/image18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png"/><Relationship Id="rId7" Type="http://schemas.openxmlformats.org/officeDocument/2006/relationships/image" Target="../media/image197.png"/><Relationship Id="rId2" Type="http://schemas.openxmlformats.org/officeDocument/2006/relationships/image" Target="../media/image19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6.png"/><Relationship Id="rId5" Type="http://schemas.openxmlformats.org/officeDocument/2006/relationships/image" Target="../media/image195.png"/><Relationship Id="rId4" Type="http://schemas.openxmlformats.org/officeDocument/2006/relationships/image" Target="../media/image179.jp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3.png"/><Relationship Id="rId3" Type="http://schemas.openxmlformats.org/officeDocument/2006/relationships/image" Target="../media/image198.png"/><Relationship Id="rId7" Type="http://schemas.openxmlformats.org/officeDocument/2006/relationships/image" Target="../media/image202.png"/><Relationship Id="rId2" Type="http://schemas.openxmlformats.org/officeDocument/2006/relationships/image" Target="../media/image17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1.png"/><Relationship Id="rId5" Type="http://schemas.openxmlformats.org/officeDocument/2006/relationships/image" Target="../media/image200.png"/><Relationship Id="rId4" Type="http://schemas.openxmlformats.org/officeDocument/2006/relationships/image" Target="../media/image19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jpg"/><Relationship Id="rId2" Type="http://schemas.openxmlformats.org/officeDocument/2006/relationships/image" Target="../media/image20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6.png"/><Relationship Id="rId4" Type="http://schemas.openxmlformats.org/officeDocument/2006/relationships/image" Target="../media/image20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8.png"/><Relationship Id="rId2" Type="http://schemas.openxmlformats.org/officeDocument/2006/relationships/image" Target="../media/image20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0.png"/><Relationship Id="rId5" Type="http://schemas.openxmlformats.org/officeDocument/2006/relationships/image" Target="../media/image179.jpg"/><Relationship Id="rId4" Type="http://schemas.openxmlformats.org/officeDocument/2006/relationships/image" Target="../media/image20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jpg"/><Relationship Id="rId2" Type="http://schemas.openxmlformats.org/officeDocument/2006/relationships/image" Target="../media/image2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3.png"/><Relationship Id="rId4" Type="http://schemas.openxmlformats.org/officeDocument/2006/relationships/image" Target="../media/image21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5.png"/><Relationship Id="rId2" Type="http://schemas.openxmlformats.org/officeDocument/2006/relationships/image" Target="../media/image21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16.png"/><Relationship Id="rId4" Type="http://schemas.openxmlformats.org/officeDocument/2006/relationships/image" Target="../media/image179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8.png"/><Relationship Id="rId2" Type="http://schemas.openxmlformats.org/officeDocument/2006/relationships/image" Target="../media/image21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1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1.png"/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23.png"/><Relationship Id="rId4" Type="http://schemas.openxmlformats.org/officeDocument/2006/relationships/image" Target="../media/image222.jp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9.png"/><Relationship Id="rId3" Type="http://schemas.openxmlformats.org/officeDocument/2006/relationships/image" Target="../media/image224.png"/><Relationship Id="rId7" Type="http://schemas.openxmlformats.org/officeDocument/2006/relationships/image" Target="../media/image228.png"/><Relationship Id="rId2" Type="http://schemas.openxmlformats.org/officeDocument/2006/relationships/image" Target="../media/image222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7.png"/><Relationship Id="rId5" Type="http://schemas.openxmlformats.org/officeDocument/2006/relationships/image" Target="../media/image226.png"/><Relationship Id="rId4" Type="http://schemas.openxmlformats.org/officeDocument/2006/relationships/image" Target="../media/image2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9.jpg"/><Relationship Id="rId7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1.png"/><Relationship Id="rId2" Type="http://schemas.openxmlformats.org/officeDocument/2006/relationships/image" Target="../media/image23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32.jp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4.png"/><Relationship Id="rId2" Type="http://schemas.openxmlformats.org/officeDocument/2006/relationships/image" Target="../media/image23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5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1.png"/><Relationship Id="rId3" Type="http://schemas.openxmlformats.org/officeDocument/2006/relationships/image" Target="../media/image236.png"/><Relationship Id="rId7" Type="http://schemas.openxmlformats.org/officeDocument/2006/relationships/image" Target="../media/image240.png"/><Relationship Id="rId2" Type="http://schemas.openxmlformats.org/officeDocument/2006/relationships/image" Target="../media/image233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9.png"/><Relationship Id="rId5" Type="http://schemas.openxmlformats.org/officeDocument/2006/relationships/image" Target="../media/image238.png"/><Relationship Id="rId4" Type="http://schemas.openxmlformats.org/officeDocument/2006/relationships/image" Target="../media/image237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3.png"/><Relationship Id="rId2" Type="http://schemas.openxmlformats.org/officeDocument/2006/relationships/image" Target="../media/image24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45.png"/><Relationship Id="rId4" Type="http://schemas.openxmlformats.org/officeDocument/2006/relationships/image" Target="../media/image244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7.png"/><Relationship Id="rId2" Type="http://schemas.openxmlformats.org/officeDocument/2006/relationships/image" Target="../media/image24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9.png"/><Relationship Id="rId4" Type="http://schemas.openxmlformats.org/officeDocument/2006/relationships/image" Target="../media/image248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5.png"/><Relationship Id="rId3" Type="http://schemas.openxmlformats.org/officeDocument/2006/relationships/image" Target="../media/image250.png"/><Relationship Id="rId7" Type="http://schemas.openxmlformats.org/officeDocument/2006/relationships/image" Target="../media/image254.png"/><Relationship Id="rId2" Type="http://schemas.openxmlformats.org/officeDocument/2006/relationships/image" Target="../media/image2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3.png"/><Relationship Id="rId5" Type="http://schemas.openxmlformats.org/officeDocument/2006/relationships/image" Target="../media/image252.png"/><Relationship Id="rId4" Type="http://schemas.openxmlformats.org/officeDocument/2006/relationships/image" Target="../media/image251.png"/><Relationship Id="rId9" Type="http://schemas.openxmlformats.org/officeDocument/2006/relationships/image" Target="../media/image256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7.png"/><Relationship Id="rId2" Type="http://schemas.openxmlformats.org/officeDocument/2006/relationships/image" Target="../media/image2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9.png"/><Relationship Id="rId4" Type="http://schemas.openxmlformats.org/officeDocument/2006/relationships/image" Target="../media/image258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6.png"/><Relationship Id="rId3" Type="http://schemas.openxmlformats.org/officeDocument/2006/relationships/image" Target="../media/image261.png"/><Relationship Id="rId7" Type="http://schemas.openxmlformats.org/officeDocument/2006/relationships/image" Target="../media/image265.png"/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4.png"/><Relationship Id="rId5" Type="http://schemas.openxmlformats.org/officeDocument/2006/relationships/image" Target="../media/image263.png"/><Relationship Id="rId4" Type="http://schemas.openxmlformats.org/officeDocument/2006/relationships/image" Target="../media/image262.png"/><Relationship Id="rId9" Type="http://schemas.openxmlformats.org/officeDocument/2006/relationships/image" Target="../media/image247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8.png"/><Relationship Id="rId2" Type="http://schemas.openxmlformats.org/officeDocument/2006/relationships/image" Target="../media/image26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5.png"/><Relationship Id="rId3" Type="http://schemas.openxmlformats.org/officeDocument/2006/relationships/image" Target="../media/image270.png"/><Relationship Id="rId7" Type="http://schemas.openxmlformats.org/officeDocument/2006/relationships/image" Target="../media/image274.png"/><Relationship Id="rId2" Type="http://schemas.openxmlformats.org/officeDocument/2006/relationships/image" Target="../media/image26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3.png"/><Relationship Id="rId5" Type="http://schemas.openxmlformats.org/officeDocument/2006/relationships/image" Target="../media/image272.png"/><Relationship Id="rId10" Type="http://schemas.openxmlformats.org/officeDocument/2006/relationships/image" Target="../media/image277.png"/><Relationship Id="rId4" Type="http://schemas.openxmlformats.org/officeDocument/2006/relationships/image" Target="../media/image271.png"/><Relationship Id="rId9" Type="http://schemas.openxmlformats.org/officeDocument/2006/relationships/image" Target="../media/image27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3.png"/><Relationship Id="rId3" Type="http://schemas.openxmlformats.org/officeDocument/2006/relationships/image" Target="../media/image278.png"/><Relationship Id="rId7" Type="http://schemas.openxmlformats.org/officeDocument/2006/relationships/image" Target="../media/image282.png"/><Relationship Id="rId2" Type="http://schemas.openxmlformats.org/officeDocument/2006/relationships/image" Target="../media/image269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1.png"/><Relationship Id="rId5" Type="http://schemas.openxmlformats.org/officeDocument/2006/relationships/image" Target="../media/image280.png"/><Relationship Id="rId10" Type="http://schemas.openxmlformats.org/officeDocument/2006/relationships/image" Target="../media/image285.jpg"/><Relationship Id="rId4" Type="http://schemas.openxmlformats.org/officeDocument/2006/relationships/image" Target="../media/image279.png"/><Relationship Id="rId9" Type="http://schemas.openxmlformats.org/officeDocument/2006/relationships/image" Target="../media/image284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2.png"/><Relationship Id="rId13" Type="http://schemas.openxmlformats.org/officeDocument/2006/relationships/image" Target="../media/image297.png"/><Relationship Id="rId18" Type="http://schemas.openxmlformats.org/officeDocument/2006/relationships/image" Target="../media/image302.png"/><Relationship Id="rId3" Type="http://schemas.openxmlformats.org/officeDocument/2006/relationships/image" Target="../media/image287.png"/><Relationship Id="rId21" Type="http://schemas.openxmlformats.org/officeDocument/2006/relationships/image" Target="../media/image305.png"/><Relationship Id="rId7" Type="http://schemas.openxmlformats.org/officeDocument/2006/relationships/image" Target="../media/image291.png"/><Relationship Id="rId12" Type="http://schemas.openxmlformats.org/officeDocument/2006/relationships/image" Target="../media/image296.jpg"/><Relationship Id="rId17" Type="http://schemas.openxmlformats.org/officeDocument/2006/relationships/image" Target="../media/image301.png"/><Relationship Id="rId2" Type="http://schemas.openxmlformats.org/officeDocument/2006/relationships/image" Target="../media/image286.png"/><Relationship Id="rId16" Type="http://schemas.openxmlformats.org/officeDocument/2006/relationships/image" Target="../media/image300.png"/><Relationship Id="rId20" Type="http://schemas.openxmlformats.org/officeDocument/2006/relationships/image" Target="../media/image30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0.png"/><Relationship Id="rId11" Type="http://schemas.openxmlformats.org/officeDocument/2006/relationships/image" Target="../media/image295.png"/><Relationship Id="rId5" Type="http://schemas.openxmlformats.org/officeDocument/2006/relationships/image" Target="../media/image289.png"/><Relationship Id="rId15" Type="http://schemas.openxmlformats.org/officeDocument/2006/relationships/image" Target="../media/image299.png"/><Relationship Id="rId10" Type="http://schemas.openxmlformats.org/officeDocument/2006/relationships/image" Target="../media/image294.png"/><Relationship Id="rId19" Type="http://schemas.openxmlformats.org/officeDocument/2006/relationships/image" Target="../media/image303.jpg"/><Relationship Id="rId4" Type="http://schemas.openxmlformats.org/officeDocument/2006/relationships/image" Target="../media/image288.png"/><Relationship Id="rId9" Type="http://schemas.openxmlformats.org/officeDocument/2006/relationships/image" Target="../media/image293.png"/><Relationship Id="rId14" Type="http://schemas.openxmlformats.org/officeDocument/2006/relationships/image" Target="../media/image298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agados.cz/" TargetMode="External"/><Relationship Id="rId13" Type="http://schemas.openxmlformats.org/officeDocument/2006/relationships/image" Target="../media/image313.png"/><Relationship Id="rId3" Type="http://schemas.openxmlformats.org/officeDocument/2006/relationships/image" Target="../media/image307.png"/><Relationship Id="rId7" Type="http://schemas.openxmlformats.org/officeDocument/2006/relationships/image" Target="../media/image311.png"/><Relationship Id="rId12" Type="http://schemas.openxmlformats.org/officeDocument/2006/relationships/image" Target="../media/image312.png"/><Relationship Id="rId2" Type="http://schemas.openxmlformats.org/officeDocument/2006/relationships/image" Target="../media/image30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0.png"/><Relationship Id="rId11" Type="http://schemas.openxmlformats.org/officeDocument/2006/relationships/hyperlink" Target="http://www.strefaprzyczep.com/" TargetMode="External"/><Relationship Id="rId5" Type="http://schemas.openxmlformats.org/officeDocument/2006/relationships/image" Target="../media/image309.png"/><Relationship Id="rId10" Type="http://schemas.openxmlformats.org/officeDocument/2006/relationships/hyperlink" Target="http://www.przyczepy-agados.pl/" TargetMode="External"/><Relationship Id="rId4" Type="http://schemas.openxmlformats.org/officeDocument/2006/relationships/image" Target="../media/image308.png"/><Relationship Id="rId9" Type="http://schemas.openxmlformats.org/officeDocument/2006/relationships/hyperlink" Target="http://www.agados.sk/" TargetMode="External"/><Relationship Id="rId1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9.jpg"/><Relationship Id="rId7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4.png"/><Relationship Id="rId7" Type="http://schemas.openxmlformats.org/officeDocument/2006/relationships/image" Target="../media/image47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9.jpg"/><Relationship Id="rId9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47826" y="670080"/>
            <a:ext cx="9396349" cy="6222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168002" y="2529001"/>
            <a:ext cx="6479997" cy="35190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247321" y="7272287"/>
            <a:ext cx="2797175" cy="0"/>
          </a:xfrm>
          <a:custGeom>
            <a:avLst/>
            <a:gdLst/>
            <a:ahLst/>
            <a:cxnLst/>
            <a:rect l="l" t="t" r="r" b="b"/>
            <a:pathLst>
              <a:path w="2797175">
                <a:moveTo>
                  <a:pt x="0" y="0"/>
                </a:moveTo>
                <a:lnTo>
                  <a:pt x="2796844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7244526" y="6423837"/>
            <a:ext cx="2801620" cy="499496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535"/>
              </a:spcBef>
            </a:pPr>
            <a:r>
              <a:rPr lang="pl-PL" sz="1600" b="1" spc="-15" dirty="0">
                <a:solidFill>
                  <a:srgbClr val="1C1C1B"/>
                </a:solidFill>
                <a:latin typeface="Arial"/>
                <a:cs typeface="Arial"/>
              </a:rPr>
              <a:t>Przyczepy</a:t>
            </a:r>
            <a:r>
              <a:rPr sz="1600" b="1" spc="-1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1600" b="1" spc="15" dirty="0">
                <a:solidFill>
                  <a:srgbClr val="1C1C1B"/>
                </a:solidFill>
                <a:latin typeface="Arial"/>
                <a:cs typeface="Arial"/>
              </a:rPr>
              <a:t>Katalog</a:t>
            </a:r>
            <a:r>
              <a:rPr sz="1600" b="1" spc="32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rgbClr val="1C1C1B"/>
                </a:solidFill>
                <a:latin typeface="Arial"/>
                <a:cs typeface="Arial"/>
              </a:rPr>
              <a:t>Agados</a:t>
            </a:r>
            <a:endParaRPr sz="16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290"/>
              </a:spcBef>
            </a:pPr>
            <a:r>
              <a:rPr lang="pl-PL" sz="950" spc="40" dirty="0">
                <a:solidFill>
                  <a:srgbClr val="154194"/>
                </a:solidFill>
                <a:latin typeface="Tahoma"/>
                <a:cs typeface="Tahoma"/>
              </a:rPr>
              <a:t>TRADYCJA</a:t>
            </a:r>
            <a:r>
              <a:rPr sz="950" spc="40" dirty="0">
                <a:solidFill>
                  <a:srgbClr val="154194"/>
                </a:solidFill>
                <a:latin typeface="Tahoma"/>
                <a:cs typeface="Tahoma"/>
              </a:rPr>
              <a:t> </a:t>
            </a:r>
            <a:r>
              <a:rPr sz="950" spc="120" dirty="0">
                <a:solidFill>
                  <a:srgbClr val="154194"/>
                </a:solidFill>
                <a:latin typeface="Tahoma"/>
                <a:cs typeface="Tahoma"/>
              </a:rPr>
              <a:t>| </a:t>
            </a:r>
            <a:r>
              <a:rPr lang="pl-PL" sz="950" spc="25" dirty="0">
                <a:solidFill>
                  <a:srgbClr val="154194"/>
                </a:solidFill>
                <a:latin typeface="Tahoma"/>
                <a:cs typeface="Tahoma"/>
              </a:rPr>
              <a:t>JAKOŚĆ</a:t>
            </a:r>
            <a:r>
              <a:rPr sz="950" spc="25" dirty="0">
                <a:solidFill>
                  <a:srgbClr val="154194"/>
                </a:solidFill>
                <a:latin typeface="Tahoma"/>
                <a:cs typeface="Tahoma"/>
              </a:rPr>
              <a:t> </a:t>
            </a:r>
            <a:r>
              <a:rPr sz="950" spc="120" dirty="0">
                <a:solidFill>
                  <a:srgbClr val="154194"/>
                </a:solidFill>
                <a:latin typeface="Tahoma"/>
                <a:cs typeface="Tahoma"/>
              </a:rPr>
              <a:t>| </a:t>
            </a:r>
            <a:r>
              <a:rPr lang="pl-PL" sz="950" spc="70" dirty="0">
                <a:solidFill>
                  <a:srgbClr val="154194"/>
                </a:solidFill>
                <a:latin typeface="Tahoma"/>
                <a:cs typeface="Tahoma"/>
              </a:rPr>
              <a:t>DUŻY WYBÓR</a:t>
            </a:r>
            <a:endParaRPr sz="950" dirty="0">
              <a:latin typeface="Tahoma"/>
              <a:cs typeface="Tahoma"/>
            </a:endParaRP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0D183FA9-1482-2AE3-EC3D-9A35293DFA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855" y="93625"/>
            <a:ext cx="3810000" cy="115229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1999" y="444854"/>
            <a:ext cx="9828530" cy="0"/>
          </a:xfrm>
          <a:custGeom>
            <a:avLst/>
            <a:gdLst/>
            <a:ahLst/>
            <a:cxnLst/>
            <a:rect l="l" t="t" r="r" b="b"/>
            <a:pathLst>
              <a:path w="9828530">
                <a:moveTo>
                  <a:pt x="0" y="0"/>
                </a:moveTo>
                <a:lnTo>
                  <a:pt x="9827996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563188" y="121613"/>
            <a:ext cx="812799" cy="6095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942472" y="7145018"/>
            <a:ext cx="576580" cy="415290"/>
          </a:xfrm>
          <a:custGeom>
            <a:avLst/>
            <a:gdLst/>
            <a:ahLst/>
            <a:cxnLst/>
            <a:rect l="l" t="t" r="r" b="b"/>
            <a:pathLst>
              <a:path w="576579" h="415290">
                <a:moveTo>
                  <a:pt x="287997" y="0"/>
                </a:moveTo>
                <a:lnTo>
                  <a:pt x="15989" y="151631"/>
                </a:lnTo>
                <a:lnTo>
                  <a:pt x="0" y="179343"/>
                </a:lnTo>
                <a:lnTo>
                  <a:pt x="0" y="414986"/>
                </a:lnTo>
                <a:lnTo>
                  <a:pt x="575995" y="414986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0035448" y="7237969"/>
            <a:ext cx="39052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409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600" b="1" spc="67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31999" y="7295453"/>
            <a:ext cx="9366885" cy="0"/>
          </a:xfrm>
          <a:custGeom>
            <a:avLst/>
            <a:gdLst/>
            <a:ahLst/>
            <a:cxnLst/>
            <a:rect l="l" t="t" r="r" b="b"/>
            <a:pathLst>
              <a:path w="9366885">
                <a:moveTo>
                  <a:pt x="0" y="0"/>
                </a:moveTo>
                <a:lnTo>
                  <a:pt x="9366478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808655" y="1468856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911862" y="1567485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4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044050" y="1889404"/>
            <a:ext cx="1721269" cy="125131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808655" y="0"/>
            <a:ext cx="2057400" cy="1614170"/>
          </a:xfrm>
          <a:custGeom>
            <a:avLst/>
            <a:gdLst/>
            <a:ahLst/>
            <a:cxnLst/>
            <a:rect l="l" t="t" r="r" b="b"/>
            <a:pathLst>
              <a:path w="2057400" h="1614170">
                <a:moveTo>
                  <a:pt x="0" y="1613776"/>
                </a:moveTo>
                <a:lnTo>
                  <a:pt x="2057399" y="1613776"/>
                </a:lnTo>
                <a:lnTo>
                  <a:pt x="2057399" y="0"/>
                </a:lnTo>
                <a:lnTo>
                  <a:pt x="0" y="0"/>
                </a:lnTo>
                <a:lnTo>
                  <a:pt x="0" y="1613776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911862" y="0"/>
            <a:ext cx="1853564" cy="1513840"/>
          </a:xfrm>
          <a:custGeom>
            <a:avLst/>
            <a:gdLst/>
            <a:ahLst/>
            <a:cxnLst/>
            <a:rect l="l" t="t" r="r" b="b"/>
            <a:pathLst>
              <a:path w="1853564" h="1513840">
                <a:moveTo>
                  <a:pt x="1853450" y="0"/>
                </a:moveTo>
                <a:lnTo>
                  <a:pt x="0" y="0"/>
                </a:lnTo>
                <a:lnTo>
                  <a:pt x="0" y="936401"/>
                </a:lnTo>
                <a:lnTo>
                  <a:pt x="15079" y="987144"/>
                </a:lnTo>
                <a:lnTo>
                  <a:pt x="51485" y="1025581"/>
                </a:lnTo>
                <a:lnTo>
                  <a:pt x="875233" y="1501170"/>
                </a:lnTo>
                <a:lnTo>
                  <a:pt x="926719" y="1513486"/>
                </a:lnTo>
                <a:lnTo>
                  <a:pt x="954118" y="1510407"/>
                </a:lnTo>
                <a:lnTo>
                  <a:pt x="1801964" y="1025581"/>
                </a:lnTo>
                <a:lnTo>
                  <a:pt x="1838371" y="987144"/>
                </a:lnTo>
                <a:lnTo>
                  <a:pt x="1853450" y="936401"/>
                </a:lnTo>
                <a:lnTo>
                  <a:pt x="18534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018929" y="135828"/>
            <a:ext cx="1746389" cy="8337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550289" y="653427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653496" y="752064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5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719073" y="1350619"/>
            <a:ext cx="1787880" cy="86633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01204" y="362178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004408" y="460803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4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086196" y="861961"/>
            <a:ext cx="1771659" cy="119253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716106" y="367169"/>
            <a:ext cx="2985770" cy="3369945"/>
          </a:xfrm>
          <a:custGeom>
            <a:avLst/>
            <a:gdLst/>
            <a:ahLst/>
            <a:cxnLst/>
            <a:rect l="l" t="t" r="r" b="b"/>
            <a:pathLst>
              <a:path w="2985770" h="3369945">
                <a:moveTo>
                  <a:pt x="0" y="0"/>
                </a:moveTo>
                <a:lnTo>
                  <a:pt x="2985516" y="0"/>
                </a:lnTo>
                <a:lnTo>
                  <a:pt x="2985516" y="3369564"/>
                </a:lnTo>
                <a:lnTo>
                  <a:pt x="0" y="3369564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819305" y="465804"/>
            <a:ext cx="2780665" cy="3171825"/>
          </a:xfrm>
          <a:custGeom>
            <a:avLst/>
            <a:gdLst/>
            <a:ahLst/>
            <a:cxnLst/>
            <a:rect l="l" t="t" r="r" b="b"/>
            <a:pathLst>
              <a:path w="2780665" h="3171825">
                <a:moveTo>
                  <a:pt x="1390097" y="0"/>
                </a:moveTo>
                <a:lnTo>
                  <a:pt x="1332420" y="13792"/>
                </a:lnTo>
                <a:lnTo>
                  <a:pt x="57683" y="749757"/>
                </a:lnTo>
                <a:lnTo>
                  <a:pt x="16897" y="792810"/>
                </a:lnTo>
                <a:lnTo>
                  <a:pt x="0" y="849655"/>
                </a:lnTo>
                <a:lnTo>
                  <a:pt x="0" y="2321598"/>
                </a:lnTo>
                <a:lnTo>
                  <a:pt x="16897" y="2378443"/>
                </a:lnTo>
                <a:lnTo>
                  <a:pt x="57683" y="2421496"/>
                </a:lnTo>
                <a:lnTo>
                  <a:pt x="1332420" y="3157461"/>
                </a:lnTo>
                <a:lnTo>
                  <a:pt x="1390097" y="3171253"/>
                </a:lnTo>
                <a:lnTo>
                  <a:pt x="1420792" y="3167805"/>
                </a:lnTo>
                <a:lnTo>
                  <a:pt x="2722511" y="2421496"/>
                </a:lnTo>
                <a:lnTo>
                  <a:pt x="2763291" y="2378443"/>
                </a:lnTo>
                <a:lnTo>
                  <a:pt x="2780182" y="2321598"/>
                </a:lnTo>
                <a:lnTo>
                  <a:pt x="2780182" y="849655"/>
                </a:lnTo>
                <a:lnTo>
                  <a:pt x="2763291" y="792810"/>
                </a:lnTo>
                <a:lnTo>
                  <a:pt x="2722511" y="749757"/>
                </a:lnTo>
                <a:lnTo>
                  <a:pt x="1447774" y="13792"/>
                </a:lnTo>
                <a:lnTo>
                  <a:pt x="13900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819306" y="780265"/>
            <a:ext cx="2780182" cy="221990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491310" y="175125"/>
            <a:ext cx="409786" cy="2346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pl-PL" sz="1450" spc="310" dirty="0">
                <a:solidFill>
                  <a:srgbClr val="154194"/>
                </a:solidFill>
                <a:latin typeface="Arial"/>
                <a:cs typeface="Arial"/>
              </a:rPr>
              <a:t>VZ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777642" y="275454"/>
            <a:ext cx="1798320" cy="1128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30" dirty="0">
                <a:solidFill>
                  <a:srgbClr val="1C1C1B"/>
                </a:solidFill>
                <a:latin typeface="Arial"/>
                <a:cs typeface="Arial"/>
              </a:rPr>
              <a:t>)</a:t>
            </a:r>
            <a:endParaRPr sz="650" dirty="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03999" y="4425683"/>
            <a:ext cx="2725420" cy="0"/>
          </a:xfrm>
          <a:custGeom>
            <a:avLst/>
            <a:gdLst/>
            <a:ahLst/>
            <a:cxnLst/>
            <a:rect l="l" t="t" r="r" b="b"/>
            <a:pathLst>
              <a:path w="2725420">
                <a:moveTo>
                  <a:pt x="0" y="0"/>
                </a:moveTo>
                <a:lnTo>
                  <a:pt x="2725153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491299" y="4219282"/>
            <a:ext cx="274828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200" b="1" dirty="0"/>
              <a:t>WARIANTY, MODYFIKACJE, AKCESORIA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91299" y="4441572"/>
            <a:ext cx="3120390" cy="2421817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464184">
              <a:lnSpc>
                <a:spcPts val="770"/>
              </a:lnSpc>
              <a:spcBef>
                <a:spcPts val="185"/>
              </a:spcBef>
            </a:pPr>
            <a:r>
              <a:rPr lang="pl-PL" sz="900" b="1" dirty="0">
                <a:solidFill>
                  <a:schemeClr val="tx2"/>
                </a:solidFill>
              </a:rPr>
              <a:t>Przyczepy serii VZ można wyposażyć w funkcjonalne akcesoria lub wybrać różne modyfikacje</a:t>
            </a:r>
            <a:r>
              <a:rPr lang="pl-PL" sz="900" b="1" spc="10" dirty="0">
                <a:solidFill>
                  <a:schemeClr val="tx2"/>
                </a:solidFill>
                <a:latin typeface="Tahoma"/>
                <a:cs typeface="Tahoma"/>
              </a:rPr>
              <a:t>:</a:t>
            </a:r>
            <a:endParaRPr sz="900" b="1" dirty="0">
              <a:solidFill>
                <a:schemeClr val="tx2"/>
              </a:solidFill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Stopy podporowe z uchwytem</a:t>
            </a: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Nadstawka burtowa (z wyjątkiem VZ26 – VZ31)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Zamek, aby zamknąć złącze przyczepy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Zamykana pokrywa poliestrowa (z wyjątkiem VZ 30 i VZ 31)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35" dirty="0">
                <a:solidFill>
                  <a:srgbClr val="1C1C1B"/>
                </a:solidFill>
                <a:latin typeface="Tahoma"/>
                <a:cs typeface="Tahoma"/>
              </a:rPr>
              <a:t>Pokrywa ALU</a:t>
            </a:r>
            <a:r>
              <a:rPr sz="800" spc="-15" dirty="0">
                <a:solidFill>
                  <a:srgbClr val="1C1C1B"/>
                </a:solidFill>
                <a:latin typeface="Tahoma"/>
                <a:cs typeface="Tahoma"/>
              </a:rPr>
              <a:t>(</a:t>
            </a:r>
            <a:r>
              <a:rPr lang="pl-PL" sz="800" spc="-15" dirty="0">
                <a:solidFill>
                  <a:srgbClr val="1C1C1B"/>
                </a:solidFill>
                <a:latin typeface="Tahoma"/>
                <a:cs typeface="Tahoma"/>
              </a:rPr>
              <a:t>dla</a:t>
            </a:r>
            <a:r>
              <a:rPr sz="800" spc="-55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800" spc="25" dirty="0">
                <a:solidFill>
                  <a:srgbClr val="1C1C1B"/>
                </a:solidFill>
                <a:latin typeface="Tahoma"/>
                <a:cs typeface="Tahoma"/>
              </a:rPr>
              <a:t>VZ</a:t>
            </a:r>
            <a:r>
              <a:rPr sz="800" spc="-55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800" spc="-30" dirty="0">
                <a:solidFill>
                  <a:srgbClr val="1C1C1B"/>
                </a:solidFill>
                <a:latin typeface="Tahoma"/>
                <a:cs typeface="Tahoma"/>
              </a:rPr>
              <a:t>30</a:t>
            </a:r>
            <a:r>
              <a:rPr sz="800" spc="-55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lang="pl-PL" sz="800" spc="15" dirty="0">
                <a:solidFill>
                  <a:srgbClr val="1C1C1B"/>
                </a:solidFill>
                <a:latin typeface="Tahoma"/>
                <a:cs typeface="Tahoma"/>
              </a:rPr>
              <a:t>i</a:t>
            </a:r>
            <a:r>
              <a:rPr sz="800" spc="-55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800" spc="25" dirty="0">
                <a:solidFill>
                  <a:srgbClr val="1C1C1B"/>
                </a:solidFill>
                <a:latin typeface="Tahoma"/>
                <a:cs typeface="Tahoma"/>
              </a:rPr>
              <a:t>VZ</a:t>
            </a:r>
            <a:r>
              <a:rPr sz="800" spc="-55" dirty="0">
                <a:solidFill>
                  <a:srgbClr val="1C1C1B"/>
                </a:solidFill>
                <a:latin typeface="Tahoma"/>
                <a:cs typeface="Tahoma"/>
              </a:rPr>
              <a:t> 31)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20" dirty="0">
                <a:solidFill>
                  <a:srgbClr val="1C1C1B"/>
                </a:solidFill>
                <a:latin typeface="Tahoma"/>
                <a:cs typeface="Tahoma"/>
              </a:rPr>
              <a:t>Plandeka płaska albo plandeka ze stelażem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Kliny pod koła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Koło zapasowe z uchwytem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Wciągarka ręczna do przechylania</a:t>
            </a: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Wzmocniony zaczep kulowy dla wersji niehamowanej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Wzmocniona oś dla wersji niehamowanej</a:t>
            </a: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Amortyzator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20" dirty="0">
                <a:solidFill>
                  <a:srgbClr val="1C1C1B"/>
                </a:solidFill>
                <a:latin typeface="Tahoma"/>
                <a:cs typeface="Tahoma"/>
              </a:rPr>
              <a:t>Wersja uchylna aż do DMC 1300kg</a:t>
            </a: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25" dirty="0">
                <a:solidFill>
                  <a:srgbClr val="1C1C1B"/>
                </a:solidFill>
                <a:latin typeface="Tahoma"/>
                <a:cs typeface="Tahoma"/>
              </a:rPr>
              <a:t>Klapa przednia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sz="800" spc="20" dirty="0">
                <a:solidFill>
                  <a:srgbClr val="1C1C1B"/>
                </a:solidFill>
                <a:latin typeface="Tahoma"/>
                <a:cs typeface="Tahoma"/>
              </a:rPr>
              <a:t>Reling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sz="800" spc="-5" dirty="0">
                <a:solidFill>
                  <a:srgbClr val="1C1C1B"/>
                </a:solidFill>
                <a:latin typeface="Tahoma"/>
                <a:cs typeface="Tahoma"/>
              </a:rPr>
              <a:t>13-</a:t>
            </a:r>
            <a:r>
              <a:rPr lang="pl-PL" sz="800" spc="-5" dirty="0">
                <a:solidFill>
                  <a:srgbClr val="1C1C1B"/>
                </a:solidFill>
                <a:latin typeface="Tahoma"/>
                <a:cs typeface="Tahoma"/>
              </a:rPr>
              <a:t>biegunowa</a:t>
            </a:r>
            <a:r>
              <a:rPr sz="800" spc="-55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instalacja elektryczna w wersji niehamowanej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Dyszel „V” zamiast dyszla rurowego w wersji niehamowanej</a:t>
            </a: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Lampy tylne LED Agados (do przyczep niehamowanych)</a:t>
            </a:r>
          </a:p>
          <a:p>
            <a:pPr marL="156210" indent="-144145">
              <a:lnSpc>
                <a:spcPts val="930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Podwyższone burty boczne do 500 mm (z wyjątkiem VZ 30 i VZ 31)</a:t>
            </a:r>
            <a:endParaRPr sz="800" dirty="0">
              <a:latin typeface="Tahoma"/>
              <a:cs typeface="Tahoma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164549" y="3992012"/>
            <a:ext cx="1341120" cy="0"/>
          </a:xfrm>
          <a:custGeom>
            <a:avLst/>
            <a:gdLst/>
            <a:ahLst/>
            <a:cxnLst/>
            <a:rect l="l" t="t" r="r" b="b"/>
            <a:pathLst>
              <a:path w="1341120">
                <a:moveTo>
                  <a:pt x="0" y="0"/>
                </a:moveTo>
                <a:lnTo>
                  <a:pt x="1340535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4151849" y="3785612"/>
            <a:ext cx="136525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200" b="1" dirty="0"/>
              <a:t>DANE TECHNICZNE</a:t>
            </a:r>
            <a:r>
              <a:rPr sz="1200" b="1" spc="-7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4127500" y="4151414"/>
            <a:ext cx="800100" cy="252095"/>
          </a:xfrm>
          <a:custGeom>
            <a:avLst/>
            <a:gdLst/>
            <a:ahLst/>
            <a:cxnLst/>
            <a:rect l="l" t="t" r="r" b="b"/>
            <a:pathLst>
              <a:path w="800100" h="252095">
                <a:moveTo>
                  <a:pt x="799922" y="0"/>
                </a:moveTo>
                <a:lnTo>
                  <a:pt x="0" y="0"/>
                </a:lnTo>
                <a:lnTo>
                  <a:pt x="0" y="252006"/>
                </a:lnTo>
                <a:lnTo>
                  <a:pt x="799922" y="252006"/>
                </a:lnTo>
                <a:lnTo>
                  <a:pt x="799922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964468" y="4151414"/>
            <a:ext cx="1268095" cy="252095"/>
          </a:xfrm>
          <a:custGeom>
            <a:avLst/>
            <a:gdLst/>
            <a:ahLst/>
            <a:cxnLst/>
            <a:rect l="l" t="t" r="r" b="b"/>
            <a:pathLst>
              <a:path w="1268095" h="252095">
                <a:moveTo>
                  <a:pt x="1267917" y="0"/>
                </a:moveTo>
                <a:lnTo>
                  <a:pt x="0" y="0"/>
                </a:lnTo>
                <a:lnTo>
                  <a:pt x="0" y="252006"/>
                </a:lnTo>
                <a:lnTo>
                  <a:pt x="1267917" y="252006"/>
                </a:lnTo>
                <a:lnTo>
                  <a:pt x="1267917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232385" y="4151414"/>
            <a:ext cx="1268095" cy="252095"/>
          </a:xfrm>
          <a:custGeom>
            <a:avLst/>
            <a:gdLst/>
            <a:ahLst/>
            <a:cxnLst/>
            <a:rect l="l" t="t" r="r" b="b"/>
            <a:pathLst>
              <a:path w="1268095" h="252095">
                <a:moveTo>
                  <a:pt x="1267917" y="0"/>
                </a:moveTo>
                <a:lnTo>
                  <a:pt x="0" y="0"/>
                </a:lnTo>
                <a:lnTo>
                  <a:pt x="0" y="252006"/>
                </a:lnTo>
                <a:lnTo>
                  <a:pt x="1267917" y="252006"/>
                </a:lnTo>
                <a:lnTo>
                  <a:pt x="1267917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500315" y="4151414"/>
            <a:ext cx="1016000" cy="252095"/>
          </a:xfrm>
          <a:custGeom>
            <a:avLst/>
            <a:gdLst/>
            <a:ahLst/>
            <a:cxnLst/>
            <a:rect l="l" t="t" r="r" b="b"/>
            <a:pathLst>
              <a:path w="1016000" h="252095">
                <a:moveTo>
                  <a:pt x="1015898" y="0"/>
                </a:moveTo>
                <a:lnTo>
                  <a:pt x="0" y="0"/>
                </a:lnTo>
                <a:lnTo>
                  <a:pt x="0" y="252006"/>
                </a:lnTo>
                <a:lnTo>
                  <a:pt x="1015898" y="252006"/>
                </a:lnTo>
                <a:lnTo>
                  <a:pt x="1015898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8516219" y="4151414"/>
            <a:ext cx="0" cy="252095"/>
          </a:xfrm>
          <a:custGeom>
            <a:avLst/>
            <a:gdLst/>
            <a:ahLst/>
            <a:cxnLst/>
            <a:rect l="l" t="t" r="r" b="b"/>
            <a:pathLst>
              <a:path h="252095">
                <a:moveTo>
                  <a:pt x="0" y="0"/>
                </a:moveTo>
                <a:lnTo>
                  <a:pt x="0" y="252006"/>
                </a:lnTo>
              </a:path>
            </a:pathLst>
          </a:custGeom>
          <a:ln w="3175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8516225" y="4151414"/>
            <a:ext cx="872490" cy="252095"/>
          </a:xfrm>
          <a:custGeom>
            <a:avLst/>
            <a:gdLst/>
            <a:ahLst/>
            <a:cxnLst/>
            <a:rect l="l" t="t" r="r" b="b"/>
            <a:pathLst>
              <a:path w="872490" h="252095">
                <a:moveTo>
                  <a:pt x="871905" y="0"/>
                </a:moveTo>
                <a:lnTo>
                  <a:pt x="0" y="0"/>
                </a:lnTo>
                <a:lnTo>
                  <a:pt x="0" y="252006"/>
                </a:lnTo>
                <a:lnTo>
                  <a:pt x="871905" y="252006"/>
                </a:lnTo>
                <a:lnTo>
                  <a:pt x="871905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9388132" y="4151414"/>
            <a:ext cx="872490" cy="252095"/>
          </a:xfrm>
          <a:custGeom>
            <a:avLst/>
            <a:gdLst/>
            <a:ahLst/>
            <a:cxnLst/>
            <a:rect l="l" t="t" r="r" b="b"/>
            <a:pathLst>
              <a:path w="872490" h="252095">
                <a:moveTo>
                  <a:pt x="871918" y="0"/>
                </a:moveTo>
                <a:lnTo>
                  <a:pt x="0" y="0"/>
                </a:lnTo>
                <a:lnTo>
                  <a:pt x="0" y="252006"/>
                </a:lnTo>
                <a:lnTo>
                  <a:pt x="871918" y="252006"/>
                </a:lnTo>
                <a:lnTo>
                  <a:pt x="871918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964469" y="4544872"/>
            <a:ext cx="1268095" cy="0"/>
          </a:xfrm>
          <a:custGeom>
            <a:avLst/>
            <a:gdLst/>
            <a:ahLst/>
            <a:cxnLst/>
            <a:rect l="l" t="t" r="r" b="b"/>
            <a:pathLst>
              <a:path w="1268095">
                <a:moveTo>
                  <a:pt x="0" y="0"/>
                </a:moveTo>
                <a:lnTo>
                  <a:pt x="126791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232388" y="4544872"/>
            <a:ext cx="1268095" cy="0"/>
          </a:xfrm>
          <a:custGeom>
            <a:avLst/>
            <a:gdLst/>
            <a:ahLst/>
            <a:cxnLst/>
            <a:rect l="l" t="t" r="r" b="b"/>
            <a:pathLst>
              <a:path w="1268095">
                <a:moveTo>
                  <a:pt x="0" y="0"/>
                </a:moveTo>
                <a:lnTo>
                  <a:pt x="126791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8516218" y="4544872"/>
            <a:ext cx="872490" cy="0"/>
          </a:xfrm>
          <a:custGeom>
            <a:avLst/>
            <a:gdLst/>
            <a:ahLst/>
            <a:cxnLst/>
            <a:rect l="l" t="t" r="r" b="b"/>
            <a:pathLst>
              <a:path w="872490">
                <a:moveTo>
                  <a:pt x="0" y="0"/>
                </a:moveTo>
                <a:lnTo>
                  <a:pt x="871918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9388137" y="4544872"/>
            <a:ext cx="872490" cy="0"/>
          </a:xfrm>
          <a:custGeom>
            <a:avLst/>
            <a:gdLst/>
            <a:ahLst/>
            <a:cxnLst/>
            <a:rect l="l" t="t" r="r" b="b"/>
            <a:pathLst>
              <a:path w="872490">
                <a:moveTo>
                  <a:pt x="0" y="0"/>
                </a:moveTo>
                <a:lnTo>
                  <a:pt x="871918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964469" y="4688873"/>
            <a:ext cx="1268095" cy="0"/>
          </a:xfrm>
          <a:custGeom>
            <a:avLst/>
            <a:gdLst/>
            <a:ahLst/>
            <a:cxnLst/>
            <a:rect l="l" t="t" r="r" b="b"/>
            <a:pathLst>
              <a:path w="1268095">
                <a:moveTo>
                  <a:pt x="0" y="0"/>
                </a:moveTo>
                <a:lnTo>
                  <a:pt x="126791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232388" y="4688873"/>
            <a:ext cx="1268095" cy="0"/>
          </a:xfrm>
          <a:custGeom>
            <a:avLst/>
            <a:gdLst/>
            <a:ahLst/>
            <a:cxnLst/>
            <a:rect l="l" t="t" r="r" b="b"/>
            <a:pathLst>
              <a:path w="1268095">
                <a:moveTo>
                  <a:pt x="0" y="0"/>
                </a:moveTo>
                <a:lnTo>
                  <a:pt x="126791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8516218" y="4688873"/>
            <a:ext cx="872490" cy="0"/>
          </a:xfrm>
          <a:custGeom>
            <a:avLst/>
            <a:gdLst/>
            <a:ahLst/>
            <a:cxnLst/>
            <a:rect l="l" t="t" r="r" b="b"/>
            <a:pathLst>
              <a:path w="872490">
                <a:moveTo>
                  <a:pt x="0" y="0"/>
                </a:moveTo>
                <a:lnTo>
                  <a:pt x="871918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9388137" y="4688873"/>
            <a:ext cx="872490" cy="0"/>
          </a:xfrm>
          <a:custGeom>
            <a:avLst/>
            <a:gdLst/>
            <a:ahLst/>
            <a:cxnLst/>
            <a:rect l="l" t="t" r="r" b="b"/>
            <a:pathLst>
              <a:path w="872490">
                <a:moveTo>
                  <a:pt x="0" y="0"/>
                </a:moveTo>
                <a:lnTo>
                  <a:pt x="871918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964469" y="4832873"/>
            <a:ext cx="1268095" cy="0"/>
          </a:xfrm>
          <a:custGeom>
            <a:avLst/>
            <a:gdLst/>
            <a:ahLst/>
            <a:cxnLst/>
            <a:rect l="l" t="t" r="r" b="b"/>
            <a:pathLst>
              <a:path w="1268095">
                <a:moveTo>
                  <a:pt x="0" y="0"/>
                </a:moveTo>
                <a:lnTo>
                  <a:pt x="126791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6232388" y="4832873"/>
            <a:ext cx="1268095" cy="0"/>
          </a:xfrm>
          <a:custGeom>
            <a:avLst/>
            <a:gdLst/>
            <a:ahLst/>
            <a:cxnLst/>
            <a:rect l="l" t="t" r="r" b="b"/>
            <a:pathLst>
              <a:path w="1268095">
                <a:moveTo>
                  <a:pt x="0" y="0"/>
                </a:moveTo>
                <a:lnTo>
                  <a:pt x="126791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8516218" y="4832873"/>
            <a:ext cx="872490" cy="0"/>
          </a:xfrm>
          <a:custGeom>
            <a:avLst/>
            <a:gdLst/>
            <a:ahLst/>
            <a:cxnLst/>
            <a:rect l="l" t="t" r="r" b="b"/>
            <a:pathLst>
              <a:path w="872490">
                <a:moveTo>
                  <a:pt x="0" y="0"/>
                </a:moveTo>
                <a:lnTo>
                  <a:pt x="871918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9388137" y="4832873"/>
            <a:ext cx="872490" cy="0"/>
          </a:xfrm>
          <a:custGeom>
            <a:avLst/>
            <a:gdLst/>
            <a:ahLst/>
            <a:cxnLst/>
            <a:rect l="l" t="t" r="r" b="b"/>
            <a:pathLst>
              <a:path w="872490">
                <a:moveTo>
                  <a:pt x="0" y="0"/>
                </a:moveTo>
                <a:lnTo>
                  <a:pt x="871918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4164549" y="4544872"/>
            <a:ext cx="800100" cy="0"/>
          </a:xfrm>
          <a:custGeom>
            <a:avLst/>
            <a:gdLst/>
            <a:ahLst/>
            <a:cxnLst/>
            <a:rect l="l" t="t" r="r" b="b"/>
            <a:pathLst>
              <a:path w="800100">
                <a:moveTo>
                  <a:pt x="0" y="0"/>
                </a:moveTo>
                <a:lnTo>
                  <a:pt x="799922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4164549" y="4832873"/>
            <a:ext cx="800100" cy="0"/>
          </a:xfrm>
          <a:custGeom>
            <a:avLst/>
            <a:gdLst/>
            <a:ahLst/>
            <a:cxnLst/>
            <a:rect l="l" t="t" r="r" b="b"/>
            <a:pathLst>
              <a:path w="800100">
                <a:moveTo>
                  <a:pt x="0" y="0"/>
                </a:moveTo>
                <a:lnTo>
                  <a:pt x="799922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7500310" y="4544872"/>
            <a:ext cx="1016000" cy="0"/>
          </a:xfrm>
          <a:custGeom>
            <a:avLst/>
            <a:gdLst/>
            <a:ahLst/>
            <a:cxnLst/>
            <a:rect l="l" t="t" r="r" b="b"/>
            <a:pathLst>
              <a:path w="1016000">
                <a:moveTo>
                  <a:pt x="0" y="0"/>
                </a:moveTo>
                <a:lnTo>
                  <a:pt x="1015911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7500310" y="4832873"/>
            <a:ext cx="1016000" cy="0"/>
          </a:xfrm>
          <a:custGeom>
            <a:avLst/>
            <a:gdLst/>
            <a:ahLst/>
            <a:cxnLst/>
            <a:rect l="l" t="t" r="r" b="b"/>
            <a:pathLst>
              <a:path w="1016000">
                <a:moveTo>
                  <a:pt x="0" y="0"/>
                </a:moveTo>
                <a:lnTo>
                  <a:pt x="1015911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52" name="object 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419038"/>
              </p:ext>
            </p:extLst>
          </p:nvPr>
        </p:nvGraphicFramePr>
        <p:xfrm>
          <a:off x="4164549" y="4976873"/>
          <a:ext cx="6098540" cy="201599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0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2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4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66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559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43998">
                <a:tc>
                  <a:txBody>
                    <a:bodyPr/>
                    <a:lstStyle/>
                    <a:p>
                      <a:pPr marL="35560">
                        <a:lnSpc>
                          <a:spcPts val="395"/>
                        </a:lnSpc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VZ-23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81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1000,</a:t>
                      </a:r>
                      <a:r>
                        <a:rPr sz="7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1300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81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760,</a:t>
                      </a:r>
                      <a:r>
                        <a:rPr sz="7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1060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4785">
                        <a:lnSpc>
                          <a:spcPts val="395"/>
                        </a:lnSpc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2060×1240×350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2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TAK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1C1C1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698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98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540,</a:t>
                      </a:r>
                      <a:r>
                        <a:rPr sz="7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3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470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1C1C1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952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4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1,</a:t>
                      </a:r>
                      <a:r>
                        <a:rPr sz="700" spc="-5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2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NIE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VZ-26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/>
                </a:tc>
                <a:tc>
                  <a:txBody>
                    <a:bodyPr/>
                    <a:lstStyle/>
                    <a:p>
                      <a:pPr marR="381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1000, </a:t>
                      </a: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1300,</a:t>
                      </a:r>
                      <a:r>
                        <a:rPr sz="700" spc="-8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1500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71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730, 1030,</a:t>
                      </a:r>
                      <a:r>
                        <a:rPr sz="700" spc="-7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1220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351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2500×1300×350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/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2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TAK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81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2000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98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1620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2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2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TAK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VZ-26</a:t>
                      </a:r>
                      <a:r>
                        <a:rPr sz="7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6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HS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98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1300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71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920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542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2500×1240×350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2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2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TAK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1C1C1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698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98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520,</a:t>
                      </a:r>
                      <a:r>
                        <a:rPr sz="7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450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1C1C1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952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4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1,</a:t>
                      </a:r>
                      <a:r>
                        <a:rPr sz="700" spc="-5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2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NIE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3998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VZ-27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/>
                </a:tc>
                <a:tc>
                  <a:txBody>
                    <a:bodyPr/>
                    <a:lstStyle/>
                    <a:p>
                      <a:pPr marR="381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1000, </a:t>
                      </a: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1300,</a:t>
                      </a:r>
                      <a:r>
                        <a:rPr sz="700" spc="-8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1500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98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720, 1020,</a:t>
                      </a:r>
                      <a:r>
                        <a:rPr sz="700" spc="-7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1200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415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2500×1480×350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/>
                </a:tc>
                <a:tc>
                  <a:txBody>
                    <a:bodyPr/>
                    <a:lstStyle/>
                    <a:p>
                      <a:pPr marR="952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2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TAK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81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2000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2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1620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2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2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TAK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1C1C1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762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2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500,</a:t>
                      </a:r>
                      <a:r>
                        <a:rPr sz="7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430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1C1C1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016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4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1,</a:t>
                      </a:r>
                      <a:r>
                        <a:rPr sz="700" spc="-5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2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NIE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VZ-30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/>
                </a:tc>
                <a:tc>
                  <a:txBody>
                    <a:bodyPr/>
                    <a:lstStyle/>
                    <a:p>
                      <a:pPr marR="444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1000, </a:t>
                      </a: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1300,</a:t>
                      </a:r>
                      <a:r>
                        <a:rPr sz="700" spc="-8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1500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2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700, 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1000,</a:t>
                      </a:r>
                      <a:r>
                        <a:rPr sz="700" spc="-7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4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1190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542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3010×1300×300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/>
                </a:tc>
                <a:tc>
                  <a:txBody>
                    <a:bodyPr/>
                    <a:lstStyle/>
                    <a:p>
                      <a:pPr marR="952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2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TAK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44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2000,</a:t>
                      </a:r>
                      <a:r>
                        <a:rPr sz="7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2700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44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1600,</a:t>
                      </a:r>
                      <a:r>
                        <a:rPr sz="7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2300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2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2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TAK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4399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1C1C1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762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2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490,</a:t>
                      </a:r>
                      <a:r>
                        <a:rPr sz="7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4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410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1C1C1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016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4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1,</a:t>
                      </a:r>
                      <a:r>
                        <a:rPr sz="700" spc="-5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2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NIE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VZ-31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/>
                </a:tc>
                <a:tc>
                  <a:txBody>
                    <a:bodyPr/>
                    <a:lstStyle/>
                    <a:p>
                      <a:pPr marR="444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1000, </a:t>
                      </a: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1300,</a:t>
                      </a:r>
                      <a:r>
                        <a:rPr sz="700" spc="-8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1500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44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660, 960,</a:t>
                      </a:r>
                      <a:r>
                        <a:rPr sz="700" spc="-8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3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1160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542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3010×1540×300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/>
                </a:tc>
                <a:tc>
                  <a:txBody>
                    <a:bodyPr/>
                    <a:lstStyle/>
                    <a:p>
                      <a:pPr marR="1016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16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TAK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44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2000,</a:t>
                      </a:r>
                      <a:r>
                        <a:rPr sz="7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2700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2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1590,</a:t>
                      </a:r>
                      <a:r>
                        <a:rPr sz="7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2290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16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16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TAK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53" name="object 53"/>
          <p:cNvSpPr txBox="1"/>
          <p:nvPr/>
        </p:nvSpPr>
        <p:spPr>
          <a:xfrm>
            <a:off x="4200549" y="4208038"/>
            <a:ext cx="564515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pl-PL" sz="700" b="1" spc="5" dirty="0">
                <a:solidFill>
                  <a:srgbClr val="FFFFFF"/>
                </a:solidFill>
                <a:latin typeface="Arial"/>
                <a:cs typeface="Arial"/>
              </a:rPr>
              <a:t>Typ 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5172848" y="4181968"/>
            <a:ext cx="944309" cy="24109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pl-PL" sz="700" b="1" spc="-5" dirty="0">
                <a:solidFill>
                  <a:srgbClr val="FFFFFF"/>
                </a:solidFill>
                <a:latin typeface="Arial"/>
                <a:cs typeface="Arial"/>
              </a:rPr>
              <a:t>               DMC </a:t>
            </a:r>
          </a:p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pl-PL" sz="700" b="1" spc="15" dirty="0">
                <a:solidFill>
                  <a:srgbClr val="FFFFFF"/>
                </a:solidFill>
                <a:latin typeface="Arial"/>
                <a:cs typeface="Arial"/>
              </a:rPr>
              <a:t>               </a:t>
            </a:r>
            <a:r>
              <a:rPr sz="700" b="1" spc="15" dirty="0">
                <a:solidFill>
                  <a:srgbClr val="FFFFFF"/>
                </a:solidFill>
                <a:latin typeface="Arial"/>
                <a:cs typeface="Arial"/>
              </a:rPr>
              <a:t>(kg)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6577241" y="4148705"/>
            <a:ext cx="573759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pl-PL" sz="700" b="1" dirty="0">
                <a:solidFill>
                  <a:srgbClr val="FFFFFF"/>
                </a:solidFill>
                <a:latin typeface="Arial"/>
                <a:cs typeface="Arial"/>
              </a:rPr>
              <a:t>Ładowność </a:t>
            </a:r>
            <a:r>
              <a:rPr sz="700" b="1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pl-PL" sz="700" b="1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b="1" spc="15" dirty="0">
                <a:solidFill>
                  <a:srgbClr val="FFFFFF"/>
                </a:solidFill>
                <a:latin typeface="Arial"/>
                <a:cs typeface="Arial"/>
              </a:rPr>
              <a:t>(kg)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4187849" y="4403529"/>
            <a:ext cx="24384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50" dirty="0">
                <a:solidFill>
                  <a:srgbClr val="1C1C1B"/>
                </a:solidFill>
                <a:latin typeface="Tahoma"/>
                <a:cs typeface="Tahoma"/>
              </a:rPr>
              <a:t>V</a:t>
            </a:r>
            <a:r>
              <a:rPr sz="700" spc="-65" dirty="0">
                <a:solidFill>
                  <a:srgbClr val="1C1C1B"/>
                </a:solidFill>
                <a:latin typeface="Tahoma"/>
                <a:cs typeface="Tahoma"/>
              </a:rPr>
              <a:t>Z</a:t>
            </a:r>
            <a:r>
              <a:rPr sz="700" spc="-45" dirty="0">
                <a:solidFill>
                  <a:srgbClr val="1C1C1B"/>
                </a:solidFill>
                <a:latin typeface="Tahoma"/>
                <a:cs typeface="Tahoma"/>
              </a:rPr>
              <a:t>-1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8</a:t>
            </a:r>
            <a:endParaRPr sz="700">
              <a:latin typeface="Tahoma"/>
              <a:cs typeface="Tahoma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5517526" y="4403529"/>
            <a:ext cx="1619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40" dirty="0">
                <a:solidFill>
                  <a:srgbClr val="1C1C1B"/>
                </a:solidFill>
                <a:latin typeface="Tahoma"/>
                <a:cs typeface="Tahoma"/>
              </a:rPr>
              <a:t>7</a:t>
            </a: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5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6783551" y="4403529"/>
            <a:ext cx="16573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5</a:t>
            </a:r>
            <a:r>
              <a:rPr sz="700" spc="-10" dirty="0">
                <a:solidFill>
                  <a:srgbClr val="1C1C1B"/>
                </a:solidFill>
                <a:latin typeface="Tahoma"/>
                <a:cs typeface="Tahoma"/>
              </a:rPr>
              <a:t>9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7615680" y="3983102"/>
            <a:ext cx="2531621" cy="51552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20650" algn="r">
              <a:lnSpc>
                <a:spcPts val="595"/>
              </a:lnSpc>
            </a:pPr>
            <a:endParaRPr sz="700" dirty="0">
              <a:latin typeface="Arial"/>
              <a:cs typeface="Arial"/>
            </a:endParaRPr>
          </a:p>
          <a:p>
            <a:pPr marL="72390">
              <a:lnSpc>
                <a:spcPct val="100000"/>
              </a:lnSpc>
              <a:spcBef>
                <a:spcPts val="350"/>
              </a:spcBef>
              <a:tabLst>
                <a:tab pos="1313180" algn="l"/>
                <a:tab pos="2175510" algn="l"/>
              </a:tabLst>
            </a:pPr>
            <a:endParaRPr lang="pl-PL" sz="700" spc="-20" dirty="0">
              <a:solidFill>
                <a:srgbClr val="1C1C1B"/>
              </a:solidFill>
              <a:latin typeface="Tahoma"/>
              <a:cs typeface="Tahoma"/>
            </a:endParaRPr>
          </a:p>
          <a:p>
            <a:pPr marL="72390">
              <a:lnSpc>
                <a:spcPct val="100000"/>
              </a:lnSpc>
              <a:spcBef>
                <a:spcPts val="350"/>
              </a:spcBef>
              <a:tabLst>
                <a:tab pos="1313180" algn="l"/>
                <a:tab pos="2175510" algn="l"/>
              </a:tabLst>
            </a:pPr>
            <a:r>
              <a:rPr lang="pl-PL" sz="700" b="1" spc="-20" dirty="0">
                <a:solidFill>
                  <a:schemeClr val="bg1"/>
                </a:solidFill>
                <a:latin typeface="Tahoma"/>
                <a:cs typeface="Tahoma"/>
              </a:rPr>
              <a:t>Powierzchnia                      Ilość osi           </a:t>
            </a:r>
            <a:r>
              <a:rPr lang="pl-PL" sz="600" b="1" spc="-20" dirty="0">
                <a:solidFill>
                  <a:schemeClr val="bg1"/>
                </a:solidFill>
                <a:latin typeface="Tahoma"/>
                <a:cs typeface="Tahoma"/>
              </a:rPr>
              <a:t>              Hamowana</a:t>
            </a:r>
            <a:r>
              <a:rPr lang="pl-PL" sz="700" b="1" spc="-20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1760×1095×350	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1</a:t>
            </a:r>
            <a:r>
              <a:rPr lang="pl-PL" sz="700" spc="-30" dirty="0">
                <a:solidFill>
                  <a:srgbClr val="1C1C1B"/>
                </a:solidFill>
                <a:latin typeface="Tahoma"/>
                <a:cs typeface="Tahoma"/>
              </a:rPr>
              <a:t>                                </a:t>
            </a:r>
            <a:r>
              <a:rPr lang="pl-PL" sz="700" spc="55" dirty="0">
                <a:solidFill>
                  <a:srgbClr val="1C1C1B"/>
                </a:solidFill>
                <a:latin typeface="Tahoma"/>
                <a:cs typeface="Tahoma"/>
              </a:rPr>
              <a:t>NIE</a:t>
            </a:r>
            <a:endParaRPr sz="700" dirty="0">
              <a:latin typeface="Tahoma"/>
              <a:cs typeface="Tahoma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4187760" y="4619556"/>
            <a:ext cx="24892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50" dirty="0">
                <a:solidFill>
                  <a:srgbClr val="1C1C1B"/>
                </a:solidFill>
                <a:latin typeface="Tahoma"/>
                <a:cs typeface="Tahoma"/>
              </a:rPr>
              <a:t>V</a:t>
            </a:r>
            <a:r>
              <a:rPr sz="700" spc="-65" dirty="0">
                <a:solidFill>
                  <a:srgbClr val="1C1C1B"/>
                </a:solidFill>
                <a:latin typeface="Tahoma"/>
                <a:cs typeface="Tahoma"/>
              </a:rPr>
              <a:t>Z</a:t>
            </a:r>
            <a:r>
              <a:rPr sz="700" spc="-15" dirty="0">
                <a:solidFill>
                  <a:srgbClr val="1C1C1B"/>
                </a:solidFill>
                <a:latin typeface="Tahoma"/>
                <a:cs typeface="Tahoma"/>
              </a:rPr>
              <a:t>-</a:t>
            </a:r>
            <a:r>
              <a:rPr sz="700" spc="-35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1</a:t>
            </a:r>
            <a:endParaRPr sz="700">
              <a:latin typeface="Tahoma"/>
              <a:cs typeface="Tahoma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5517437" y="4547547"/>
            <a:ext cx="1619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40" dirty="0">
                <a:solidFill>
                  <a:srgbClr val="1C1C1B"/>
                </a:solidFill>
                <a:latin typeface="Tahoma"/>
                <a:cs typeface="Tahoma"/>
              </a:rPr>
              <a:t>7</a:t>
            </a: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5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6786129" y="4547547"/>
            <a:ext cx="15875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5</a:t>
            </a:r>
            <a:r>
              <a:rPr sz="700" spc="-45" dirty="0">
                <a:solidFill>
                  <a:srgbClr val="1C1C1B"/>
                </a:solidFill>
                <a:latin typeface="Tahoma"/>
                <a:cs typeface="Tahoma"/>
              </a:rPr>
              <a:t>70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7671306" y="4619556"/>
            <a:ext cx="67373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5" dirty="0">
                <a:solidFill>
                  <a:srgbClr val="1C1C1B"/>
                </a:solidFill>
                <a:latin typeface="Tahoma"/>
                <a:cs typeface="Tahoma"/>
              </a:rPr>
              <a:t>2060×1095×350</a:t>
            </a:r>
            <a:endParaRPr sz="700" dirty="0">
              <a:latin typeface="Tahoma"/>
              <a:cs typeface="Tahoma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5377242" y="4691565"/>
            <a:ext cx="44577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1000,</a:t>
            </a:r>
            <a:r>
              <a:rPr sz="700" spc="-105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700" spc="-15" dirty="0">
                <a:solidFill>
                  <a:srgbClr val="1C1C1B"/>
                </a:solidFill>
                <a:latin typeface="Tahoma"/>
                <a:cs typeface="Tahoma"/>
              </a:rPr>
              <a:t>1300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6673493" y="4691565"/>
            <a:ext cx="38417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770,</a:t>
            </a:r>
            <a:r>
              <a:rPr sz="700" spc="-95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700" spc="-40" dirty="0">
                <a:solidFill>
                  <a:srgbClr val="1C1C1B"/>
                </a:solidFill>
                <a:latin typeface="Tahoma"/>
                <a:cs typeface="Tahoma"/>
              </a:rPr>
              <a:t>1070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8916706" y="4510209"/>
            <a:ext cx="1138396" cy="313690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90"/>
              </a:spcBef>
              <a:tabLst>
                <a:tab pos="874394" algn="l"/>
              </a:tabLst>
            </a:pP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1</a:t>
            </a:r>
            <a:r>
              <a:rPr lang="pl-PL" sz="700" spc="-30" dirty="0">
                <a:solidFill>
                  <a:srgbClr val="1C1C1B"/>
                </a:solidFill>
                <a:latin typeface="Tahoma"/>
                <a:cs typeface="Tahoma"/>
              </a:rPr>
              <a:t>                                </a:t>
            </a:r>
            <a:r>
              <a:rPr lang="pl-PL" sz="700" spc="55" dirty="0">
                <a:solidFill>
                  <a:srgbClr val="1C1C1B"/>
                </a:solidFill>
                <a:latin typeface="Tahoma"/>
                <a:cs typeface="Tahoma"/>
              </a:rPr>
              <a:t>NIE</a:t>
            </a:r>
            <a:endParaRPr sz="7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95"/>
              </a:spcBef>
              <a:tabLst>
                <a:tab pos="876300" algn="l"/>
              </a:tabLst>
            </a:pP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1</a:t>
            </a:r>
            <a:r>
              <a:rPr lang="pl-PL" sz="700" spc="-30" dirty="0">
                <a:solidFill>
                  <a:srgbClr val="1C1C1B"/>
                </a:solidFill>
                <a:latin typeface="Tahoma"/>
                <a:cs typeface="Tahoma"/>
              </a:rPr>
              <a:t>                                </a:t>
            </a:r>
            <a:r>
              <a:rPr lang="pl-PL" sz="700" spc="15" dirty="0">
                <a:solidFill>
                  <a:srgbClr val="1C1C1B"/>
                </a:solidFill>
                <a:latin typeface="Tahoma"/>
                <a:cs typeface="Tahoma"/>
              </a:rPr>
              <a:t>TAK</a:t>
            </a:r>
            <a:endParaRPr sz="700" dirty="0">
              <a:latin typeface="Tahoma"/>
              <a:cs typeface="Tahoma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5517348" y="4835583"/>
            <a:ext cx="1619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40" dirty="0">
                <a:solidFill>
                  <a:srgbClr val="1C1C1B"/>
                </a:solidFill>
                <a:latin typeface="Tahoma"/>
                <a:cs typeface="Tahoma"/>
              </a:rPr>
              <a:t>7</a:t>
            </a: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5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6786040" y="4835583"/>
            <a:ext cx="15875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5</a:t>
            </a:r>
            <a:r>
              <a:rPr sz="700" spc="-45" dirty="0">
                <a:solidFill>
                  <a:srgbClr val="1C1C1B"/>
                </a:solidFill>
                <a:latin typeface="Tahoma"/>
                <a:cs typeface="Tahoma"/>
              </a:rPr>
              <a:t>70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8916617" y="4835582"/>
            <a:ext cx="1202524" cy="1228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74394" algn="l"/>
              </a:tabLst>
            </a:pP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1</a:t>
            </a:r>
            <a:r>
              <a:rPr lang="pl-PL" sz="700" spc="-30" dirty="0">
                <a:solidFill>
                  <a:srgbClr val="1C1C1B"/>
                </a:solidFill>
                <a:latin typeface="Tahoma"/>
                <a:cs typeface="Tahoma"/>
              </a:rPr>
              <a:t>                                </a:t>
            </a:r>
            <a:r>
              <a:rPr lang="pl-PL" sz="700" spc="55" dirty="0">
                <a:solidFill>
                  <a:srgbClr val="1C1C1B"/>
                </a:solidFill>
                <a:latin typeface="Tahoma"/>
                <a:cs typeface="Tahoma"/>
              </a:rPr>
              <a:t>NIE</a:t>
            </a:r>
            <a:endParaRPr sz="700" dirty="0">
              <a:latin typeface="Tahoma"/>
              <a:cs typeface="Tahoma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4187226" y="7027946"/>
            <a:ext cx="2390015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700" i="1" spc="55" dirty="0">
                <a:solidFill>
                  <a:srgbClr val="154194"/>
                </a:solidFill>
                <a:latin typeface="Calibri"/>
                <a:cs typeface="Calibri"/>
              </a:rPr>
              <a:t>Masa całkowita może zostać opcjonalnie zmniejszona</a:t>
            </a:r>
            <a:endParaRPr sz="700" dirty="0">
              <a:latin typeface="Calibri"/>
              <a:cs typeface="Calibri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3365500" y="3221959"/>
            <a:ext cx="870623" cy="207108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62560" marR="5080" indent="-150495">
              <a:lnSpc>
                <a:spcPts val="730"/>
              </a:lnSpc>
              <a:spcBef>
                <a:spcPts val="215"/>
              </a:spcBef>
            </a:pPr>
            <a:r>
              <a:rPr sz="700" b="1" spc="35" dirty="0">
                <a:solidFill>
                  <a:srgbClr val="1C1C1B"/>
                </a:solidFill>
                <a:latin typeface="Arial"/>
                <a:cs typeface="Arial"/>
              </a:rPr>
              <a:t>VZ</a:t>
            </a:r>
            <a:r>
              <a:rPr sz="700" b="1" spc="-8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lang="pl-PL" sz="700" b="1" spc="-5" dirty="0">
                <a:solidFill>
                  <a:srgbClr val="1C1C1B"/>
                </a:solidFill>
                <a:latin typeface="Arial"/>
                <a:cs typeface="Arial"/>
              </a:rPr>
              <a:t>hydraulicznie kiprowana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3578883" y="1157530"/>
            <a:ext cx="657240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35" dirty="0">
                <a:solidFill>
                  <a:srgbClr val="1C1C1B"/>
                </a:solidFill>
                <a:latin typeface="Arial"/>
                <a:cs typeface="Arial"/>
              </a:rPr>
              <a:t>VZ</a:t>
            </a:r>
            <a:r>
              <a:rPr sz="700" b="1" spc="-8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lang="pl-PL" sz="700" b="1" spc="10" dirty="0">
                <a:solidFill>
                  <a:srgbClr val="1C1C1B"/>
                </a:solidFill>
                <a:latin typeface="Arial"/>
                <a:cs typeface="Arial"/>
              </a:rPr>
              <a:t>kiprowana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8181859" y="2404578"/>
            <a:ext cx="822441" cy="207108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indent="233045">
              <a:lnSpc>
                <a:spcPts val="730"/>
              </a:lnSpc>
              <a:spcBef>
                <a:spcPts val="215"/>
              </a:spcBef>
            </a:pPr>
            <a:r>
              <a:rPr sz="700" b="1" spc="35" dirty="0">
                <a:solidFill>
                  <a:srgbClr val="1C1C1B"/>
                </a:solidFill>
                <a:latin typeface="Arial"/>
                <a:cs typeface="Arial"/>
              </a:rPr>
              <a:t>VZ </a:t>
            </a:r>
            <a:r>
              <a:rPr lang="pl-PL" sz="700" b="1" spc="20" dirty="0">
                <a:solidFill>
                  <a:srgbClr val="1C1C1B"/>
                </a:solidFill>
                <a:latin typeface="Arial"/>
                <a:cs typeface="Arial"/>
              </a:rPr>
              <a:t>z nadstawką burt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1522982" y="2157026"/>
            <a:ext cx="798195" cy="296876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algn="ctr">
              <a:lnSpc>
                <a:spcPts val="730"/>
              </a:lnSpc>
              <a:spcBef>
                <a:spcPts val="215"/>
              </a:spcBef>
            </a:pPr>
            <a:r>
              <a:rPr sz="700" b="1" spc="35" dirty="0">
                <a:solidFill>
                  <a:srgbClr val="1C1C1B"/>
                </a:solidFill>
                <a:latin typeface="Arial"/>
                <a:cs typeface="Arial"/>
              </a:rPr>
              <a:t>VZ</a:t>
            </a:r>
            <a:r>
              <a:rPr sz="700" b="1" spc="-15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lang="pl-PL" sz="700" b="1" spc="20" dirty="0">
                <a:solidFill>
                  <a:srgbClr val="1C1C1B"/>
                </a:solidFill>
                <a:latin typeface="Arial"/>
                <a:cs typeface="Arial"/>
              </a:rPr>
              <a:t>z wysoka plandeką</a:t>
            </a:r>
            <a:endParaRPr sz="700" dirty="0">
              <a:latin typeface="Arial"/>
              <a:cs typeface="Arial"/>
            </a:endParaRPr>
          </a:p>
          <a:p>
            <a:pPr marL="12065" algn="ctr">
              <a:lnSpc>
                <a:spcPts val="720"/>
              </a:lnSpc>
            </a:pPr>
            <a:r>
              <a:rPr sz="700" b="1" spc="-25" dirty="0">
                <a:solidFill>
                  <a:srgbClr val="1C1C1B"/>
                </a:solidFill>
                <a:latin typeface="Arial"/>
                <a:cs typeface="Arial"/>
              </a:rPr>
              <a:t>1,53</a:t>
            </a:r>
            <a:r>
              <a:rPr sz="700" b="1" spc="-4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20" dirty="0">
                <a:solidFill>
                  <a:srgbClr val="1C1C1B"/>
                </a:solidFill>
                <a:latin typeface="Arial"/>
                <a:cs typeface="Arial"/>
              </a:rPr>
              <a:t>m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5688125" y="3067629"/>
            <a:ext cx="1040130" cy="386644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algn="ctr">
              <a:lnSpc>
                <a:spcPts val="730"/>
              </a:lnSpc>
              <a:spcBef>
                <a:spcPts val="215"/>
              </a:spcBef>
            </a:pPr>
            <a:r>
              <a:rPr sz="700" b="1" spc="35" dirty="0">
                <a:solidFill>
                  <a:srgbClr val="1C1C1B"/>
                </a:solidFill>
                <a:latin typeface="Arial"/>
                <a:cs typeface="Arial"/>
              </a:rPr>
              <a:t>VZ</a:t>
            </a:r>
            <a:r>
              <a:rPr lang="pl-PL" sz="700" b="1" spc="35" dirty="0">
                <a:solidFill>
                  <a:srgbClr val="1C1C1B"/>
                </a:solidFill>
                <a:latin typeface="Arial"/>
                <a:cs typeface="Arial"/>
              </a:rPr>
              <a:t> z burtami ALU, nadstawką burt i poliestrowa zamykana klapa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77" name="object 145">
            <a:extLst>
              <a:ext uri="{FF2B5EF4-FFF2-40B4-BE49-F238E27FC236}">
                <a16:creationId xmlns:a16="http://schemas.microsoft.com/office/drawing/2014/main" id="{0258FF54-D420-62FE-B524-886927C762CD}"/>
              </a:ext>
            </a:extLst>
          </p:cNvPr>
          <p:cNvSpPr txBox="1"/>
          <p:nvPr/>
        </p:nvSpPr>
        <p:spPr>
          <a:xfrm>
            <a:off x="7521192" y="234200"/>
            <a:ext cx="1985762" cy="1128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pl-PL" sz="650" b="1" spc="5" dirty="0">
                <a:solidFill>
                  <a:srgbClr val="1C1C1B"/>
                </a:solidFill>
                <a:latin typeface="Arial"/>
                <a:cs typeface="Arial"/>
              </a:rPr>
              <a:t>Niskopodwoziowa</a:t>
            </a:r>
            <a:r>
              <a:rPr lang="pl-PL" sz="650" spc="4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lang="pl-PL" sz="650" spc="25" dirty="0">
                <a:solidFill>
                  <a:srgbClr val="1C1C1B"/>
                </a:solidFill>
                <a:latin typeface="Arial"/>
                <a:cs typeface="Arial"/>
              </a:rPr>
              <a:t>(Burty sklejkowe i aluminiowe</a:t>
            </a:r>
            <a:r>
              <a:rPr lang="pl-PL" sz="650" spc="40" dirty="0">
                <a:solidFill>
                  <a:srgbClr val="1C1C1B"/>
                </a:solidFill>
                <a:latin typeface="Arial"/>
                <a:cs typeface="Arial"/>
              </a:rPr>
              <a:t>)</a:t>
            </a:r>
            <a:endParaRPr lang="pl-PL" sz="6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0079" y="7295305"/>
            <a:ext cx="9440545" cy="0"/>
          </a:xfrm>
          <a:custGeom>
            <a:avLst/>
            <a:gdLst/>
            <a:ahLst/>
            <a:cxnLst/>
            <a:rect l="l" t="t" r="r" b="b"/>
            <a:pathLst>
              <a:path w="9440545">
                <a:moveTo>
                  <a:pt x="0" y="0"/>
                </a:moveTo>
                <a:lnTo>
                  <a:pt x="9439922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254513" y="1457159"/>
            <a:ext cx="4437489" cy="18787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49151" y="1356867"/>
            <a:ext cx="6513899" cy="24424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290682" y="444854"/>
            <a:ext cx="5969635" cy="0"/>
          </a:xfrm>
          <a:custGeom>
            <a:avLst/>
            <a:gdLst/>
            <a:ahLst/>
            <a:cxnLst/>
            <a:rect l="l" t="t" r="r" b="b"/>
            <a:pathLst>
              <a:path w="5969634">
                <a:moveTo>
                  <a:pt x="0" y="0"/>
                </a:moveTo>
                <a:lnTo>
                  <a:pt x="5969313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563186" y="121613"/>
            <a:ext cx="812799" cy="6095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47380" y="279499"/>
            <a:ext cx="367601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155" dirty="0"/>
              <a:t>VZ</a:t>
            </a:r>
            <a:r>
              <a:rPr sz="4000" spc="-400" dirty="0"/>
              <a:t> </a:t>
            </a:r>
            <a:r>
              <a:rPr sz="4000" spc="-20" dirty="0"/>
              <a:t>EXCLUSIVE</a:t>
            </a:r>
            <a:endParaRPr sz="4000"/>
          </a:p>
        </p:txBody>
      </p:sp>
      <p:sp>
        <p:nvSpPr>
          <p:cNvPr id="8" name="object 8"/>
          <p:cNvSpPr/>
          <p:nvPr/>
        </p:nvSpPr>
        <p:spPr>
          <a:xfrm>
            <a:off x="173536" y="7145018"/>
            <a:ext cx="576580" cy="415290"/>
          </a:xfrm>
          <a:custGeom>
            <a:avLst/>
            <a:gdLst/>
            <a:ahLst/>
            <a:cxnLst/>
            <a:rect l="l" t="t" r="r" b="b"/>
            <a:pathLst>
              <a:path w="576580" h="415290">
                <a:moveTo>
                  <a:pt x="287997" y="0"/>
                </a:moveTo>
                <a:lnTo>
                  <a:pt x="16001" y="151631"/>
                </a:lnTo>
                <a:lnTo>
                  <a:pt x="0" y="179343"/>
                </a:lnTo>
                <a:lnTo>
                  <a:pt x="0" y="414986"/>
                </a:lnTo>
                <a:lnTo>
                  <a:pt x="575995" y="414986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62500" y="7237969"/>
            <a:ext cx="39814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47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600" b="1" spc="67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895276" y="5112340"/>
            <a:ext cx="1437701" cy="55406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174403" y="5064664"/>
            <a:ext cx="346710" cy="38735"/>
          </a:xfrm>
          <a:custGeom>
            <a:avLst/>
            <a:gdLst/>
            <a:ahLst/>
            <a:cxnLst/>
            <a:rect l="l" t="t" r="r" b="b"/>
            <a:pathLst>
              <a:path w="346709" h="38735">
                <a:moveTo>
                  <a:pt x="0" y="38722"/>
                </a:moveTo>
                <a:lnTo>
                  <a:pt x="346367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173134" y="5092028"/>
            <a:ext cx="2540" cy="22860"/>
          </a:xfrm>
          <a:custGeom>
            <a:avLst/>
            <a:gdLst/>
            <a:ahLst/>
            <a:cxnLst/>
            <a:rect l="l" t="t" r="r" b="b"/>
            <a:pathLst>
              <a:path w="2540" h="22860">
                <a:moveTo>
                  <a:pt x="1270" y="-2540"/>
                </a:moveTo>
                <a:lnTo>
                  <a:pt x="1270" y="25260"/>
                </a:lnTo>
              </a:path>
            </a:pathLst>
          </a:custGeom>
          <a:ln w="762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 rot="120000">
            <a:off x="7685102" y="5006622"/>
            <a:ext cx="320052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95"/>
              </a:lnSpc>
            </a:pPr>
            <a:r>
              <a:rPr sz="500" b="1" spc="75" dirty="0">
                <a:solidFill>
                  <a:srgbClr val="154194"/>
                </a:solidFill>
                <a:latin typeface="Arial"/>
                <a:cs typeface="Arial"/>
              </a:rPr>
              <a:t>2060</a:t>
            </a:r>
            <a:r>
              <a:rPr sz="500" b="1" spc="-5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 rot="21240000">
            <a:off x="7189306" y="5014146"/>
            <a:ext cx="315697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65" dirty="0">
                <a:solidFill>
                  <a:srgbClr val="154194"/>
                </a:solidFill>
                <a:latin typeface="Arial"/>
                <a:cs typeface="Arial"/>
              </a:rPr>
              <a:t>1100</a:t>
            </a:r>
            <a:r>
              <a:rPr sz="500" b="1" spc="-5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7523315" y="5064759"/>
            <a:ext cx="639445" cy="26034"/>
          </a:xfrm>
          <a:custGeom>
            <a:avLst/>
            <a:gdLst/>
            <a:ahLst/>
            <a:cxnLst/>
            <a:rect l="l" t="t" r="r" b="b"/>
            <a:pathLst>
              <a:path w="639445" h="26035">
                <a:moveTo>
                  <a:pt x="0" y="0"/>
                </a:moveTo>
                <a:lnTo>
                  <a:pt x="638886" y="25438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522861" y="5053333"/>
            <a:ext cx="1270" cy="22860"/>
          </a:xfrm>
          <a:custGeom>
            <a:avLst/>
            <a:gdLst/>
            <a:ahLst/>
            <a:cxnLst/>
            <a:rect l="l" t="t" r="r" b="b"/>
            <a:pathLst>
              <a:path w="1270" h="22860">
                <a:moveTo>
                  <a:pt x="0" y="22847"/>
                </a:moveTo>
                <a:lnTo>
                  <a:pt x="914" y="22847"/>
                </a:lnTo>
                <a:lnTo>
                  <a:pt x="914" y="0"/>
                </a:lnTo>
                <a:lnTo>
                  <a:pt x="0" y="0"/>
                </a:lnTo>
                <a:lnTo>
                  <a:pt x="0" y="22847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161742" y="5078771"/>
            <a:ext cx="1270" cy="22860"/>
          </a:xfrm>
          <a:custGeom>
            <a:avLst/>
            <a:gdLst/>
            <a:ahLst/>
            <a:cxnLst/>
            <a:rect l="l" t="t" r="r" b="b"/>
            <a:pathLst>
              <a:path w="1270" h="22860">
                <a:moveTo>
                  <a:pt x="0" y="22847"/>
                </a:moveTo>
                <a:lnTo>
                  <a:pt x="914" y="22847"/>
                </a:lnTo>
                <a:lnTo>
                  <a:pt x="914" y="0"/>
                </a:lnTo>
                <a:lnTo>
                  <a:pt x="0" y="0"/>
                </a:lnTo>
                <a:lnTo>
                  <a:pt x="0" y="22847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200176" y="5142434"/>
            <a:ext cx="1905" cy="149225"/>
          </a:xfrm>
          <a:custGeom>
            <a:avLst/>
            <a:gdLst/>
            <a:ahLst/>
            <a:cxnLst/>
            <a:rect l="l" t="t" r="r" b="b"/>
            <a:pathLst>
              <a:path w="1904" h="149225">
                <a:moveTo>
                  <a:pt x="1689" y="148640"/>
                </a:moveTo>
                <a:lnTo>
                  <a:pt x="0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190435" y="5290950"/>
            <a:ext cx="22860" cy="635"/>
          </a:xfrm>
          <a:custGeom>
            <a:avLst/>
            <a:gdLst/>
            <a:ahLst/>
            <a:cxnLst/>
            <a:rect l="l" t="t" r="r" b="b"/>
            <a:pathLst>
              <a:path w="22859" h="635">
                <a:moveTo>
                  <a:pt x="0" y="254"/>
                </a:moveTo>
                <a:lnTo>
                  <a:pt x="22860" y="254"/>
                </a:lnTo>
                <a:lnTo>
                  <a:pt x="22860" y="0"/>
                </a:lnTo>
                <a:lnTo>
                  <a:pt x="0" y="0"/>
                </a:lnTo>
                <a:lnTo>
                  <a:pt x="0" y="254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188748" y="5142314"/>
            <a:ext cx="22860" cy="635"/>
          </a:xfrm>
          <a:custGeom>
            <a:avLst/>
            <a:gdLst/>
            <a:ahLst/>
            <a:cxnLst/>
            <a:rect l="l" t="t" r="r" b="b"/>
            <a:pathLst>
              <a:path w="22859" h="635">
                <a:moveTo>
                  <a:pt x="0" y="254"/>
                </a:moveTo>
                <a:lnTo>
                  <a:pt x="22860" y="254"/>
                </a:lnTo>
                <a:lnTo>
                  <a:pt x="22860" y="0"/>
                </a:lnTo>
                <a:lnTo>
                  <a:pt x="0" y="0"/>
                </a:lnTo>
                <a:lnTo>
                  <a:pt x="0" y="254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8208243" y="5071515"/>
            <a:ext cx="91440" cy="293370"/>
          </a:xfrm>
          <a:prstGeom prst="rect">
            <a:avLst/>
          </a:prstGeom>
        </p:spPr>
        <p:txBody>
          <a:bodyPr vert="vert270" wrap="square" lIns="0" tIns="12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350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 mm</a:t>
            </a:r>
            <a:endParaRPr sz="5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372861" y="5736319"/>
            <a:ext cx="431800" cy="224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785"/>
              </a:lnSpc>
              <a:spcBef>
                <a:spcPts val="100"/>
              </a:spcBef>
            </a:pPr>
            <a:r>
              <a:rPr sz="700" b="1" spc="10" dirty="0">
                <a:solidFill>
                  <a:srgbClr val="1C1C1B"/>
                </a:solidFill>
                <a:latin typeface="Arial"/>
                <a:cs typeface="Arial"/>
              </a:rPr>
              <a:t>VZ-3</a:t>
            </a:r>
            <a:endParaRPr sz="700">
              <a:latin typeface="Arial"/>
              <a:cs typeface="Arial"/>
            </a:endParaRPr>
          </a:p>
          <a:p>
            <a:pPr algn="ctr">
              <a:lnSpc>
                <a:spcPts val="785"/>
              </a:lnSpc>
            </a:pPr>
            <a:r>
              <a:rPr sz="700" b="1" spc="-25" dirty="0">
                <a:solidFill>
                  <a:srgbClr val="1C1C1B"/>
                </a:solidFill>
                <a:latin typeface="Arial"/>
                <a:cs typeface="Arial"/>
              </a:rPr>
              <a:t>E</a:t>
            </a:r>
            <a:r>
              <a:rPr sz="700" b="1" spc="-5" dirty="0">
                <a:solidFill>
                  <a:srgbClr val="1C1C1B"/>
                </a:solidFill>
                <a:latin typeface="Arial"/>
                <a:cs typeface="Arial"/>
              </a:rPr>
              <a:t>x</a:t>
            </a:r>
            <a:r>
              <a:rPr sz="700" b="1" spc="-25" dirty="0">
                <a:solidFill>
                  <a:srgbClr val="1C1C1B"/>
                </a:solidFill>
                <a:latin typeface="Arial"/>
                <a:cs typeface="Arial"/>
              </a:rPr>
              <a:t>c</a:t>
            </a:r>
            <a:r>
              <a:rPr sz="700" b="1" spc="20" dirty="0">
                <a:solidFill>
                  <a:srgbClr val="1C1C1B"/>
                </a:solidFill>
                <a:latin typeface="Arial"/>
                <a:cs typeface="Arial"/>
              </a:rPr>
              <a:t>l</a:t>
            </a:r>
            <a:r>
              <a:rPr sz="700" b="1" spc="-15" dirty="0">
                <a:solidFill>
                  <a:srgbClr val="1C1C1B"/>
                </a:solidFill>
                <a:latin typeface="Arial"/>
                <a:cs typeface="Arial"/>
              </a:rPr>
              <a:t>us</a:t>
            </a:r>
            <a:r>
              <a:rPr sz="700" b="1" spc="20" dirty="0">
                <a:solidFill>
                  <a:srgbClr val="1C1C1B"/>
                </a:solidFill>
                <a:latin typeface="Arial"/>
                <a:cs typeface="Arial"/>
              </a:rPr>
              <a:t>i</a:t>
            </a:r>
            <a:r>
              <a:rPr sz="700" b="1" spc="-10" dirty="0">
                <a:solidFill>
                  <a:srgbClr val="1C1C1B"/>
                </a:solidFill>
                <a:latin typeface="Arial"/>
                <a:cs typeface="Arial"/>
              </a:rPr>
              <a:t>v</a:t>
            </a:r>
            <a:r>
              <a:rPr sz="700" b="1" spc="-5" dirty="0">
                <a:solidFill>
                  <a:srgbClr val="1C1C1B"/>
                </a:solidFill>
                <a:latin typeface="Arial"/>
                <a:cs typeface="Arial"/>
              </a:rPr>
              <a:t>e</a:t>
            </a:r>
            <a:endParaRPr sz="7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8311740" y="4821826"/>
            <a:ext cx="21590" cy="814069"/>
          </a:xfrm>
          <a:custGeom>
            <a:avLst/>
            <a:gdLst/>
            <a:ahLst/>
            <a:cxnLst/>
            <a:rect l="l" t="t" r="r" b="b"/>
            <a:pathLst>
              <a:path w="21590" h="814070">
                <a:moveTo>
                  <a:pt x="21226" y="813974"/>
                </a:moveTo>
                <a:lnTo>
                  <a:pt x="21226" y="53029"/>
                </a:lnTo>
                <a:lnTo>
                  <a:pt x="17990" y="32642"/>
                </a:lnTo>
                <a:lnTo>
                  <a:pt x="9163" y="12425"/>
                </a:lnTo>
                <a:lnTo>
                  <a:pt x="0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605411" y="4414735"/>
            <a:ext cx="49530" cy="20955"/>
          </a:xfrm>
          <a:custGeom>
            <a:avLst/>
            <a:gdLst/>
            <a:ahLst/>
            <a:cxnLst/>
            <a:rect l="l" t="t" r="r" b="b"/>
            <a:pathLst>
              <a:path w="49529" h="20954">
                <a:moveTo>
                  <a:pt x="49228" y="20925"/>
                </a:moveTo>
                <a:lnTo>
                  <a:pt x="27367" y="8304"/>
                </a:lnTo>
                <a:lnTo>
                  <a:pt x="8099" y="910"/>
                </a:lnTo>
                <a:lnTo>
                  <a:pt x="0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887518" y="4414735"/>
            <a:ext cx="690880" cy="392430"/>
          </a:xfrm>
          <a:custGeom>
            <a:avLst/>
            <a:gdLst/>
            <a:ahLst/>
            <a:cxnLst/>
            <a:rect l="l" t="t" r="r" b="b"/>
            <a:pathLst>
              <a:path w="690879" h="392429">
                <a:moveTo>
                  <a:pt x="690255" y="0"/>
                </a:moveTo>
                <a:lnTo>
                  <a:pt x="682155" y="910"/>
                </a:lnTo>
                <a:lnTo>
                  <a:pt x="662888" y="8304"/>
                </a:lnTo>
                <a:lnTo>
                  <a:pt x="3885" y="388771"/>
                </a:lnTo>
                <a:lnTo>
                  <a:pt x="0" y="391918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850205" y="4842191"/>
            <a:ext cx="8890" cy="824865"/>
          </a:xfrm>
          <a:custGeom>
            <a:avLst/>
            <a:gdLst/>
            <a:ahLst/>
            <a:cxnLst/>
            <a:rect l="l" t="t" r="r" b="b"/>
            <a:pathLst>
              <a:path w="8890" h="824864">
                <a:moveTo>
                  <a:pt x="8598" y="0"/>
                </a:moveTo>
                <a:lnTo>
                  <a:pt x="3236" y="12277"/>
                </a:lnTo>
                <a:lnTo>
                  <a:pt x="0" y="32664"/>
                </a:lnTo>
                <a:lnTo>
                  <a:pt x="0" y="793609"/>
                </a:lnTo>
                <a:lnTo>
                  <a:pt x="3236" y="813989"/>
                </a:lnTo>
                <a:lnTo>
                  <a:pt x="7920" y="824713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878292" y="5696516"/>
            <a:ext cx="177165" cy="105410"/>
          </a:xfrm>
          <a:custGeom>
            <a:avLst/>
            <a:gdLst/>
            <a:ahLst/>
            <a:cxnLst/>
            <a:rect l="l" t="t" r="r" b="b"/>
            <a:pathLst>
              <a:path w="177165" h="105410">
                <a:moveTo>
                  <a:pt x="0" y="0"/>
                </a:moveTo>
                <a:lnTo>
                  <a:pt x="13110" y="10621"/>
                </a:lnTo>
                <a:lnTo>
                  <a:pt x="176846" y="105154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550451" y="6087634"/>
            <a:ext cx="27940" cy="8890"/>
          </a:xfrm>
          <a:custGeom>
            <a:avLst/>
            <a:gdLst/>
            <a:ahLst/>
            <a:cxnLst/>
            <a:rect l="l" t="t" r="r" b="b"/>
            <a:pathLst>
              <a:path w="27940" h="8889">
                <a:moveTo>
                  <a:pt x="0" y="0"/>
                </a:moveTo>
                <a:lnTo>
                  <a:pt x="19222" y="7369"/>
                </a:lnTo>
                <a:lnTo>
                  <a:pt x="27416" y="8289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605317" y="6087640"/>
            <a:ext cx="27940" cy="8890"/>
          </a:xfrm>
          <a:custGeom>
            <a:avLst/>
            <a:gdLst/>
            <a:ahLst/>
            <a:cxnLst/>
            <a:rect l="l" t="t" r="r" b="b"/>
            <a:pathLst>
              <a:path w="27940" h="8889">
                <a:moveTo>
                  <a:pt x="0" y="8283"/>
                </a:moveTo>
                <a:lnTo>
                  <a:pt x="8193" y="7362"/>
                </a:lnTo>
                <a:lnTo>
                  <a:pt x="27399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301787" y="5635801"/>
            <a:ext cx="31750" cy="63500"/>
          </a:xfrm>
          <a:custGeom>
            <a:avLst/>
            <a:gdLst/>
            <a:ahLst/>
            <a:cxnLst/>
            <a:rect l="l" t="t" r="r" b="b"/>
            <a:pathLst>
              <a:path w="31750" h="63500">
                <a:moveTo>
                  <a:pt x="0" y="63226"/>
                </a:moveTo>
                <a:lnTo>
                  <a:pt x="6025" y="58343"/>
                </a:lnTo>
                <a:lnTo>
                  <a:pt x="19117" y="40592"/>
                </a:lnTo>
                <a:lnTo>
                  <a:pt x="27943" y="20379"/>
                </a:lnTo>
                <a:lnTo>
                  <a:pt x="31180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850207" y="4413180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4" y="9848"/>
                </a:lnTo>
                <a:lnTo>
                  <a:pt x="741381" y="0"/>
                </a:lnTo>
                <a:lnTo>
                  <a:pt x="719462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1" y="1684286"/>
                </a:lnTo>
                <a:lnTo>
                  <a:pt x="763300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8461038" y="5101540"/>
            <a:ext cx="1434090" cy="53709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8732963" y="5053858"/>
            <a:ext cx="407670" cy="49530"/>
          </a:xfrm>
          <a:custGeom>
            <a:avLst/>
            <a:gdLst/>
            <a:ahLst/>
            <a:cxnLst/>
            <a:rect l="l" t="t" r="r" b="b"/>
            <a:pathLst>
              <a:path w="407670" h="49529">
                <a:moveTo>
                  <a:pt x="0" y="49504"/>
                </a:moveTo>
                <a:lnTo>
                  <a:pt x="407581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8731585" y="5092016"/>
            <a:ext cx="3175" cy="22860"/>
          </a:xfrm>
          <a:custGeom>
            <a:avLst/>
            <a:gdLst/>
            <a:ahLst/>
            <a:cxnLst/>
            <a:rect l="l" t="t" r="r" b="b"/>
            <a:pathLst>
              <a:path w="3175" h="22860">
                <a:moveTo>
                  <a:pt x="1377" y="-2540"/>
                </a:moveTo>
                <a:lnTo>
                  <a:pt x="1377" y="25234"/>
                </a:lnTo>
              </a:path>
            </a:pathLst>
          </a:custGeom>
          <a:ln w="7835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 rot="180000">
            <a:off x="9275250" y="5002356"/>
            <a:ext cx="320675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2060</a:t>
            </a:r>
            <a:r>
              <a:rPr sz="500" b="1" spc="-3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 rot="21240000">
            <a:off x="8774757" y="5008283"/>
            <a:ext cx="317563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65" dirty="0">
                <a:solidFill>
                  <a:srgbClr val="154194"/>
                </a:solidFill>
                <a:latin typeface="Arial"/>
                <a:cs typeface="Arial"/>
              </a:rPr>
              <a:t>1250</a:t>
            </a:r>
            <a:r>
              <a:rPr sz="500" b="1" spc="-4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</a:t>
            </a:r>
            <a:r>
              <a:rPr sz="750" b="1" spc="-30" baseline="5555" dirty="0">
                <a:solidFill>
                  <a:srgbClr val="154194"/>
                </a:solidFill>
                <a:latin typeface="Arial"/>
                <a:cs typeface="Arial"/>
              </a:rPr>
              <a:t>m</a:t>
            </a:r>
            <a:endParaRPr sz="750" baseline="5555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9143075" y="5054017"/>
            <a:ext cx="577850" cy="36195"/>
          </a:xfrm>
          <a:custGeom>
            <a:avLst/>
            <a:gdLst/>
            <a:ahLst/>
            <a:cxnLst/>
            <a:rect l="l" t="t" r="r" b="b"/>
            <a:pathLst>
              <a:path w="577850" h="36195">
                <a:moveTo>
                  <a:pt x="0" y="0"/>
                </a:moveTo>
                <a:lnTo>
                  <a:pt x="577684" y="36118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9142361" y="5042616"/>
            <a:ext cx="1905" cy="22860"/>
          </a:xfrm>
          <a:custGeom>
            <a:avLst/>
            <a:gdLst/>
            <a:ahLst/>
            <a:cxnLst/>
            <a:rect l="l" t="t" r="r" b="b"/>
            <a:pathLst>
              <a:path w="1904" h="22860">
                <a:moveTo>
                  <a:pt x="711" y="-2539"/>
                </a:moveTo>
                <a:lnTo>
                  <a:pt x="711" y="25349"/>
                </a:lnTo>
              </a:path>
            </a:pathLst>
          </a:custGeom>
          <a:ln w="6502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9720050" y="5078738"/>
            <a:ext cx="1905" cy="22860"/>
          </a:xfrm>
          <a:custGeom>
            <a:avLst/>
            <a:gdLst/>
            <a:ahLst/>
            <a:cxnLst/>
            <a:rect l="l" t="t" r="r" b="b"/>
            <a:pathLst>
              <a:path w="1904" h="22860">
                <a:moveTo>
                  <a:pt x="711" y="-2539"/>
                </a:moveTo>
                <a:lnTo>
                  <a:pt x="711" y="25349"/>
                </a:lnTo>
              </a:path>
            </a:pathLst>
          </a:custGeom>
          <a:ln w="6502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9762336" y="5142441"/>
            <a:ext cx="1905" cy="138430"/>
          </a:xfrm>
          <a:custGeom>
            <a:avLst/>
            <a:gdLst/>
            <a:ahLst/>
            <a:cxnLst/>
            <a:rect l="l" t="t" r="r" b="b"/>
            <a:pathLst>
              <a:path w="1904" h="138429">
                <a:moveTo>
                  <a:pt x="1689" y="137833"/>
                </a:moveTo>
                <a:lnTo>
                  <a:pt x="0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9752596" y="5280135"/>
            <a:ext cx="22860" cy="635"/>
          </a:xfrm>
          <a:custGeom>
            <a:avLst/>
            <a:gdLst/>
            <a:ahLst/>
            <a:cxnLst/>
            <a:rect l="l" t="t" r="r" b="b"/>
            <a:pathLst>
              <a:path w="22859" h="635">
                <a:moveTo>
                  <a:pt x="0" y="279"/>
                </a:moveTo>
                <a:lnTo>
                  <a:pt x="22860" y="279"/>
                </a:lnTo>
                <a:lnTo>
                  <a:pt x="22860" y="0"/>
                </a:lnTo>
                <a:lnTo>
                  <a:pt x="0" y="0"/>
                </a:lnTo>
                <a:lnTo>
                  <a:pt x="0" y="279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9750912" y="5142297"/>
            <a:ext cx="22860" cy="635"/>
          </a:xfrm>
          <a:custGeom>
            <a:avLst/>
            <a:gdLst/>
            <a:ahLst/>
            <a:cxnLst/>
            <a:rect l="l" t="t" r="r" b="b"/>
            <a:pathLst>
              <a:path w="22859" h="635">
                <a:moveTo>
                  <a:pt x="0" y="279"/>
                </a:moveTo>
                <a:lnTo>
                  <a:pt x="22860" y="279"/>
                </a:lnTo>
                <a:lnTo>
                  <a:pt x="22860" y="0"/>
                </a:lnTo>
                <a:lnTo>
                  <a:pt x="0" y="0"/>
                </a:lnTo>
                <a:lnTo>
                  <a:pt x="0" y="279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9770988" y="5064474"/>
            <a:ext cx="90170" cy="2927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350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 mm</a:t>
            </a:r>
            <a:endParaRPr sz="5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8935046" y="5736319"/>
            <a:ext cx="431800" cy="224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785"/>
              </a:lnSpc>
              <a:spcBef>
                <a:spcPts val="100"/>
              </a:spcBef>
            </a:pPr>
            <a:r>
              <a:rPr sz="700" b="1" spc="-5" dirty="0">
                <a:solidFill>
                  <a:srgbClr val="1C1C1B"/>
                </a:solidFill>
                <a:latin typeface="Arial"/>
                <a:cs typeface="Arial"/>
              </a:rPr>
              <a:t>VZ-7</a:t>
            </a:r>
            <a:endParaRPr sz="700">
              <a:latin typeface="Arial"/>
              <a:cs typeface="Arial"/>
            </a:endParaRPr>
          </a:p>
          <a:p>
            <a:pPr algn="ctr">
              <a:lnSpc>
                <a:spcPts val="785"/>
              </a:lnSpc>
            </a:pPr>
            <a:r>
              <a:rPr sz="700" b="1" spc="-25" dirty="0">
                <a:solidFill>
                  <a:srgbClr val="1C1C1B"/>
                </a:solidFill>
                <a:latin typeface="Arial"/>
                <a:cs typeface="Arial"/>
              </a:rPr>
              <a:t>E</a:t>
            </a:r>
            <a:r>
              <a:rPr sz="700" b="1" spc="-5" dirty="0">
                <a:solidFill>
                  <a:srgbClr val="1C1C1B"/>
                </a:solidFill>
                <a:latin typeface="Arial"/>
                <a:cs typeface="Arial"/>
              </a:rPr>
              <a:t>x</a:t>
            </a:r>
            <a:r>
              <a:rPr sz="700" b="1" spc="-25" dirty="0">
                <a:solidFill>
                  <a:srgbClr val="1C1C1B"/>
                </a:solidFill>
                <a:latin typeface="Arial"/>
                <a:cs typeface="Arial"/>
              </a:rPr>
              <a:t>c</a:t>
            </a:r>
            <a:r>
              <a:rPr sz="700" b="1" spc="20" dirty="0">
                <a:solidFill>
                  <a:srgbClr val="1C1C1B"/>
                </a:solidFill>
                <a:latin typeface="Arial"/>
                <a:cs typeface="Arial"/>
              </a:rPr>
              <a:t>l</a:t>
            </a:r>
            <a:r>
              <a:rPr sz="700" b="1" spc="-15" dirty="0">
                <a:solidFill>
                  <a:srgbClr val="1C1C1B"/>
                </a:solidFill>
                <a:latin typeface="Arial"/>
                <a:cs typeface="Arial"/>
              </a:rPr>
              <a:t>us</a:t>
            </a:r>
            <a:r>
              <a:rPr sz="700" b="1" spc="20" dirty="0">
                <a:solidFill>
                  <a:srgbClr val="1C1C1B"/>
                </a:solidFill>
                <a:latin typeface="Arial"/>
                <a:cs typeface="Arial"/>
              </a:rPr>
              <a:t>i</a:t>
            </a:r>
            <a:r>
              <a:rPr sz="700" b="1" spc="-10" dirty="0">
                <a:solidFill>
                  <a:srgbClr val="1C1C1B"/>
                </a:solidFill>
                <a:latin typeface="Arial"/>
                <a:cs typeface="Arial"/>
              </a:rPr>
              <a:t>v</a:t>
            </a:r>
            <a:r>
              <a:rPr sz="700" b="1" spc="-5" dirty="0">
                <a:solidFill>
                  <a:srgbClr val="1C1C1B"/>
                </a:solidFill>
                <a:latin typeface="Arial"/>
                <a:cs typeface="Arial"/>
              </a:rPr>
              <a:t>e</a:t>
            </a:r>
            <a:endParaRPr sz="700">
              <a:latin typeface="Arial"/>
              <a:cs typeface="Arial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9866655" y="4813808"/>
            <a:ext cx="25400" cy="41275"/>
          </a:xfrm>
          <a:custGeom>
            <a:avLst/>
            <a:gdLst/>
            <a:ahLst/>
            <a:cxnLst/>
            <a:rect l="l" t="t" r="r" b="b"/>
            <a:pathLst>
              <a:path w="25400" h="41275">
                <a:moveTo>
                  <a:pt x="25238" y="40658"/>
                </a:moveTo>
                <a:lnTo>
                  <a:pt x="16412" y="20443"/>
                </a:lnTo>
                <a:lnTo>
                  <a:pt x="3320" y="2691"/>
                </a:lnTo>
                <a:lnTo>
                  <a:pt x="0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9167574" y="4414735"/>
            <a:ext cx="41910" cy="16510"/>
          </a:xfrm>
          <a:custGeom>
            <a:avLst/>
            <a:gdLst/>
            <a:ahLst/>
            <a:cxnLst/>
            <a:rect l="l" t="t" r="r" b="b"/>
            <a:pathLst>
              <a:path w="41909" h="16510">
                <a:moveTo>
                  <a:pt x="41347" y="16375"/>
                </a:moveTo>
                <a:lnTo>
                  <a:pt x="27367" y="8304"/>
                </a:lnTo>
                <a:lnTo>
                  <a:pt x="8099" y="910"/>
                </a:lnTo>
                <a:lnTo>
                  <a:pt x="0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8449487" y="4414735"/>
            <a:ext cx="690880" cy="392430"/>
          </a:xfrm>
          <a:custGeom>
            <a:avLst/>
            <a:gdLst/>
            <a:ahLst/>
            <a:cxnLst/>
            <a:rect l="l" t="t" r="r" b="b"/>
            <a:pathLst>
              <a:path w="690879" h="392429">
                <a:moveTo>
                  <a:pt x="690449" y="0"/>
                </a:moveTo>
                <a:lnTo>
                  <a:pt x="682350" y="910"/>
                </a:lnTo>
                <a:lnTo>
                  <a:pt x="663082" y="8304"/>
                </a:lnTo>
                <a:lnTo>
                  <a:pt x="4079" y="388771"/>
                </a:lnTo>
                <a:lnTo>
                  <a:pt x="0" y="392076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8412367" y="4841920"/>
            <a:ext cx="8890" cy="825500"/>
          </a:xfrm>
          <a:custGeom>
            <a:avLst/>
            <a:gdLst/>
            <a:ahLst/>
            <a:cxnLst/>
            <a:rect l="l" t="t" r="r" b="b"/>
            <a:pathLst>
              <a:path w="8890" h="825500">
                <a:moveTo>
                  <a:pt x="8716" y="0"/>
                </a:moveTo>
                <a:lnTo>
                  <a:pt x="3236" y="12548"/>
                </a:lnTo>
                <a:lnTo>
                  <a:pt x="0" y="32935"/>
                </a:lnTo>
                <a:lnTo>
                  <a:pt x="0" y="793881"/>
                </a:lnTo>
                <a:lnTo>
                  <a:pt x="3236" y="814260"/>
                </a:lnTo>
                <a:lnTo>
                  <a:pt x="8104" y="825406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8440270" y="5696365"/>
            <a:ext cx="453390" cy="264795"/>
          </a:xfrm>
          <a:custGeom>
            <a:avLst/>
            <a:gdLst/>
            <a:ahLst/>
            <a:cxnLst/>
            <a:rect l="l" t="t" r="r" b="b"/>
            <a:pathLst>
              <a:path w="453390" h="264795">
                <a:moveTo>
                  <a:pt x="0" y="0"/>
                </a:moveTo>
                <a:lnTo>
                  <a:pt x="13296" y="10771"/>
                </a:lnTo>
                <a:lnTo>
                  <a:pt x="452829" y="264538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9112577" y="6087619"/>
            <a:ext cx="27940" cy="8890"/>
          </a:xfrm>
          <a:custGeom>
            <a:avLst/>
            <a:gdLst/>
            <a:ahLst/>
            <a:cxnLst/>
            <a:rect l="l" t="t" r="r" b="b"/>
            <a:pathLst>
              <a:path w="27940" h="8889">
                <a:moveTo>
                  <a:pt x="0" y="0"/>
                </a:moveTo>
                <a:lnTo>
                  <a:pt x="19260" y="7383"/>
                </a:lnTo>
                <a:lnTo>
                  <a:pt x="27453" y="8304"/>
                </a:lnTo>
              </a:path>
            </a:pathLst>
          </a:custGeom>
          <a:ln w="25399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9167480" y="6087626"/>
            <a:ext cx="27940" cy="8890"/>
          </a:xfrm>
          <a:custGeom>
            <a:avLst/>
            <a:gdLst/>
            <a:ahLst/>
            <a:cxnLst/>
            <a:rect l="l" t="t" r="r" b="b"/>
            <a:pathLst>
              <a:path w="27940" h="8889">
                <a:moveTo>
                  <a:pt x="0" y="8297"/>
                </a:moveTo>
                <a:lnTo>
                  <a:pt x="8193" y="7377"/>
                </a:lnTo>
                <a:lnTo>
                  <a:pt x="27436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9857835" y="5659777"/>
            <a:ext cx="33020" cy="44450"/>
          </a:xfrm>
          <a:custGeom>
            <a:avLst/>
            <a:gdLst/>
            <a:ahLst/>
            <a:cxnLst/>
            <a:rect l="l" t="t" r="r" b="b"/>
            <a:pathLst>
              <a:path w="33020" h="44450">
                <a:moveTo>
                  <a:pt x="0" y="44207"/>
                </a:moveTo>
                <a:lnTo>
                  <a:pt x="12140" y="34367"/>
                </a:lnTo>
                <a:lnTo>
                  <a:pt x="25232" y="16616"/>
                </a:lnTo>
                <a:lnTo>
                  <a:pt x="32488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412369" y="4413180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4" y="9848"/>
                </a:lnTo>
                <a:lnTo>
                  <a:pt x="741386" y="0"/>
                </a:lnTo>
                <a:lnTo>
                  <a:pt x="719464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7604287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768381" y="0"/>
                </a:moveTo>
                <a:lnTo>
                  <a:pt x="713689" y="13496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2" y="1303764"/>
                </a:lnTo>
                <a:lnTo>
                  <a:pt x="54708" y="1344380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93" y="1344368"/>
                </a:lnTo>
                <a:lnTo>
                  <a:pt x="1521113" y="1303762"/>
                </a:lnTo>
                <a:lnTo>
                  <a:pt x="1536763" y="1249651"/>
                </a:lnTo>
                <a:lnTo>
                  <a:pt x="1536763" y="488692"/>
                </a:lnTo>
                <a:lnTo>
                  <a:pt x="1521112" y="434586"/>
                </a:lnTo>
                <a:lnTo>
                  <a:pt x="1482077" y="393976"/>
                </a:lnTo>
                <a:lnTo>
                  <a:pt x="823074" y="13496"/>
                </a:lnTo>
                <a:lnTo>
                  <a:pt x="7683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7604287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1536763" y="1249651"/>
                </a:moveTo>
                <a:lnTo>
                  <a:pt x="1536763" y="488692"/>
                </a:lnTo>
                <a:lnTo>
                  <a:pt x="1532603" y="461239"/>
                </a:lnTo>
                <a:lnTo>
                  <a:pt x="1503775" y="411306"/>
                </a:lnTo>
                <a:lnTo>
                  <a:pt x="823074" y="13496"/>
                </a:lnTo>
                <a:lnTo>
                  <a:pt x="768381" y="0"/>
                </a:lnTo>
                <a:lnTo>
                  <a:pt x="739549" y="3374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1" y="1303762"/>
                </a:lnTo>
                <a:lnTo>
                  <a:pt x="54686" y="1344368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77" y="1344380"/>
                </a:lnTo>
                <a:lnTo>
                  <a:pt x="1521112" y="1303764"/>
                </a:lnTo>
                <a:lnTo>
                  <a:pt x="1536763" y="1249651"/>
                </a:lnTo>
                <a:close/>
              </a:path>
            </a:pathLst>
          </a:custGeom>
          <a:ln w="540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7631287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741386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4" y="9848"/>
                </a:lnTo>
                <a:lnTo>
                  <a:pt x="7413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7631290" y="6416052"/>
            <a:ext cx="1482763" cy="59606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7951876" y="6363436"/>
            <a:ext cx="375285" cy="53340"/>
          </a:xfrm>
          <a:custGeom>
            <a:avLst/>
            <a:gdLst/>
            <a:ahLst/>
            <a:cxnLst/>
            <a:rect l="l" t="t" r="r" b="b"/>
            <a:pathLst>
              <a:path w="375284" h="53339">
                <a:moveTo>
                  <a:pt x="0" y="53060"/>
                </a:moveTo>
                <a:lnTo>
                  <a:pt x="375183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7950275" y="6405178"/>
            <a:ext cx="3810" cy="22860"/>
          </a:xfrm>
          <a:custGeom>
            <a:avLst/>
            <a:gdLst/>
            <a:ahLst/>
            <a:cxnLst/>
            <a:rect l="l" t="t" r="r" b="b"/>
            <a:pathLst>
              <a:path w="3809" h="22860">
                <a:moveTo>
                  <a:pt x="0" y="0"/>
                </a:moveTo>
                <a:lnTo>
                  <a:pt x="3200" y="22631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 txBox="1"/>
          <p:nvPr/>
        </p:nvSpPr>
        <p:spPr>
          <a:xfrm rot="180000">
            <a:off x="8477591" y="6313136"/>
            <a:ext cx="320675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750" b="1" spc="104" baseline="5555" dirty="0">
                <a:solidFill>
                  <a:srgbClr val="154194"/>
                </a:solidFill>
                <a:latin typeface="Arial"/>
                <a:cs typeface="Arial"/>
              </a:rPr>
              <a:t>24</a:t>
            </a: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95</a:t>
            </a:r>
            <a:r>
              <a:rPr sz="500" b="1" spc="-4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5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 rot="21120000">
            <a:off x="7977773" y="6319273"/>
            <a:ext cx="316941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95"/>
              </a:lnSpc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1250</a:t>
            </a:r>
            <a:r>
              <a:rPr sz="500" b="1" spc="-4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8329593" y="6363606"/>
            <a:ext cx="610235" cy="40005"/>
          </a:xfrm>
          <a:custGeom>
            <a:avLst/>
            <a:gdLst/>
            <a:ahLst/>
            <a:cxnLst/>
            <a:rect l="l" t="t" r="r" b="b"/>
            <a:pathLst>
              <a:path w="610234" h="40004">
                <a:moveTo>
                  <a:pt x="0" y="0"/>
                </a:moveTo>
                <a:lnTo>
                  <a:pt x="610095" y="39712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8328852" y="6352203"/>
            <a:ext cx="1905" cy="22860"/>
          </a:xfrm>
          <a:custGeom>
            <a:avLst/>
            <a:gdLst/>
            <a:ahLst/>
            <a:cxnLst/>
            <a:rect l="l" t="t" r="r" b="b"/>
            <a:pathLst>
              <a:path w="1904" h="22860">
                <a:moveTo>
                  <a:pt x="742" y="-2539"/>
                </a:moveTo>
                <a:lnTo>
                  <a:pt x="742" y="25349"/>
                </a:lnTo>
              </a:path>
            </a:pathLst>
          </a:custGeom>
          <a:ln w="6565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8938940" y="6391913"/>
            <a:ext cx="1905" cy="22860"/>
          </a:xfrm>
          <a:custGeom>
            <a:avLst/>
            <a:gdLst/>
            <a:ahLst/>
            <a:cxnLst/>
            <a:rect l="l" t="t" r="r" b="b"/>
            <a:pathLst>
              <a:path w="1904" h="22860">
                <a:moveTo>
                  <a:pt x="742" y="-2539"/>
                </a:moveTo>
                <a:lnTo>
                  <a:pt x="742" y="25349"/>
                </a:lnTo>
              </a:path>
            </a:pathLst>
          </a:custGeom>
          <a:ln w="6565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8981302" y="6495214"/>
            <a:ext cx="3810" cy="123825"/>
          </a:xfrm>
          <a:custGeom>
            <a:avLst/>
            <a:gdLst/>
            <a:ahLst/>
            <a:cxnLst/>
            <a:rect l="l" t="t" r="r" b="b"/>
            <a:pathLst>
              <a:path w="3809" h="123825">
                <a:moveTo>
                  <a:pt x="3403" y="123443"/>
                </a:moveTo>
                <a:lnTo>
                  <a:pt x="0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8973280" y="6618339"/>
            <a:ext cx="22860" cy="635"/>
          </a:xfrm>
          <a:custGeom>
            <a:avLst/>
            <a:gdLst/>
            <a:ahLst/>
            <a:cxnLst/>
            <a:rect l="l" t="t" r="r" b="b"/>
            <a:pathLst>
              <a:path w="22859" h="634">
                <a:moveTo>
                  <a:pt x="0" y="634"/>
                </a:moveTo>
                <a:lnTo>
                  <a:pt x="22847" y="634"/>
                </a:lnTo>
                <a:lnTo>
                  <a:pt x="22847" y="0"/>
                </a:lnTo>
                <a:lnTo>
                  <a:pt x="0" y="0"/>
                </a:lnTo>
                <a:lnTo>
                  <a:pt x="0" y="634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8969874" y="6494900"/>
            <a:ext cx="22860" cy="635"/>
          </a:xfrm>
          <a:custGeom>
            <a:avLst/>
            <a:gdLst/>
            <a:ahLst/>
            <a:cxnLst/>
            <a:rect l="l" t="t" r="r" b="b"/>
            <a:pathLst>
              <a:path w="22859" h="635">
                <a:moveTo>
                  <a:pt x="0" y="634"/>
                </a:moveTo>
                <a:lnTo>
                  <a:pt x="22847" y="634"/>
                </a:lnTo>
                <a:lnTo>
                  <a:pt x="22847" y="0"/>
                </a:lnTo>
                <a:lnTo>
                  <a:pt x="0" y="0"/>
                </a:lnTo>
                <a:lnTo>
                  <a:pt x="0" y="634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 txBox="1"/>
          <p:nvPr/>
        </p:nvSpPr>
        <p:spPr>
          <a:xfrm>
            <a:off x="8992892" y="6412839"/>
            <a:ext cx="96520" cy="294005"/>
          </a:xfrm>
          <a:prstGeom prst="rect">
            <a:avLst/>
          </a:prstGeom>
        </p:spPr>
        <p:txBody>
          <a:bodyPr vert="vert270" wrap="square" lIns="0" tIns="63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500" b="1" spc="65" dirty="0">
                <a:solidFill>
                  <a:srgbClr val="154194"/>
                </a:solidFill>
                <a:latin typeface="Arial"/>
                <a:cs typeface="Arial"/>
              </a:rPr>
              <a:t>350</a:t>
            </a:r>
            <a:r>
              <a:rPr sz="500" b="1" spc="-2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750" b="1" spc="-37" baseline="5555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750" baseline="5555">
              <a:latin typeface="Arial"/>
              <a:cs typeface="Arial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8154006" y="7089102"/>
            <a:ext cx="431800" cy="224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785"/>
              </a:lnSpc>
              <a:spcBef>
                <a:spcPts val="100"/>
              </a:spcBef>
            </a:pP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VZ-26</a:t>
            </a:r>
            <a:endParaRPr sz="700">
              <a:latin typeface="Arial"/>
              <a:cs typeface="Arial"/>
            </a:endParaRPr>
          </a:p>
          <a:p>
            <a:pPr algn="ctr">
              <a:lnSpc>
                <a:spcPts val="785"/>
              </a:lnSpc>
            </a:pPr>
            <a:r>
              <a:rPr sz="700" b="1" spc="-25" dirty="0">
                <a:solidFill>
                  <a:srgbClr val="1C1C1B"/>
                </a:solidFill>
                <a:latin typeface="Arial"/>
                <a:cs typeface="Arial"/>
              </a:rPr>
              <a:t>E</a:t>
            </a:r>
            <a:r>
              <a:rPr sz="700" b="1" spc="-5" dirty="0">
                <a:solidFill>
                  <a:srgbClr val="1C1C1B"/>
                </a:solidFill>
                <a:latin typeface="Arial"/>
                <a:cs typeface="Arial"/>
              </a:rPr>
              <a:t>x</a:t>
            </a:r>
            <a:r>
              <a:rPr sz="700" b="1" spc="-25" dirty="0">
                <a:solidFill>
                  <a:srgbClr val="1C1C1B"/>
                </a:solidFill>
                <a:latin typeface="Arial"/>
                <a:cs typeface="Arial"/>
              </a:rPr>
              <a:t>c</a:t>
            </a:r>
            <a:r>
              <a:rPr sz="700" b="1" spc="20" dirty="0">
                <a:solidFill>
                  <a:srgbClr val="1C1C1B"/>
                </a:solidFill>
                <a:latin typeface="Arial"/>
                <a:cs typeface="Arial"/>
              </a:rPr>
              <a:t>l</a:t>
            </a:r>
            <a:r>
              <a:rPr sz="700" b="1" spc="-15" dirty="0">
                <a:solidFill>
                  <a:srgbClr val="1C1C1B"/>
                </a:solidFill>
                <a:latin typeface="Arial"/>
                <a:cs typeface="Arial"/>
              </a:rPr>
              <a:t>us</a:t>
            </a:r>
            <a:r>
              <a:rPr sz="700" b="1" spc="20" dirty="0">
                <a:solidFill>
                  <a:srgbClr val="1C1C1B"/>
                </a:solidFill>
                <a:latin typeface="Arial"/>
                <a:cs typeface="Arial"/>
              </a:rPr>
              <a:t>i</a:t>
            </a:r>
            <a:r>
              <a:rPr sz="700" b="1" spc="-10" dirty="0">
                <a:solidFill>
                  <a:srgbClr val="1C1C1B"/>
                </a:solidFill>
                <a:latin typeface="Arial"/>
                <a:cs typeface="Arial"/>
              </a:rPr>
              <a:t>v</a:t>
            </a:r>
            <a:r>
              <a:rPr sz="700" b="1" spc="-5" dirty="0">
                <a:solidFill>
                  <a:srgbClr val="1C1C1B"/>
                </a:solidFill>
                <a:latin typeface="Arial"/>
                <a:cs typeface="Arial"/>
              </a:rPr>
              <a:t>e</a:t>
            </a:r>
            <a:endParaRPr sz="700">
              <a:latin typeface="Arial"/>
              <a:cs typeface="Arial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9105639" y="6195404"/>
            <a:ext cx="8890" cy="793750"/>
          </a:xfrm>
          <a:custGeom>
            <a:avLst/>
            <a:gdLst/>
            <a:ahLst/>
            <a:cxnLst/>
            <a:rect l="l" t="t" r="r" b="b"/>
            <a:pathLst>
              <a:path w="8890" h="793750">
                <a:moveTo>
                  <a:pt x="8409" y="793180"/>
                </a:moveTo>
                <a:lnTo>
                  <a:pt x="8409" y="32235"/>
                </a:lnTo>
                <a:lnTo>
                  <a:pt x="5172" y="11848"/>
                </a:lnTo>
                <a:lnTo>
                  <a:pt x="0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8386447" y="5767514"/>
            <a:ext cx="277495" cy="153035"/>
          </a:xfrm>
          <a:custGeom>
            <a:avLst/>
            <a:gdLst/>
            <a:ahLst/>
            <a:cxnLst/>
            <a:rect l="l" t="t" r="r" b="b"/>
            <a:pathLst>
              <a:path w="277495" h="153035">
                <a:moveTo>
                  <a:pt x="277149" y="152491"/>
                </a:moveTo>
                <a:lnTo>
                  <a:pt x="27412" y="8309"/>
                </a:lnTo>
                <a:lnTo>
                  <a:pt x="8144" y="915"/>
                </a:lnTo>
                <a:lnTo>
                  <a:pt x="0" y="0"/>
                </a:lnTo>
              </a:path>
            </a:pathLst>
          </a:custGeom>
          <a:ln w="25399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7954943" y="5767514"/>
            <a:ext cx="404495" cy="226060"/>
          </a:xfrm>
          <a:custGeom>
            <a:avLst/>
            <a:gdLst/>
            <a:ahLst/>
            <a:cxnLst/>
            <a:rect l="l" t="t" r="r" b="b"/>
            <a:pathLst>
              <a:path w="404495" h="226060">
                <a:moveTo>
                  <a:pt x="403957" y="0"/>
                </a:moveTo>
                <a:lnTo>
                  <a:pt x="395812" y="915"/>
                </a:lnTo>
                <a:lnTo>
                  <a:pt x="376544" y="8309"/>
                </a:lnTo>
                <a:lnTo>
                  <a:pt x="0" y="225702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7643476" y="7029347"/>
            <a:ext cx="715645" cy="419734"/>
          </a:xfrm>
          <a:custGeom>
            <a:avLst/>
            <a:gdLst/>
            <a:ahLst/>
            <a:cxnLst/>
            <a:rect l="l" t="t" r="r" b="b"/>
            <a:pathLst>
              <a:path w="715645" h="419734">
                <a:moveTo>
                  <a:pt x="0" y="0"/>
                </a:moveTo>
                <a:lnTo>
                  <a:pt x="12969" y="17580"/>
                </a:lnTo>
                <a:lnTo>
                  <a:pt x="29008" y="30573"/>
                </a:lnTo>
                <a:lnTo>
                  <a:pt x="688011" y="411052"/>
                </a:lnTo>
                <a:lnTo>
                  <a:pt x="707278" y="418439"/>
                </a:lnTo>
                <a:lnTo>
                  <a:pt x="715540" y="419367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8386331" y="7440402"/>
            <a:ext cx="27940" cy="8890"/>
          </a:xfrm>
          <a:custGeom>
            <a:avLst/>
            <a:gdLst/>
            <a:ahLst/>
            <a:cxnLst/>
            <a:rect l="l" t="t" r="r" b="b"/>
            <a:pathLst>
              <a:path w="27940" h="8890">
                <a:moveTo>
                  <a:pt x="0" y="8313"/>
                </a:moveTo>
                <a:lnTo>
                  <a:pt x="8261" y="7384"/>
                </a:lnTo>
                <a:lnTo>
                  <a:pt x="27524" y="0"/>
                </a:lnTo>
              </a:path>
            </a:pathLst>
          </a:custGeom>
          <a:ln w="25399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8538872" y="6988585"/>
            <a:ext cx="575310" cy="379730"/>
          </a:xfrm>
          <a:custGeom>
            <a:avLst/>
            <a:gdLst/>
            <a:ahLst/>
            <a:cxnLst/>
            <a:rect l="l" t="t" r="r" b="b"/>
            <a:pathLst>
              <a:path w="575309" h="379729">
                <a:moveTo>
                  <a:pt x="0" y="379638"/>
                </a:moveTo>
                <a:lnTo>
                  <a:pt x="533990" y="71335"/>
                </a:lnTo>
                <a:lnTo>
                  <a:pt x="550021" y="58343"/>
                </a:lnTo>
                <a:lnTo>
                  <a:pt x="563113" y="40592"/>
                </a:lnTo>
                <a:lnTo>
                  <a:pt x="571940" y="20379"/>
                </a:lnTo>
                <a:lnTo>
                  <a:pt x="575176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7631287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4" y="9848"/>
                </a:lnTo>
                <a:lnTo>
                  <a:pt x="741386" y="0"/>
                </a:lnTo>
                <a:lnTo>
                  <a:pt x="719464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173536" y="5812492"/>
            <a:ext cx="576580" cy="654685"/>
          </a:xfrm>
          <a:custGeom>
            <a:avLst/>
            <a:gdLst/>
            <a:ahLst/>
            <a:cxnLst/>
            <a:rect l="l" t="t" r="r" b="b"/>
            <a:pathLst>
              <a:path w="576580" h="654685">
                <a:moveTo>
                  <a:pt x="287997" y="0"/>
                </a:moveTo>
                <a:lnTo>
                  <a:pt x="16001" y="151631"/>
                </a:lnTo>
                <a:lnTo>
                  <a:pt x="0" y="179343"/>
                </a:lnTo>
                <a:lnTo>
                  <a:pt x="0" y="474948"/>
                </a:lnTo>
                <a:lnTo>
                  <a:pt x="271995" y="650462"/>
                </a:lnTo>
                <a:lnTo>
                  <a:pt x="287997" y="654291"/>
                </a:lnTo>
                <a:lnTo>
                  <a:pt x="296513" y="653334"/>
                </a:lnTo>
                <a:lnTo>
                  <a:pt x="559993" y="502659"/>
                </a:lnTo>
                <a:lnTo>
                  <a:pt x="575995" y="474948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291885" y="5969996"/>
            <a:ext cx="339725" cy="339725"/>
          </a:xfrm>
          <a:custGeom>
            <a:avLst/>
            <a:gdLst/>
            <a:ahLst/>
            <a:cxnLst/>
            <a:rect l="l" t="t" r="r" b="b"/>
            <a:pathLst>
              <a:path w="339725" h="339725">
                <a:moveTo>
                  <a:pt x="169646" y="339305"/>
                </a:moveTo>
                <a:lnTo>
                  <a:pt x="214747" y="333245"/>
                </a:lnTo>
                <a:lnTo>
                  <a:pt x="255273" y="316142"/>
                </a:lnTo>
                <a:lnTo>
                  <a:pt x="289607" y="289615"/>
                </a:lnTo>
                <a:lnTo>
                  <a:pt x="316133" y="255280"/>
                </a:lnTo>
                <a:lnTo>
                  <a:pt x="333233" y="214756"/>
                </a:lnTo>
                <a:lnTo>
                  <a:pt x="339293" y="169659"/>
                </a:lnTo>
                <a:lnTo>
                  <a:pt x="333233" y="124557"/>
                </a:lnTo>
                <a:lnTo>
                  <a:pt x="316133" y="84028"/>
                </a:lnTo>
                <a:lnTo>
                  <a:pt x="289607" y="49691"/>
                </a:lnTo>
                <a:lnTo>
                  <a:pt x="255273" y="23163"/>
                </a:lnTo>
                <a:lnTo>
                  <a:pt x="214747" y="6060"/>
                </a:lnTo>
                <a:lnTo>
                  <a:pt x="169646" y="0"/>
                </a:lnTo>
                <a:lnTo>
                  <a:pt x="124545" y="6060"/>
                </a:lnTo>
                <a:lnTo>
                  <a:pt x="84019" y="23163"/>
                </a:lnTo>
                <a:lnTo>
                  <a:pt x="49685" y="49691"/>
                </a:lnTo>
                <a:lnTo>
                  <a:pt x="23160" y="84028"/>
                </a:lnTo>
                <a:lnTo>
                  <a:pt x="6059" y="124557"/>
                </a:lnTo>
                <a:lnTo>
                  <a:pt x="0" y="169659"/>
                </a:lnTo>
                <a:lnTo>
                  <a:pt x="6059" y="214756"/>
                </a:lnTo>
                <a:lnTo>
                  <a:pt x="23160" y="255280"/>
                </a:lnTo>
                <a:lnTo>
                  <a:pt x="49685" y="289615"/>
                </a:lnTo>
                <a:lnTo>
                  <a:pt x="84019" y="316142"/>
                </a:lnTo>
                <a:lnTo>
                  <a:pt x="124545" y="333245"/>
                </a:lnTo>
                <a:lnTo>
                  <a:pt x="169646" y="339305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 txBox="1"/>
          <p:nvPr/>
        </p:nvSpPr>
        <p:spPr>
          <a:xfrm>
            <a:off x="314713" y="5958367"/>
            <a:ext cx="298450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spc="-235" dirty="0">
                <a:solidFill>
                  <a:srgbClr val="FFFFFF"/>
                </a:solidFill>
                <a:latin typeface="Arial Narrow"/>
                <a:cs typeface="Arial Narrow"/>
              </a:rPr>
              <a:t>1</a:t>
            </a:r>
            <a:r>
              <a:rPr sz="1950" spc="-229" dirty="0">
                <a:solidFill>
                  <a:srgbClr val="FFFFFF"/>
                </a:solidFill>
                <a:latin typeface="Arial Narrow"/>
                <a:cs typeface="Arial Narrow"/>
              </a:rPr>
              <a:t>3</a:t>
            </a:r>
            <a:r>
              <a:rPr sz="1950" spc="-75" dirty="0">
                <a:solidFill>
                  <a:srgbClr val="FFFFFF"/>
                </a:solidFill>
                <a:latin typeface="Arial Narrow"/>
                <a:cs typeface="Arial Narrow"/>
              </a:rPr>
              <a:t>0</a:t>
            </a:r>
            <a:endParaRPr sz="1950">
              <a:latin typeface="Arial Narrow"/>
              <a:cs typeface="Arial Narrow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413548" y="6196111"/>
            <a:ext cx="100330" cy="109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0" spc="-15" dirty="0">
                <a:solidFill>
                  <a:srgbClr val="FFFFFF"/>
                </a:solidFill>
                <a:latin typeface="Arial Narrow"/>
                <a:cs typeface="Arial Narrow"/>
              </a:rPr>
              <a:t>km</a:t>
            </a:r>
            <a:endParaRPr sz="550">
              <a:latin typeface="Arial Narrow"/>
              <a:cs typeface="Arial Narrow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369025" y="6294840"/>
            <a:ext cx="902335" cy="1019810"/>
          </a:xfrm>
          <a:custGeom>
            <a:avLst/>
            <a:gdLst/>
            <a:ahLst/>
            <a:cxnLst/>
            <a:rect l="l" t="t" r="r" b="b"/>
            <a:pathLst>
              <a:path w="902335" h="1019809">
                <a:moveTo>
                  <a:pt x="451053" y="0"/>
                </a:moveTo>
                <a:lnTo>
                  <a:pt x="33528" y="229981"/>
                </a:lnTo>
                <a:lnTo>
                  <a:pt x="2550" y="271213"/>
                </a:lnTo>
                <a:lnTo>
                  <a:pt x="0" y="288045"/>
                </a:lnTo>
                <a:lnTo>
                  <a:pt x="0" y="731453"/>
                </a:lnTo>
                <a:lnTo>
                  <a:pt x="20225" y="778893"/>
                </a:lnTo>
                <a:lnTo>
                  <a:pt x="417525" y="1011221"/>
                </a:lnTo>
                <a:lnTo>
                  <a:pt x="451053" y="1019498"/>
                </a:lnTo>
                <a:lnTo>
                  <a:pt x="468728" y="1017429"/>
                </a:lnTo>
                <a:lnTo>
                  <a:pt x="868578" y="789517"/>
                </a:lnTo>
                <a:lnTo>
                  <a:pt x="899555" y="748285"/>
                </a:lnTo>
                <a:lnTo>
                  <a:pt x="902106" y="731453"/>
                </a:lnTo>
                <a:lnTo>
                  <a:pt x="902106" y="288045"/>
                </a:lnTo>
                <a:lnTo>
                  <a:pt x="881880" y="240605"/>
                </a:lnTo>
                <a:lnTo>
                  <a:pt x="484581" y="8277"/>
                </a:lnTo>
                <a:lnTo>
                  <a:pt x="451053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 txBox="1"/>
          <p:nvPr/>
        </p:nvSpPr>
        <p:spPr>
          <a:xfrm>
            <a:off x="314713" y="6583927"/>
            <a:ext cx="1063171" cy="419474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86360" marR="78740" algn="ctr">
              <a:lnSpc>
                <a:spcPts val="1010"/>
              </a:lnSpc>
              <a:spcBef>
                <a:spcPts val="265"/>
              </a:spcBef>
            </a:pPr>
            <a:r>
              <a:rPr lang="pl-PL" sz="1000" b="1" dirty="0">
                <a:solidFill>
                  <a:schemeClr val="bg1"/>
                </a:solidFill>
              </a:rPr>
              <a:t>Elegancka i trwała rama aluminiowa</a:t>
            </a:r>
            <a:endParaRPr sz="95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369025" y="6294840"/>
            <a:ext cx="902335" cy="1019810"/>
          </a:xfrm>
          <a:custGeom>
            <a:avLst/>
            <a:gdLst/>
            <a:ahLst/>
            <a:cxnLst/>
            <a:rect l="l" t="t" r="r" b="b"/>
            <a:pathLst>
              <a:path w="902335" h="1019809">
                <a:moveTo>
                  <a:pt x="902106" y="731453"/>
                </a:moveTo>
                <a:lnTo>
                  <a:pt x="902106" y="288045"/>
                </a:lnTo>
                <a:lnTo>
                  <a:pt x="899555" y="271213"/>
                </a:lnTo>
                <a:lnTo>
                  <a:pt x="868578" y="229981"/>
                </a:lnTo>
                <a:lnTo>
                  <a:pt x="484581" y="8277"/>
                </a:lnTo>
                <a:lnTo>
                  <a:pt x="451053" y="0"/>
                </a:lnTo>
                <a:lnTo>
                  <a:pt x="433378" y="2069"/>
                </a:lnTo>
                <a:lnTo>
                  <a:pt x="33528" y="229981"/>
                </a:lnTo>
                <a:lnTo>
                  <a:pt x="2550" y="271213"/>
                </a:lnTo>
                <a:lnTo>
                  <a:pt x="0" y="288045"/>
                </a:lnTo>
                <a:lnTo>
                  <a:pt x="0" y="731453"/>
                </a:lnTo>
                <a:lnTo>
                  <a:pt x="20225" y="778893"/>
                </a:lnTo>
                <a:lnTo>
                  <a:pt x="417525" y="1011221"/>
                </a:lnTo>
                <a:lnTo>
                  <a:pt x="451053" y="1019498"/>
                </a:lnTo>
                <a:lnTo>
                  <a:pt x="468728" y="1017429"/>
                </a:lnTo>
                <a:lnTo>
                  <a:pt x="868578" y="789517"/>
                </a:lnTo>
                <a:lnTo>
                  <a:pt x="899555" y="748285"/>
                </a:lnTo>
                <a:lnTo>
                  <a:pt x="902106" y="731453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 txBox="1"/>
          <p:nvPr/>
        </p:nvSpPr>
        <p:spPr>
          <a:xfrm>
            <a:off x="7550451" y="173938"/>
            <a:ext cx="2046915" cy="1128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650" b="1" spc="5" dirty="0">
                <a:solidFill>
                  <a:srgbClr val="1C1C1B"/>
                </a:solidFill>
                <a:latin typeface="Arial"/>
                <a:cs typeface="Arial"/>
              </a:rPr>
              <a:t>Niskopodwoziowa</a:t>
            </a:r>
            <a:r>
              <a:rPr lang="pl-PL" sz="650" spc="4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lang="pl-PL" sz="650" spc="25" dirty="0">
                <a:solidFill>
                  <a:srgbClr val="1C1C1B"/>
                </a:solidFill>
                <a:latin typeface="Arial"/>
                <a:cs typeface="Arial"/>
              </a:rPr>
              <a:t>(Burty sklejkowe i aluminiowe</a:t>
            </a:r>
            <a:r>
              <a:rPr sz="650" spc="30" dirty="0">
                <a:solidFill>
                  <a:srgbClr val="1C1C1B"/>
                </a:solidFill>
                <a:latin typeface="Arial"/>
                <a:cs typeface="Arial"/>
              </a:rPr>
              <a:t>)</a:t>
            </a:r>
            <a:endParaRPr sz="650" dirty="0">
              <a:latin typeface="Arial"/>
              <a:cs typeface="Arial"/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-107996" y="3948306"/>
            <a:ext cx="360045" cy="1282065"/>
          </a:xfrm>
          <a:custGeom>
            <a:avLst/>
            <a:gdLst/>
            <a:ahLst/>
            <a:cxnLst/>
            <a:rect l="l" t="t" r="r" b="b"/>
            <a:pathLst>
              <a:path w="360045" h="1282064">
                <a:moveTo>
                  <a:pt x="0" y="1282026"/>
                </a:moveTo>
                <a:lnTo>
                  <a:pt x="359994" y="1282026"/>
                </a:lnTo>
                <a:lnTo>
                  <a:pt x="359994" y="0"/>
                </a:lnTo>
                <a:lnTo>
                  <a:pt x="0" y="0"/>
                </a:lnTo>
                <a:lnTo>
                  <a:pt x="0" y="1282026"/>
                </a:lnTo>
                <a:close/>
              </a:path>
            </a:pathLst>
          </a:custGeom>
          <a:solidFill>
            <a:srgbClr val="B6BF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 txBox="1"/>
          <p:nvPr/>
        </p:nvSpPr>
        <p:spPr>
          <a:xfrm>
            <a:off x="491300" y="3895445"/>
            <a:ext cx="5416550" cy="1157496"/>
          </a:xfrm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 marR="5080">
              <a:lnSpc>
                <a:spcPct val="105000"/>
              </a:lnSpc>
              <a:spcBef>
                <a:spcPts val="30"/>
              </a:spcBef>
            </a:pPr>
            <a:r>
              <a:rPr lang="pl-PL" sz="1200" dirty="0"/>
              <a:t>Przyczepy serii VZ Exclusive to przyczepy niehamowane o masie całkowitej 750kg oraz burty ze sklejki z pełnymi burtami z aluminium anodowanego o wysokości 350mm. Cechą charakterystyczną jest wersja z dyszlem „V”, burty ze sklejki jasnoszarej 350mm, 13 cali koła 7-pinowe </a:t>
            </a:r>
          </a:p>
          <a:p>
            <a:pPr marL="12700" marR="5080">
              <a:lnSpc>
                <a:spcPct val="105000"/>
              </a:lnSpc>
              <a:spcBef>
                <a:spcPts val="30"/>
              </a:spcBef>
            </a:pPr>
            <a:r>
              <a:rPr lang="pl-PL" sz="1200" dirty="0"/>
              <a:t>Instalacja elektryczna, podłoga z płyty wodoodpornej sitodrukowej grubości 15 mm </a:t>
            </a:r>
          </a:p>
          <a:p>
            <a:pPr marL="12700" marR="5080">
              <a:lnSpc>
                <a:spcPct val="105000"/>
              </a:lnSpc>
              <a:spcBef>
                <a:spcPts val="30"/>
              </a:spcBef>
            </a:pPr>
            <a:r>
              <a:rPr lang="pl-PL" sz="1200" dirty="0"/>
              <a:t>Przyczepy serii VZ Exclusive są standardowo wyposażone w 4 zaczepy mocujące.</a:t>
            </a:r>
            <a:endParaRPr sz="1150" dirty="0">
              <a:latin typeface="Tahoma"/>
              <a:cs typeface="Tahoma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4426671" y="511192"/>
            <a:ext cx="5136515" cy="304379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5080" indent="411480" algn="r">
              <a:lnSpc>
                <a:spcPts val="1040"/>
              </a:lnSpc>
              <a:spcBef>
                <a:spcPts val="265"/>
              </a:spcBef>
            </a:pPr>
            <a:r>
              <a:rPr lang="pl-PL" sz="1400" b="1" dirty="0">
                <a:solidFill>
                  <a:schemeClr val="bg1">
                    <a:lumMod val="75000"/>
                  </a:schemeClr>
                </a:solidFill>
              </a:rPr>
              <a:t>POŁĄCZENIE SKLEJKI WODOODPORNEJ I ELEMENTÓW ALUMINIOWYCH, KTÓRE POLUBISZ OD PIERWSZEGO SPOTKANIA</a:t>
            </a:r>
            <a:endParaRPr sz="1400" b="1" dirty="0">
              <a:solidFill>
                <a:schemeClr val="bg1">
                  <a:lumMod val="75000"/>
                </a:schemeClr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1999" y="444854"/>
            <a:ext cx="9828530" cy="0"/>
          </a:xfrm>
          <a:custGeom>
            <a:avLst/>
            <a:gdLst/>
            <a:ahLst/>
            <a:cxnLst/>
            <a:rect l="l" t="t" r="r" b="b"/>
            <a:pathLst>
              <a:path w="9828530">
                <a:moveTo>
                  <a:pt x="0" y="0"/>
                </a:moveTo>
                <a:lnTo>
                  <a:pt x="9827996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563188" y="121613"/>
            <a:ext cx="812799" cy="6095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942472" y="7145018"/>
            <a:ext cx="576580" cy="415290"/>
          </a:xfrm>
          <a:custGeom>
            <a:avLst/>
            <a:gdLst/>
            <a:ahLst/>
            <a:cxnLst/>
            <a:rect l="l" t="t" r="r" b="b"/>
            <a:pathLst>
              <a:path w="576579" h="415290">
                <a:moveTo>
                  <a:pt x="287997" y="0"/>
                </a:moveTo>
                <a:lnTo>
                  <a:pt x="15989" y="151631"/>
                </a:lnTo>
                <a:lnTo>
                  <a:pt x="0" y="179343"/>
                </a:lnTo>
                <a:lnTo>
                  <a:pt x="0" y="414986"/>
                </a:lnTo>
                <a:lnTo>
                  <a:pt x="575995" y="414986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0031465" y="7237969"/>
            <a:ext cx="39814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47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600" b="1" spc="670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31999" y="7295453"/>
            <a:ext cx="9366885" cy="0"/>
          </a:xfrm>
          <a:custGeom>
            <a:avLst/>
            <a:gdLst/>
            <a:ahLst/>
            <a:cxnLst/>
            <a:rect l="l" t="t" r="r" b="b"/>
            <a:pathLst>
              <a:path w="9366885">
                <a:moveTo>
                  <a:pt x="0" y="0"/>
                </a:moveTo>
                <a:lnTo>
                  <a:pt x="9366478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550289" y="579970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637591" y="704985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5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653490" y="1320736"/>
            <a:ext cx="1853463" cy="7939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550289" y="2739339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653496" y="2837964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5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653490" y="3351535"/>
            <a:ext cx="1853463" cy="105661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716106" y="1136103"/>
            <a:ext cx="2985770" cy="3369945"/>
          </a:xfrm>
          <a:custGeom>
            <a:avLst/>
            <a:gdLst/>
            <a:ahLst/>
            <a:cxnLst/>
            <a:rect l="l" t="t" r="r" b="b"/>
            <a:pathLst>
              <a:path w="2985770" h="3369945">
                <a:moveTo>
                  <a:pt x="0" y="0"/>
                </a:moveTo>
                <a:lnTo>
                  <a:pt x="2985516" y="0"/>
                </a:lnTo>
                <a:lnTo>
                  <a:pt x="2985516" y="3369564"/>
                </a:lnTo>
                <a:lnTo>
                  <a:pt x="0" y="3369564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819305" y="1234744"/>
            <a:ext cx="2780665" cy="3171825"/>
          </a:xfrm>
          <a:custGeom>
            <a:avLst/>
            <a:gdLst/>
            <a:ahLst/>
            <a:cxnLst/>
            <a:rect l="l" t="t" r="r" b="b"/>
            <a:pathLst>
              <a:path w="2780665" h="3171825">
                <a:moveTo>
                  <a:pt x="1390097" y="0"/>
                </a:moveTo>
                <a:lnTo>
                  <a:pt x="1332420" y="13792"/>
                </a:lnTo>
                <a:lnTo>
                  <a:pt x="57683" y="749757"/>
                </a:lnTo>
                <a:lnTo>
                  <a:pt x="16897" y="792810"/>
                </a:lnTo>
                <a:lnTo>
                  <a:pt x="0" y="849655"/>
                </a:lnTo>
                <a:lnTo>
                  <a:pt x="0" y="2321598"/>
                </a:lnTo>
                <a:lnTo>
                  <a:pt x="16897" y="2378443"/>
                </a:lnTo>
                <a:lnTo>
                  <a:pt x="57683" y="2421496"/>
                </a:lnTo>
                <a:lnTo>
                  <a:pt x="1332420" y="3157461"/>
                </a:lnTo>
                <a:lnTo>
                  <a:pt x="1390097" y="3171253"/>
                </a:lnTo>
                <a:lnTo>
                  <a:pt x="1420792" y="3167805"/>
                </a:lnTo>
                <a:lnTo>
                  <a:pt x="2722511" y="2421496"/>
                </a:lnTo>
                <a:lnTo>
                  <a:pt x="2763291" y="2378443"/>
                </a:lnTo>
                <a:lnTo>
                  <a:pt x="2780182" y="2321598"/>
                </a:lnTo>
                <a:lnTo>
                  <a:pt x="2780182" y="849655"/>
                </a:lnTo>
                <a:lnTo>
                  <a:pt x="2763291" y="792810"/>
                </a:lnTo>
                <a:lnTo>
                  <a:pt x="2722511" y="749757"/>
                </a:lnTo>
                <a:lnTo>
                  <a:pt x="1447774" y="13792"/>
                </a:lnTo>
                <a:lnTo>
                  <a:pt x="13900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849571" y="2032000"/>
            <a:ext cx="2749918" cy="179273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881924" y="174904"/>
            <a:ext cx="2985770" cy="3369945"/>
          </a:xfrm>
          <a:custGeom>
            <a:avLst/>
            <a:gdLst/>
            <a:ahLst/>
            <a:cxnLst/>
            <a:rect l="l" t="t" r="r" b="b"/>
            <a:pathLst>
              <a:path w="2985770" h="3369945">
                <a:moveTo>
                  <a:pt x="0" y="0"/>
                </a:moveTo>
                <a:lnTo>
                  <a:pt x="2985516" y="0"/>
                </a:lnTo>
                <a:lnTo>
                  <a:pt x="2985516" y="3369564"/>
                </a:lnTo>
                <a:lnTo>
                  <a:pt x="0" y="3369564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985125" y="273545"/>
            <a:ext cx="2780665" cy="3171825"/>
          </a:xfrm>
          <a:custGeom>
            <a:avLst/>
            <a:gdLst/>
            <a:ahLst/>
            <a:cxnLst/>
            <a:rect l="l" t="t" r="r" b="b"/>
            <a:pathLst>
              <a:path w="2780665" h="3171825">
                <a:moveTo>
                  <a:pt x="1390097" y="0"/>
                </a:moveTo>
                <a:lnTo>
                  <a:pt x="1332420" y="13792"/>
                </a:lnTo>
                <a:lnTo>
                  <a:pt x="57683" y="749757"/>
                </a:lnTo>
                <a:lnTo>
                  <a:pt x="16897" y="792810"/>
                </a:lnTo>
                <a:lnTo>
                  <a:pt x="0" y="849655"/>
                </a:lnTo>
                <a:lnTo>
                  <a:pt x="0" y="2321598"/>
                </a:lnTo>
                <a:lnTo>
                  <a:pt x="16897" y="2378443"/>
                </a:lnTo>
                <a:lnTo>
                  <a:pt x="57683" y="2421496"/>
                </a:lnTo>
                <a:lnTo>
                  <a:pt x="1332420" y="3157461"/>
                </a:lnTo>
                <a:lnTo>
                  <a:pt x="1390097" y="3171253"/>
                </a:lnTo>
                <a:lnTo>
                  <a:pt x="1420792" y="3167805"/>
                </a:lnTo>
                <a:lnTo>
                  <a:pt x="2722511" y="2421496"/>
                </a:lnTo>
                <a:lnTo>
                  <a:pt x="2763291" y="2378443"/>
                </a:lnTo>
                <a:lnTo>
                  <a:pt x="2780182" y="2321598"/>
                </a:lnTo>
                <a:lnTo>
                  <a:pt x="2780182" y="849655"/>
                </a:lnTo>
                <a:lnTo>
                  <a:pt x="2763291" y="792810"/>
                </a:lnTo>
                <a:lnTo>
                  <a:pt x="2722511" y="749757"/>
                </a:lnTo>
                <a:lnTo>
                  <a:pt x="1447774" y="13792"/>
                </a:lnTo>
                <a:lnTo>
                  <a:pt x="13900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985124" y="1245464"/>
            <a:ext cx="2780195" cy="151541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491310" y="175125"/>
            <a:ext cx="1578790" cy="2346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pl-PL" sz="1450" spc="260" dirty="0">
                <a:solidFill>
                  <a:srgbClr val="154194"/>
                </a:solidFill>
                <a:latin typeface="Arial"/>
                <a:cs typeface="Arial"/>
              </a:rPr>
              <a:t>VZ</a:t>
            </a:r>
            <a:r>
              <a:rPr sz="1450" spc="27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1450" spc="295" dirty="0">
                <a:solidFill>
                  <a:srgbClr val="154194"/>
                </a:solidFill>
                <a:latin typeface="Arial"/>
                <a:cs typeface="Arial"/>
              </a:rPr>
              <a:t>exclusive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404101" y="241028"/>
            <a:ext cx="2171862" cy="1128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650" b="1" spc="5" dirty="0">
                <a:solidFill>
                  <a:srgbClr val="1C1C1B"/>
                </a:solidFill>
                <a:latin typeface="Arial"/>
                <a:cs typeface="Arial"/>
              </a:rPr>
              <a:t>Niskopodwoziowa</a:t>
            </a:r>
            <a:r>
              <a:rPr lang="pl-PL" sz="650" spc="4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lang="pl-PL" sz="650" spc="25" dirty="0">
                <a:solidFill>
                  <a:srgbClr val="1C1C1B"/>
                </a:solidFill>
                <a:latin typeface="Arial"/>
                <a:cs typeface="Arial"/>
              </a:rPr>
              <a:t>(Burty sklejkowe i aluminiowe</a:t>
            </a:r>
            <a:r>
              <a:rPr lang="pl-PL" sz="650" spc="30" dirty="0">
                <a:solidFill>
                  <a:srgbClr val="1C1C1B"/>
                </a:solidFill>
                <a:latin typeface="Arial"/>
                <a:cs typeface="Arial"/>
              </a:rPr>
              <a:t>)</a:t>
            </a:r>
            <a:endParaRPr lang="pl-PL" sz="650" dirty="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03999" y="5222227"/>
            <a:ext cx="2725420" cy="0"/>
          </a:xfrm>
          <a:custGeom>
            <a:avLst/>
            <a:gdLst/>
            <a:ahLst/>
            <a:cxnLst/>
            <a:rect l="l" t="t" r="r" b="b"/>
            <a:pathLst>
              <a:path w="2725420">
                <a:moveTo>
                  <a:pt x="0" y="0"/>
                </a:moveTo>
                <a:lnTo>
                  <a:pt x="2725153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491299" y="5015827"/>
            <a:ext cx="2748280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000" b="1" spc="20" dirty="0">
                <a:solidFill>
                  <a:srgbClr val="1C1C1B"/>
                </a:solidFill>
                <a:latin typeface="Arial"/>
                <a:cs typeface="Arial"/>
              </a:rPr>
              <a:t>Wa</a:t>
            </a:r>
            <a:r>
              <a:rPr lang="pl-PL" sz="1000" b="1" spc="10" dirty="0">
                <a:solidFill>
                  <a:srgbClr val="1C1C1B"/>
                </a:solidFill>
                <a:latin typeface="Arial"/>
                <a:cs typeface="Arial"/>
              </a:rPr>
              <a:t>rianty, modyfikacje, wyposażenie</a:t>
            </a:r>
            <a:endParaRPr lang="pl-PL" sz="1000" dirty="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72925" y="5206953"/>
            <a:ext cx="2834005" cy="2011448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10160">
              <a:lnSpc>
                <a:spcPts val="770"/>
              </a:lnSpc>
              <a:spcBef>
                <a:spcPts val="185"/>
              </a:spcBef>
            </a:pPr>
            <a:endParaRPr lang="pl-PL" sz="800" b="1" dirty="0">
              <a:solidFill>
                <a:schemeClr val="tx2"/>
              </a:solidFill>
            </a:endParaRPr>
          </a:p>
          <a:p>
            <a:pPr marL="12700" marR="10160">
              <a:lnSpc>
                <a:spcPts val="770"/>
              </a:lnSpc>
              <a:spcBef>
                <a:spcPts val="185"/>
              </a:spcBef>
            </a:pPr>
            <a:r>
              <a:rPr lang="pl-PL" sz="800" b="1" dirty="0">
                <a:solidFill>
                  <a:schemeClr val="tx2"/>
                </a:solidFill>
              </a:rPr>
              <a:t>Przyczepy serii VZ Exclusive można wyposażyć w funkcjonalne akcesoria lub wybrać różne modyfikacje</a:t>
            </a:r>
            <a:endParaRPr lang="de-DE" sz="700" b="1" dirty="0">
              <a:solidFill>
                <a:schemeClr val="tx2"/>
              </a:solidFill>
              <a:latin typeface="Arial"/>
              <a:cs typeface="Arial"/>
            </a:endParaRPr>
          </a:p>
          <a:p>
            <a:pPr marL="156210" indent="-144145">
              <a:lnSpc>
                <a:spcPts val="930"/>
              </a:lnSpc>
              <a:spcBef>
                <a:spcPts val="28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Koło wsporcze z uchwytem</a:t>
            </a:r>
            <a:endParaRPr lang="de-DE"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Podpor e z uchwytem</a:t>
            </a:r>
            <a:endParaRPr lang="de-DE"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5" dirty="0">
                <a:solidFill>
                  <a:srgbClr val="1C1C1B"/>
                </a:solidFill>
                <a:latin typeface="Tahoma"/>
                <a:cs typeface="Tahoma"/>
              </a:rPr>
              <a:t>Nadstawkę burty</a:t>
            </a:r>
            <a:endParaRPr lang="de-DE"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30" dirty="0">
                <a:solidFill>
                  <a:srgbClr val="1C1C1B"/>
                </a:solidFill>
                <a:latin typeface="Tahoma"/>
                <a:cs typeface="Tahoma"/>
              </a:rPr>
              <a:t>Zamek do zamknięcia zaczepu</a:t>
            </a: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30" dirty="0">
                <a:solidFill>
                  <a:srgbClr val="1C1C1B"/>
                </a:solidFill>
                <a:latin typeface="Tahoma"/>
                <a:cs typeface="Tahoma"/>
              </a:rPr>
              <a:t>Uchwyty oczkowe w podłodze</a:t>
            </a: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Zamykana pokrywa poliestrowa</a:t>
            </a:r>
            <a:endParaRPr lang="de-DE"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20" dirty="0">
                <a:solidFill>
                  <a:srgbClr val="1C1C1B"/>
                </a:solidFill>
                <a:latin typeface="Tahoma"/>
                <a:cs typeface="Tahoma"/>
              </a:rPr>
              <a:t>Plandeka niska lub plandeka ze stelażem</a:t>
            </a:r>
            <a:endParaRPr lang="de-DE"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Stopery kół</a:t>
            </a:r>
            <a:endParaRPr lang="de-DE"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Koło zapasowe z uchwytem</a:t>
            </a:r>
            <a:endParaRPr lang="de-DE"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Kiprowana</a:t>
            </a:r>
            <a:endParaRPr lang="de-DE"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25" dirty="0">
                <a:solidFill>
                  <a:srgbClr val="1C1C1B"/>
                </a:solidFill>
                <a:latin typeface="Tahoma"/>
                <a:cs typeface="Tahoma"/>
              </a:rPr>
              <a:t>Przednia klapa</a:t>
            </a:r>
            <a:endParaRPr lang="de-DE"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de-DE" sz="800" spc="20" dirty="0">
                <a:solidFill>
                  <a:srgbClr val="1C1C1B"/>
                </a:solidFill>
                <a:latin typeface="Tahoma"/>
                <a:cs typeface="Tahoma"/>
              </a:rPr>
              <a:t>Reling</a:t>
            </a:r>
            <a:endParaRPr lang="de-DE" sz="800" dirty="0">
              <a:latin typeface="Tahoma"/>
              <a:cs typeface="Tahoma"/>
            </a:endParaRPr>
          </a:p>
          <a:p>
            <a:pPr marL="156210" indent="-144145">
              <a:lnSpc>
                <a:spcPts val="930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de-DE" sz="800" spc="-5" dirty="0">
                <a:solidFill>
                  <a:srgbClr val="1C1C1B"/>
                </a:solidFill>
                <a:latin typeface="Tahoma"/>
                <a:cs typeface="Tahoma"/>
              </a:rPr>
              <a:t>13-</a:t>
            </a:r>
            <a:r>
              <a:rPr lang="pl-PL" sz="800" spc="-5" dirty="0">
                <a:solidFill>
                  <a:srgbClr val="1C1C1B"/>
                </a:solidFill>
                <a:latin typeface="Tahoma"/>
                <a:cs typeface="Tahoma"/>
              </a:rPr>
              <a:t>polowa instalacja elektryczna dla przyczep niehamowanych</a:t>
            </a:r>
            <a:endParaRPr lang="de-DE" sz="800" dirty="0">
              <a:latin typeface="Tahoma"/>
              <a:cs typeface="Tahoma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164549" y="5665310"/>
            <a:ext cx="1341120" cy="0"/>
          </a:xfrm>
          <a:custGeom>
            <a:avLst/>
            <a:gdLst/>
            <a:ahLst/>
            <a:cxnLst/>
            <a:rect l="l" t="t" r="r" b="b"/>
            <a:pathLst>
              <a:path w="1341120">
                <a:moveTo>
                  <a:pt x="0" y="0"/>
                </a:moveTo>
                <a:lnTo>
                  <a:pt x="1340535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4151849" y="5458909"/>
            <a:ext cx="1365250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000" b="1" spc="25" dirty="0">
                <a:solidFill>
                  <a:srgbClr val="1C1C1B"/>
                </a:solidFill>
                <a:latin typeface="Arial"/>
                <a:cs typeface="Arial"/>
              </a:rPr>
              <a:t>DANE TECHNICZNE</a:t>
            </a:r>
            <a:endParaRPr sz="1000" dirty="0">
              <a:latin typeface="Arial"/>
              <a:cs typeface="Arial"/>
            </a:endParaRPr>
          </a:p>
        </p:txBody>
      </p:sp>
      <p:graphicFrame>
        <p:nvGraphicFramePr>
          <p:cNvPr id="26" name="object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6463106"/>
              </p:ext>
            </p:extLst>
          </p:nvPr>
        </p:nvGraphicFramePr>
        <p:xfrm>
          <a:off x="4164549" y="5824715"/>
          <a:ext cx="6095363" cy="113948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662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01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88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92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607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52006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545"/>
                        </a:spcBef>
                        <a:tabLst>
                          <a:tab pos="1007744" algn="l"/>
                        </a:tabLst>
                      </a:pPr>
                      <a:r>
                        <a:rPr lang="pl-PL" sz="7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700" b="1" dirty="0" err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yp</a:t>
                      </a:r>
                      <a:r>
                        <a:rPr sz="7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lang="pl-PL" sz="7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        </a:t>
                      </a:r>
                      <a:r>
                        <a:rPr lang="pl-PL" sz="7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DMC </a:t>
                      </a:r>
                      <a:r>
                        <a:rPr sz="700" b="1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(kg)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solidFill>
                      <a:srgbClr val="154194"/>
                    </a:solidFill>
                  </a:tcPr>
                </a:tc>
                <a:tc>
                  <a:txBody>
                    <a:bodyPr/>
                    <a:lstStyle/>
                    <a:p>
                      <a:pPr marL="189230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lang="pl-PL" sz="700" b="1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Ładowność</a:t>
                      </a:r>
                      <a:r>
                        <a:rPr sz="700" b="1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(kg)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solidFill>
                      <a:srgbClr val="154194"/>
                    </a:solidFill>
                  </a:tcPr>
                </a:tc>
                <a:tc>
                  <a:txBody>
                    <a:bodyPr/>
                    <a:lstStyle/>
                    <a:p>
                      <a:pPr marL="342265">
                        <a:lnSpc>
                          <a:spcPct val="100000"/>
                        </a:lnSpc>
                        <a:spcBef>
                          <a:spcPts val="545"/>
                        </a:spcBef>
                        <a:tabLst>
                          <a:tab pos="1250315" algn="l"/>
                        </a:tabLst>
                      </a:pPr>
                      <a:r>
                        <a:rPr lang="pl-PL" sz="700" b="1" spc="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Powierzchnia</a:t>
                      </a:r>
                      <a:r>
                        <a:rPr sz="700" b="1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</a:t>
                      </a:r>
                      <a:r>
                        <a:rPr sz="7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7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lang="pl-PL" sz="7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)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solidFill>
                      <a:srgbClr val="154194"/>
                    </a:solidFill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lang="pl-PL" sz="7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Ilość osi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solidFill>
                      <a:srgbClr val="154194"/>
                    </a:solidFill>
                  </a:tcPr>
                </a:tc>
                <a:tc>
                  <a:txBody>
                    <a:bodyPr/>
                    <a:lstStyle/>
                    <a:p>
                      <a:pPr marL="324485" marR="151130" indent="-336550">
                        <a:lnSpc>
                          <a:spcPts val="700"/>
                        </a:lnSpc>
                        <a:spcBef>
                          <a:spcPts val="335"/>
                        </a:spcBef>
                        <a:tabLst>
                          <a:tab pos="247015" algn="l"/>
                        </a:tabLst>
                      </a:pPr>
                      <a:r>
                        <a:rPr lang="pl-PL" sz="1050" b="1" baseline="-27777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	    </a:t>
                      </a:r>
                      <a:r>
                        <a:rPr lang="pl-PL" sz="800" b="1" spc="10" baseline="-27777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Hamowana</a:t>
                      </a:r>
                      <a:endParaRPr lang="pl-PL" sz="800" b="1" dirty="0">
                        <a:solidFill>
                          <a:srgbClr val="FFFFFF"/>
                        </a:solidFill>
                        <a:latin typeface="Arial"/>
                        <a:cs typeface="Arial"/>
                      </a:endParaRPr>
                    </a:p>
                    <a:p>
                      <a:pPr marL="324485" marR="151130" indent="-336550">
                        <a:lnSpc>
                          <a:spcPts val="700"/>
                        </a:lnSpc>
                        <a:spcBef>
                          <a:spcPts val="335"/>
                        </a:spcBef>
                        <a:tabLst>
                          <a:tab pos="247015" algn="l"/>
                        </a:tabLst>
                      </a:pPr>
                      <a:r>
                        <a:rPr lang="pl-PL" sz="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           </a:t>
                      </a:r>
                      <a:endParaRPr lang="pl-PL" sz="800" dirty="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solidFill>
                      <a:srgbClr val="1541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1448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00"/>
                        </a:spcBef>
                        <a:tabLst>
                          <a:tab pos="1365250" algn="l"/>
                        </a:tabLst>
                      </a:pPr>
                      <a:r>
                        <a:rPr sz="700" spc="-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VZ-3</a:t>
                      </a:r>
                      <a:r>
                        <a:rPr sz="700" spc="-4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Exclusive	</a:t>
                      </a: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9865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600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592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2060×1100×350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78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95605" algn="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NIE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5351">
                <a:tc>
                  <a:txBody>
                    <a:bodyPr/>
                    <a:lstStyle/>
                    <a:p>
                      <a:pPr marL="35560">
                        <a:lnSpc>
                          <a:spcPts val="770"/>
                        </a:lnSpc>
                        <a:spcBef>
                          <a:spcPts val="90"/>
                        </a:spcBef>
                      </a:pPr>
                      <a:r>
                        <a:rPr sz="700" spc="-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VZ-3</a:t>
                      </a:r>
                      <a:r>
                        <a:rPr sz="7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Exclusive</a:t>
                      </a:r>
                      <a:endParaRPr sz="700" dirty="0">
                        <a:latin typeface="Tahoma"/>
                        <a:cs typeface="Tahoma"/>
                      </a:endParaRPr>
                    </a:p>
                    <a:p>
                      <a:pPr marL="35560">
                        <a:lnSpc>
                          <a:spcPts val="770"/>
                        </a:lnSpc>
                        <a:tabLst>
                          <a:tab pos="1365250" algn="l"/>
                        </a:tabLst>
                      </a:pPr>
                      <a:r>
                        <a:rPr sz="700" spc="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k</a:t>
                      </a:r>
                      <a:r>
                        <a:rPr lang="pl-PL" sz="700" spc="20" dirty="0" err="1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iprowana</a:t>
                      </a:r>
                      <a:r>
                        <a:rPr sz="700" spc="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	</a:t>
                      </a:r>
                      <a:r>
                        <a:rPr sz="1050" spc="-44" baseline="27777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750</a:t>
                      </a:r>
                      <a:endParaRPr sz="1050" baseline="27777" dirty="0">
                        <a:latin typeface="Tahoma"/>
                        <a:cs typeface="Tahoma"/>
                      </a:endParaRPr>
                    </a:p>
                  </a:txBody>
                  <a:tcPr marL="0" marR="0" marT="1143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9865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600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5588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5920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2060×1100×350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5588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780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5588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95605" algn="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NIE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5588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  <a:tabLst>
                          <a:tab pos="1365250" algn="l"/>
                        </a:tabLst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VZ-7</a:t>
                      </a:r>
                      <a:r>
                        <a:rPr sz="700" spc="-4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Exclusive	</a:t>
                      </a: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986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600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401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2060×1250×350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78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95605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NIE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5351">
                <a:tc>
                  <a:txBody>
                    <a:bodyPr/>
                    <a:lstStyle/>
                    <a:p>
                      <a:pPr marL="35560">
                        <a:lnSpc>
                          <a:spcPts val="770"/>
                        </a:lnSpc>
                        <a:spcBef>
                          <a:spcPts val="90"/>
                        </a:spcBef>
                        <a:tabLst>
                          <a:tab pos="1365250" algn="l"/>
                        </a:tabLst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VZ-7</a:t>
                      </a:r>
                      <a:r>
                        <a:rPr sz="700" spc="-4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Exclusive	</a:t>
                      </a:r>
                      <a:r>
                        <a:rPr sz="1050" spc="-44" baseline="-27777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750</a:t>
                      </a:r>
                      <a:endParaRPr sz="1050" baseline="-27777" dirty="0">
                        <a:latin typeface="Tahoma"/>
                        <a:cs typeface="Tahoma"/>
                      </a:endParaRPr>
                    </a:p>
                    <a:p>
                      <a:pPr marL="35560">
                        <a:lnSpc>
                          <a:spcPts val="770"/>
                        </a:lnSpc>
                      </a:pPr>
                      <a:r>
                        <a:rPr lang="pl-PL" sz="700" spc="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kiprowana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143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9865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600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5588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401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2060×1250×350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5588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780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5588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95605" algn="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NIE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5588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  <a:tabLst>
                          <a:tab pos="1365250" algn="l"/>
                        </a:tabLst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VZ-26</a:t>
                      </a:r>
                      <a:r>
                        <a:rPr sz="700" spc="-4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Exclusive	</a:t>
                      </a: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986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580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592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2495×1250×350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78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95605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NIE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7" name="object 27"/>
          <p:cNvSpPr txBox="1"/>
          <p:nvPr/>
        </p:nvSpPr>
        <p:spPr>
          <a:xfrm>
            <a:off x="4187760" y="6991518"/>
            <a:ext cx="2301940" cy="24109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pl-PL" sz="700" i="1" spc="55" dirty="0">
              <a:solidFill>
                <a:srgbClr val="154194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700" i="1" spc="55" dirty="0">
                <a:solidFill>
                  <a:srgbClr val="154194"/>
                </a:solidFill>
                <a:latin typeface="Calibri"/>
                <a:cs typeface="Calibri"/>
              </a:rPr>
              <a:t>Masa całkowita może zostać opcjonalnie zmniejszona</a:t>
            </a:r>
            <a:endParaRPr lang="pl-PL" sz="700" dirty="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8013701" y="1949449"/>
            <a:ext cx="1295400" cy="207108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indent="-1905" algn="ctr">
              <a:lnSpc>
                <a:spcPts val="730"/>
              </a:lnSpc>
              <a:spcBef>
                <a:spcPts val="215"/>
              </a:spcBef>
            </a:pPr>
            <a:r>
              <a:rPr lang="pl-PL" sz="700" b="1" spc="35" dirty="0">
                <a:solidFill>
                  <a:srgbClr val="1C1C1B"/>
                </a:solidFill>
                <a:latin typeface="Arial"/>
                <a:cs typeface="Arial"/>
              </a:rPr>
              <a:t>VZ </a:t>
            </a:r>
            <a:r>
              <a:rPr lang="pl-PL" sz="700" b="1" spc="-10" dirty="0" err="1">
                <a:solidFill>
                  <a:srgbClr val="1C1C1B"/>
                </a:solidFill>
                <a:latin typeface="Arial"/>
                <a:cs typeface="Arial"/>
              </a:rPr>
              <a:t>Exclusive</a:t>
            </a:r>
            <a:r>
              <a:rPr lang="pl-PL" sz="700" b="1" spc="-10" dirty="0">
                <a:solidFill>
                  <a:srgbClr val="1C1C1B"/>
                </a:solidFill>
                <a:latin typeface="Arial"/>
                <a:cs typeface="Arial"/>
              </a:rPr>
              <a:t> z burta przednią i relingami 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695859" y="3948738"/>
            <a:ext cx="1013460" cy="296876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algn="ctr">
              <a:lnSpc>
                <a:spcPts val="730"/>
              </a:lnSpc>
              <a:spcBef>
                <a:spcPts val="215"/>
              </a:spcBef>
            </a:pPr>
            <a:r>
              <a:rPr sz="700" b="1" spc="35" dirty="0">
                <a:solidFill>
                  <a:srgbClr val="1C1C1B"/>
                </a:solidFill>
                <a:latin typeface="Arial"/>
                <a:cs typeface="Arial"/>
              </a:rPr>
              <a:t>VZ</a:t>
            </a:r>
            <a:r>
              <a:rPr sz="700" b="1" spc="-14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1C1C1B"/>
                </a:solidFill>
                <a:latin typeface="Arial"/>
                <a:cs typeface="Arial"/>
              </a:rPr>
              <a:t>Exclusive</a:t>
            </a:r>
            <a:r>
              <a:rPr lang="pl-PL" sz="700" b="1" spc="-10" dirty="0">
                <a:solidFill>
                  <a:srgbClr val="1C1C1B"/>
                </a:solidFill>
                <a:latin typeface="Arial"/>
                <a:cs typeface="Arial"/>
              </a:rPr>
              <a:t> z otwieranym frontem i burtą tylną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755492" y="2952969"/>
            <a:ext cx="1225550" cy="386644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algn="ctr">
              <a:lnSpc>
                <a:spcPts val="730"/>
              </a:lnSpc>
              <a:spcBef>
                <a:spcPts val="215"/>
              </a:spcBef>
            </a:pPr>
            <a:r>
              <a:rPr sz="700" b="1" spc="35" dirty="0">
                <a:solidFill>
                  <a:srgbClr val="1C1C1B"/>
                </a:solidFill>
                <a:latin typeface="Arial"/>
                <a:cs typeface="Arial"/>
              </a:rPr>
              <a:t>VZ </a:t>
            </a:r>
            <a:r>
              <a:rPr sz="700" b="1" spc="-10" dirty="0">
                <a:solidFill>
                  <a:srgbClr val="1C1C1B"/>
                </a:solidFill>
                <a:latin typeface="Arial"/>
                <a:cs typeface="Arial"/>
              </a:rPr>
              <a:t>Exclusive </a:t>
            </a:r>
            <a:r>
              <a:rPr lang="pl-PL" sz="700" b="1" spc="-10" dirty="0">
                <a:solidFill>
                  <a:srgbClr val="1C1C1B"/>
                </a:solidFill>
                <a:latin typeface="Arial"/>
                <a:cs typeface="Arial"/>
              </a:rPr>
              <a:t>z wysoka plandeką z wysokością załadunku</a:t>
            </a:r>
            <a:endParaRPr sz="700" dirty="0">
              <a:latin typeface="Arial"/>
              <a:cs typeface="Arial"/>
            </a:endParaRPr>
          </a:p>
          <a:p>
            <a:pPr marL="12700" algn="ctr">
              <a:lnSpc>
                <a:spcPts val="720"/>
              </a:lnSpc>
            </a:pPr>
            <a:r>
              <a:rPr sz="700" b="1" spc="-20" dirty="0">
                <a:solidFill>
                  <a:srgbClr val="1C1C1B"/>
                </a:solidFill>
                <a:latin typeface="Arial"/>
                <a:cs typeface="Arial"/>
              </a:rPr>
              <a:t>0,88</a:t>
            </a:r>
            <a:r>
              <a:rPr sz="700" b="1" spc="-3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20" dirty="0">
                <a:solidFill>
                  <a:srgbClr val="1C1C1B"/>
                </a:solidFill>
                <a:latin typeface="Arial"/>
                <a:cs typeface="Arial"/>
              </a:rPr>
              <a:t>m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8090203" y="4431021"/>
            <a:ext cx="963930" cy="296876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indent="-635" algn="ctr">
              <a:lnSpc>
                <a:spcPts val="730"/>
              </a:lnSpc>
              <a:spcBef>
                <a:spcPts val="215"/>
              </a:spcBef>
            </a:pPr>
            <a:r>
              <a:rPr sz="700" b="1" spc="35" dirty="0">
                <a:solidFill>
                  <a:srgbClr val="1C1C1B"/>
                </a:solidFill>
                <a:latin typeface="Arial"/>
                <a:cs typeface="Arial"/>
              </a:rPr>
              <a:t>VZ </a:t>
            </a:r>
            <a:r>
              <a:rPr sz="700" b="1" spc="-10" dirty="0">
                <a:solidFill>
                  <a:srgbClr val="1C1C1B"/>
                </a:solidFill>
                <a:latin typeface="Arial"/>
                <a:cs typeface="Arial"/>
              </a:rPr>
              <a:t>Exclusive</a:t>
            </a:r>
            <a:r>
              <a:rPr lang="pl-PL" sz="700" b="1" spc="-10" dirty="0">
                <a:solidFill>
                  <a:srgbClr val="1C1C1B"/>
                </a:solidFill>
                <a:latin typeface="Arial"/>
                <a:cs typeface="Arial"/>
              </a:rPr>
              <a:t> z nadstawką burty i klapą poliestrową</a:t>
            </a:r>
            <a:endParaRPr sz="7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0079" y="7295305"/>
            <a:ext cx="9440545" cy="0"/>
          </a:xfrm>
          <a:custGeom>
            <a:avLst/>
            <a:gdLst/>
            <a:ahLst/>
            <a:cxnLst/>
            <a:rect l="l" t="t" r="r" b="b"/>
            <a:pathLst>
              <a:path w="9440545">
                <a:moveTo>
                  <a:pt x="0" y="0"/>
                </a:moveTo>
                <a:lnTo>
                  <a:pt x="9439922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394913" y="1375803"/>
            <a:ext cx="4243775" cy="18857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49151" y="1321339"/>
            <a:ext cx="6322326" cy="240726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039556" y="444854"/>
            <a:ext cx="8220709" cy="0"/>
          </a:xfrm>
          <a:custGeom>
            <a:avLst/>
            <a:gdLst/>
            <a:ahLst/>
            <a:cxnLst/>
            <a:rect l="l" t="t" r="r" b="b"/>
            <a:pathLst>
              <a:path w="8220709">
                <a:moveTo>
                  <a:pt x="0" y="0"/>
                </a:moveTo>
                <a:lnTo>
                  <a:pt x="8220439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789951" y="180582"/>
            <a:ext cx="812799" cy="6095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47380" y="279499"/>
            <a:ext cx="141986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65" dirty="0"/>
              <a:t>A</a:t>
            </a:r>
            <a:r>
              <a:rPr sz="4000" spc="-55" dirty="0"/>
              <a:t>L</a:t>
            </a:r>
            <a:r>
              <a:rPr sz="4000" spc="-35" dirty="0"/>
              <a:t>U</a:t>
            </a:r>
            <a:r>
              <a:rPr sz="4000" spc="220" dirty="0"/>
              <a:t>X</a:t>
            </a:r>
            <a:endParaRPr sz="4000"/>
          </a:p>
        </p:txBody>
      </p:sp>
      <p:sp>
        <p:nvSpPr>
          <p:cNvPr id="8" name="object 8"/>
          <p:cNvSpPr/>
          <p:nvPr/>
        </p:nvSpPr>
        <p:spPr>
          <a:xfrm>
            <a:off x="173536" y="7145018"/>
            <a:ext cx="576580" cy="415290"/>
          </a:xfrm>
          <a:custGeom>
            <a:avLst/>
            <a:gdLst/>
            <a:ahLst/>
            <a:cxnLst/>
            <a:rect l="l" t="t" r="r" b="b"/>
            <a:pathLst>
              <a:path w="576580" h="415290">
                <a:moveTo>
                  <a:pt x="287997" y="0"/>
                </a:moveTo>
                <a:lnTo>
                  <a:pt x="16001" y="151631"/>
                </a:lnTo>
                <a:lnTo>
                  <a:pt x="0" y="179343"/>
                </a:lnTo>
                <a:lnTo>
                  <a:pt x="0" y="414986"/>
                </a:lnTo>
                <a:lnTo>
                  <a:pt x="575995" y="414986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61910" y="7237969"/>
            <a:ext cx="39941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484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600" b="1" spc="670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899034" y="5110683"/>
            <a:ext cx="1433943" cy="5515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152809" y="5064653"/>
            <a:ext cx="426084" cy="39370"/>
          </a:xfrm>
          <a:custGeom>
            <a:avLst/>
            <a:gdLst/>
            <a:ahLst/>
            <a:cxnLst/>
            <a:rect l="l" t="t" r="r" b="b"/>
            <a:pathLst>
              <a:path w="426084" h="39370">
                <a:moveTo>
                  <a:pt x="0" y="38785"/>
                </a:moveTo>
                <a:lnTo>
                  <a:pt x="425564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151772" y="5092056"/>
            <a:ext cx="2540" cy="22860"/>
          </a:xfrm>
          <a:custGeom>
            <a:avLst/>
            <a:gdLst/>
            <a:ahLst/>
            <a:cxnLst/>
            <a:rect l="l" t="t" r="r" b="b"/>
            <a:pathLst>
              <a:path w="2540" h="22860">
                <a:moveTo>
                  <a:pt x="1035" y="-2540"/>
                </a:moveTo>
                <a:lnTo>
                  <a:pt x="1035" y="25311"/>
                </a:lnTo>
              </a:path>
            </a:pathLst>
          </a:custGeom>
          <a:ln w="715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 rot="120000">
            <a:off x="7712171" y="5005138"/>
            <a:ext cx="320052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95"/>
              </a:lnSpc>
            </a:pPr>
            <a:r>
              <a:rPr sz="500" b="1" spc="75" dirty="0">
                <a:solidFill>
                  <a:srgbClr val="154194"/>
                </a:solidFill>
                <a:latin typeface="Arial"/>
                <a:cs typeface="Arial"/>
              </a:rPr>
              <a:t>2060</a:t>
            </a:r>
            <a:r>
              <a:rPr sz="500" b="1" spc="-4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 rot="21360000">
            <a:off x="7206133" y="5014342"/>
            <a:ext cx="315697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60" dirty="0">
                <a:solidFill>
                  <a:srgbClr val="154194"/>
                </a:solidFill>
                <a:latin typeface="Arial"/>
                <a:cs typeface="Arial"/>
              </a:rPr>
              <a:t>1100</a:t>
            </a:r>
            <a:r>
              <a:rPr sz="500" b="1" spc="-4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</a:t>
            </a:r>
            <a:r>
              <a:rPr sz="750" b="1" spc="-30" baseline="5555" dirty="0">
                <a:solidFill>
                  <a:srgbClr val="154194"/>
                </a:solidFill>
                <a:latin typeface="Arial"/>
                <a:cs typeface="Arial"/>
              </a:rPr>
              <a:t>m</a:t>
            </a:r>
            <a:endParaRPr sz="750" baseline="5555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7580915" y="5064750"/>
            <a:ext cx="579120" cy="21590"/>
          </a:xfrm>
          <a:custGeom>
            <a:avLst/>
            <a:gdLst/>
            <a:ahLst/>
            <a:cxnLst/>
            <a:rect l="l" t="t" r="r" b="b"/>
            <a:pathLst>
              <a:path w="579120" h="21589">
                <a:moveTo>
                  <a:pt x="0" y="0"/>
                </a:moveTo>
                <a:lnTo>
                  <a:pt x="578764" y="21132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580497" y="5053326"/>
            <a:ext cx="1270" cy="22860"/>
          </a:xfrm>
          <a:custGeom>
            <a:avLst/>
            <a:gdLst/>
            <a:ahLst/>
            <a:cxnLst/>
            <a:rect l="l" t="t" r="r" b="b"/>
            <a:pathLst>
              <a:path w="1270" h="22860">
                <a:moveTo>
                  <a:pt x="0" y="22847"/>
                </a:moveTo>
                <a:lnTo>
                  <a:pt x="838" y="22847"/>
                </a:lnTo>
                <a:lnTo>
                  <a:pt x="838" y="0"/>
                </a:lnTo>
                <a:lnTo>
                  <a:pt x="0" y="0"/>
                </a:lnTo>
                <a:lnTo>
                  <a:pt x="0" y="22847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159260" y="5074461"/>
            <a:ext cx="1270" cy="22860"/>
          </a:xfrm>
          <a:custGeom>
            <a:avLst/>
            <a:gdLst/>
            <a:ahLst/>
            <a:cxnLst/>
            <a:rect l="l" t="t" r="r" b="b"/>
            <a:pathLst>
              <a:path w="1270" h="22860">
                <a:moveTo>
                  <a:pt x="0" y="22847"/>
                </a:moveTo>
                <a:lnTo>
                  <a:pt x="838" y="22847"/>
                </a:lnTo>
                <a:lnTo>
                  <a:pt x="838" y="0"/>
                </a:lnTo>
                <a:lnTo>
                  <a:pt x="0" y="0"/>
                </a:lnTo>
                <a:lnTo>
                  <a:pt x="0" y="22847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199847" y="5135436"/>
            <a:ext cx="2540" cy="149225"/>
          </a:xfrm>
          <a:custGeom>
            <a:avLst/>
            <a:gdLst/>
            <a:ahLst/>
            <a:cxnLst/>
            <a:rect l="l" t="t" r="r" b="b"/>
            <a:pathLst>
              <a:path w="2540" h="149225">
                <a:moveTo>
                  <a:pt x="2336" y="148628"/>
                </a:moveTo>
                <a:lnTo>
                  <a:pt x="0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190755" y="5283888"/>
            <a:ext cx="22860" cy="635"/>
          </a:xfrm>
          <a:custGeom>
            <a:avLst/>
            <a:gdLst/>
            <a:ahLst/>
            <a:cxnLst/>
            <a:rect l="l" t="t" r="r" b="b"/>
            <a:pathLst>
              <a:path w="22859" h="635">
                <a:moveTo>
                  <a:pt x="0" y="355"/>
                </a:moveTo>
                <a:lnTo>
                  <a:pt x="22860" y="355"/>
                </a:lnTo>
                <a:lnTo>
                  <a:pt x="22860" y="0"/>
                </a:lnTo>
                <a:lnTo>
                  <a:pt x="0" y="0"/>
                </a:lnTo>
                <a:lnTo>
                  <a:pt x="0" y="355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188418" y="5135260"/>
            <a:ext cx="22860" cy="635"/>
          </a:xfrm>
          <a:custGeom>
            <a:avLst/>
            <a:gdLst/>
            <a:ahLst/>
            <a:cxnLst/>
            <a:rect l="l" t="t" r="r" b="b"/>
            <a:pathLst>
              <a:path w="22859" h="635">
                <a:moveTo>
                  <a:pt x="0" y="355"/>
                </a:moveTo>
                <a:lnTo>
                  <a:pt x="22860" y="355"/>
                </a:lnTo>
                <a:lnTo>
                  <a:pt x="22860" y="0"/>
                </a:lnTo>
                <a:lnTo>
                  <a:pt x="0" y="0"/>
                </a:lnTo>
                <a:lnTo>
                  <a:pt x="0" y="355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8207664" y="5064144"/>
            <a:ext cx="92710" cy="293370"/>
          </a:xfrm>
          <a:prstGeom prst="rect">
            <a:avLst/>
          </a:prstGeom>
        </p:spPr>
        <p:txBody>
          <a:bodyPr vert="vert270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350</a:t>
            </a:r>
            <a:r>
              <a:rPr sz="500" b="1" spc="-2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433273" y="5861959"/>
            <a:ext cx="29845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-5" dirty="0">
                <a:solidFill>
                  <a:srgbClr val="1C1C1B"/>
                </a:solidFill>
                <a:latin typeface="Arial"/>
                <a:cs typeface="Arial"/>
              </a:rPr>
              <a:t>Alux-3</a:t>
            </a:r>
            <a:endParaRPr sz="7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6850207" y="4413180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4" y="9848"/>
                </a:lnTo>
                <a:lnTo>
                  <a:pt x="741381" y="0"/>
                </a:lnTo>
                <a:lnTo>
                  <a:pt x="719462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1" y="1684286"/>
                </a:lnTo>
                <a:lnTo>
                  <a:pt x="763300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471109" y="5070716"/>
            <a:ext cx="1424019" cy="59783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700572" y="5025054"/>
            <a:ext cx="541020" cy="46355"/>
          </a:xfrm>
          <a:custGeom>
            <a:avLst/>
            <a:gdLst/>
            <a:ahLst/>
            <a:cxnLst/>
            <a:rect l="l" t="t" r="r" b="b"/>
            <a:pathLst>
              <a:path w="541020" h="46354">
                <a:moveTo>
                  <a:pt x="0" y="45999"/>
                </a:moveTo>
                <a:lnTo>
                  <a:pt x="540766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699603" y="5059664"/>
            <a:ext cx="2540" cy="22860"/>
          </a:xfrm>
          <a:custGeom>
            <a:avLst/>
            <a:gdLst/>
            <a:ahLst/>
            <a:cxnLst/>
            <a:rect l="l" t="t" r="r" b="b"/>
            <a:pathLst>
              <a:path w="2540" h="22860">
                <a:moveTo>
                  <a:pt x="971" y="-2539"/>
                </a:moveTo>
                <a:lnTo>
                  <a:pt x="971" y="25323"/>
                </a:lnTo>
              </a:path>
            </a:pathLst>
          </a:custGeom>
          <a:ln w="7023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 rot="240000">
            <a:off x="9326105" y="4973012"/>
            <a:ext cx="320675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75" dirty="0">
                <a:solidFill>
                  <a:srgbClr val="154194"/>
                </a:solidFill>
                <a:latin typeface="Arial"/>
                <a:cs typeface="Arial"/>
              </a:rPr>
              <a:t>2060</a:t>
            </a:r>
            <a:r>
              <a:rPr sz="500" b="1" spc="-5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 rot="21300000">
            <a:off x="8809788" y="4977367"/>
            <a:ext cx="316319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95"/>
              </a:lnSpc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1255</a:t>
            </a:r>
            <a:r>
              <a:rPr sz="500" b="1" spc="-5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9243872" y="5025254"/>
            <a:ext cx="476884" cy="36830"/>
          </a:xfrm>
          <a:custGeom>
            <a:avLst/>
            <a:gdLst/>
            <a:ahLst/>
            <a:cxnLst/>
            <a:rect l="l" t="t" r="r" b="b"/>
            <a:pathLst>
              <a:path w="476884" h="36829">
                <a:moveTo>
                  <a:pt x="0" y="0"/>
                </a:moveTo>
                <a:lnTo>
                  <a:pt x="476529" y="36766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9242992" y="5013853"/>
            <a:ext cx="1905" cy="22860"/>
          </a:xfrm>
          <a:custGeom>
            <a:avLst/>
            <a:gdLst/>
            <a:ahLst/>
            <a:cxnLst/>
            <a:rect l="l" t="t" r="r" b="b"/>
            <a:pathLst>
              <a:path w="1904" h="22860">
                <a:moveTo>
                  <a:pt x="876" y="-2539"/>
                </a:moveTo>
                <a:lnTo>
                  <a:pt x="876" y="25336"/>
                </a:lnTo>
              </a:path>
            </a:pathLst>
          </a:custGeom>
          <a:ln w="6832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9719526" y="5050623"/>
            <a:ext cx="1905" cy="22860"/>
          </a:xfrm>
          <a:custGeom>
            <a:avLst/>
            <a:gdLst/>
            <a:ahLst/>
            <a:cxnLst/>
            <a:rect l="l" t="t" r="r" b="b"/>
            <a:pathLst>
              <a:path w="1904" h="22860">
                <a:moveTo>
                  <a:pt x="876" y="-2539"/>
                </a:moveTo>
                <a:lnTo>
                  <a:pt x="876" y="25336"/>
                </a:lnTo>
              </a:path>
            </a:pathLst>
          </a:custGeom>
          <a:ln w="6832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9763187" y="5106642"/>
            <a:ext cx="0" cy="149225"/>
          </a:xfrm>
          <a:custGeom>
            <a:avLst/>
            <a:gdLst/>
            <a:ahLst/>
            <a:cxnLst/>
            <a:rect l="l" t="t" r="r" b="b"/>
            <a:pathLst>
              <a:path h="149225">
                <a:moveTo>
                  <a:pt x="0" y="0"/>
                </a:moveTo>
                <a:lnTo>
                  <a:pt x="0" y="148640"/>
                </a:lnTo>
              </a:path>
            </a:pathLst>
          </a:custGeom>
          <a:ln w="3175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9752277" y="5255196"/>
            <a:ext cx="22860" cy="635"/>
          </a:xfrm>
          <a:custGeom>
            <a:avLst/>
            <a:gdLst/>
            <a:ahLst/>
            <a:cxnLst/>
            <a:rect l="l" t="t" r="r" b="b"/>
            <a:pathLst>
              <a:path w="22859" h="635">
                <a:moveTo>
                  <a:pt x="0" y="165"/>
                </a:moveTo>
                <a:lnTo>
                  <a:pt x="22860" y="165"/>
                </a:lnTo>
                <a:lnTo>
                  <a:pt x="22860" y="0"/>
                </a:lnTo>
                <a:lnTo>
                  <a:pt x="0" y="0"/>
                </a:lnTo>
                <a:lnTo>
                  <a:pt x="0" y="165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9751238" y="5106554"/>
            <a:ext cx="22860" cy="635"/>
          </a:xfrm>
          <a:custGeom>
            <a:avLst/>
            <a:gdLst/>
            <a:ahLst/>
            <a:cxnLst/>
            <a:rect l="l" t="t" r="r" b="b"/>
            <a:pathLst>
              <a:path w="22859" h="635">
                <a:moveTo>
                  <a:pt x="0" y="165"/>
                </a:moveTo>
                <a:lnTo>
                  <a:pt x="22860" y="165"/>
                </a:lnTo>
                <a:lnTo>
                  <a:pt x="22860" y="0"/>
                </a:lnTo>
                <a:lnTo>
                  <a:pt x="0" y="0"/>
                </a:lnTo>
                <a:lnTo>
                  <a:pt x="0" y="165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9770985" y="5036087"/>
            <a:ext cx="90170" cy="2927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350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 mm</a:t>
            </a:r>
            <a:endParaRPr sz="5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8998450" y="5868617"/>
            <a:ext cx="28956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A</a:t>
            </a:r>
            <a:r>
              <a:rPr sz="700" b="1" spc="15" dirty="0">
                <a:solidFill>
                  <a:srgbClr val="1C1C1B"/>
                </a:solidFill>
                <a:latin typeface="Arial"/>
                <a:cs typeface="Arial"/>
              </a:rPr>
              <a:t>l</a:t>
            </a:r>
            <a:r>
              <a:rPr sz="700" b="1" spc="-5" dirty="0">
                <a:solidFill>
                  <a:srgbClr val="1C1C1B"/>
                </a:solidFill>
                <a:latin typeface="Arial"/>
                <a:cs typeface="Arial"/>
              </a:rPr>
              <a:t>u</a:t>
            </a:r>
            <a:r>
              <a:rPr sz="700" b="1" spc="-15" dirty="0">
                <a:solidFill>
                  <a:srgbClr val="1C1C1B"/>
                </a:solidFill>
                <a:latin typeface="Arial"/>
                <a:cs typeface="Arial"/>
              </a:rPr>
              <a:t>x</a:t>
            </a:r>
            <a:r>
              <a:rPr sz="700" b="1" spc="-45" dirty="0">
                <a:solidFill>
                  <a:srgbClr val="1C1C1B"/>
                </a:solidFill>
                <a:latin typeface="Arial"/>
                <a:cs typeface="Arial"/>
              </a:rPr>
              <a:t>-7</a:t>
            </a:r>
            <a:endParaRPr sz="70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8412369" y="4413180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4" y="9848"/>
                </a:lnTo>
                <a:lnTo>
                  <a:pt x="741386" y="0"/>
                </a:lnTo>
                <a:lnTo>
                  <a:pt x="719464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7604287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768381" y="0"/>
                </a:moveTo>
                <a:lnTo>
                  <a:pt x="713689" y="13496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2" y="1303764"/>
                </a:lnTo>
                <a:lnTo>
                  <a:pt x="54708" y="1344380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93" y="1344368"/>
                </a:lnTo>
                <a:lnTo>
                  <a:pt x="1521113" y="1303762"/>
                </a:lnTo>
                <a:lnTo>
                  <a:pt x="1536763" y="1249651"/>
                </a:lnTo>
                <a:lnTo>
                  <a:pt x="1536763" y="488692"/>
                </a:lnTo>
                <a:lnTo>
                  <a:pt x="1521112" y="434586"/>
                </a:lnTo>
                <a:lnTo>
                  <a:pt x="1482077" y="393976"/>
                </a:lnTo>
                <a:lnTo>
                  <a:pt x="823074" y="13496"/>
                </a:lnTo>
                <a:lnTo>
                  <a:pt x="7683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604287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1536763" y="1249651"/>
                </a:moveTo>
                <a:lnTo>
                  <a:pt x="1536763" y="488692"/>
                </a:lnTo>
                <a:lnTo>
                  <a:pt x="1532603" y="461239"/>
                </a:lnTo>
                <a:lnTo>
                  <a:pt x="1503775" y="411306"/>
                </a:lnTo>
                <a:lnTo>
                  <a:pt x="823074" y="13496"/>
                </a:lnTo>
                <a:lnTo>
                  <a:pt x="768381" y="0"/>
                </a:lnTo>
                <a:lnTo>
                  <a:pt x="739549" y="3374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1" y="1303762"/>
                </a:lnTo>
                <a:lnTo>
                  <a:pt x="54686" y="1344368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77" y="1344380"/>
                </a:lnTo>
                <a:lnTo>
                  <a:pt x="1521112" y="1303764"/>
                </a:lnTo>
                <a:lnTo>
                  <a:pt x="1536763" y="1249651"/>
                </a:lnTo>
                <a:close/>
              </a:path>
            </a:pathLst>
          </a:custGeom>
          <a:ln w="540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7631287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741386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4" y="9848"/>
                </a:lnTo>
                <a:lnTo>
                  <a:pt x="7413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7676722" y="6427689"/>
            <a:ext cx="1351129" cy="46008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7961970" y="6382525"/>
            <a:ext cx="426720" cy="40640"/>
          </a:xfrm>
          <a:custGeom>
            <a:avLst/>
            <a:gdLst/>
            <a:ahLst/>
            <a:cxnLst/>
            <a:rect l="l" t="t" r="r" b="b"/>
            <a:pathLst>
              <a:path w="426720" h="40639">
                <a:moveTo>
                  <a:pt x="0" y="40208"/>
                </a:moveTo>
                <a:lnTo>
                  <a:pt x="426288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7960896" y="6411355"/>
            <a:ext cx="2540" cy="22860"/>
          </a:xfrm>
          <a:custGeom>
            <a:avLst/>
            <a:gdLst/>
            <a:ahLst/>
            <a:cxnLst/>
            <a:rect l="l" t="t" r="r" b="b"/>
            <a:pathLst>
              <a:path w="2540" h="22860">
                <a:moveTo>
                  <a:pt x="1073" y="-2539"/>
                </a:moveTo>
                <a:lnTo>
                  <a:pt x="1073" y="25298"/>
                </a:lnTo>
              </a:path>
            </a:pathLst>
          </a:custGeom>
          <a:ln w="7226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 rot="240000">
            <a:off x="8506855" y="6335204"/>
            <a:ext cx="321919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750" b="1" spc="112" baseline="5555" dirty="0">
                <a:solidFill>
                  <a:srgbClr val="154194"/>
                </a:solidFill>
                <a:latin typeface="Arial"/>
                <a:cs typeface="Arial"/>
              </a:rPr>
              <a:t>3000</a:t>
            </a:r>
            <a:r>
              <a:rPr sz="750" b="1" spc="-60" baseline="555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5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 rot="21300000">
            <a:off x="8014601" y="6331532"/>
            <a:ext cx="316319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1555</a:t>
            </a:r>
            <a:r>
              <a:rPr sz="500" b="1" spc="-5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8390789" y="6382735"/>
            <a:ext cx="548005" cy="46355"/>
          </a:xfrm>
          <a:custGeom>
            <a:avLst/>
            <a:gdLst/>
            <a:ahLst/>
            <a:cxnLst/>
            <a:rect l="l" t="t" r="r" b="b"/>
            <a:pathLst>
              <a:path w="548004" h="46354">
                <a:moveTo>
                  <a:pt x="0" y="0"/>
                </a:moveTo>
                <a:lnTo>
                  <a:pt x="547458" y="46088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8389830" y="6371340"/>
            <a:ext cx="2540" cy="22860"/>
          </a:xfrm>
          <a:custGeom>
            <a:avLst/>
            <a:gdLst/>
            <a:ahLst/>
            <a:cxnLst/>
            <a:rect l="l" t="t" r="r" b="b"/>
            <a:pathLst>
              <a:path w="2540" h="22860">
                <a:moveTo>
                  <a:pt x="958" y="-2540"/>
                </a:moveTo>
                <a:lnTo>
                  <a:pt x="958" y="25323"/>
                </a:lnTo>
              </a:path>
            </a:pathLst>
          </a:custGeom>
          <a:ln w="6997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8937287" y="6417435"/>
            <a:ext cx="2540" cy="22860"/>
          </a:xfrm>
          <a:custGeom>
            <a:avLst/>
            <a:gdLst/>
            <a:ahLst/>
            <a:cxnLst/>
            <a:rect l="l" t="t" r="r" b="b"/>
            <a:pathLst>
              <a:path w="2540" h="22860">
                <a:moveTo>
                  <a:pt x="958" y="-2540"/>
                </a:moveTo>
                <a:lnTo>
                  <a:pt x="958" y="25323"/>
                </a:lnTo>
              </a:path>
            </a:pathLst>
          </a:custGeom>
          <a:ln w="6997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8981786" y="6477408"/>
            <a:ext cx="0" cy="102235"/>
          </a:xfrm>
          <a:custGeom>
            <a:avLst/>
            <a:gdLst/>
            <a:ahLst/>
            <a:cxnLst/>
            <a:rect l="l" t="t" r="r" b="b"/>
            <a:pathLst>
              <a:path h="102234">
                <a:moveTo>
                  <a:pt x="0" y="0"/>
                </a:moveTo>
                <a:lnTo>
                  <a:pt x="0" y="101841"/>
                </a:lnTo>
              </a:path>
            </a:pathLst>
          </a:custGeom>
          <a:ln w="3175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8970560" y="6576666"/>
            <a:ext cx="22860" cy="5715"/>
          </a:xfrm>
          <a:custGeom>
            <a:avLst/>
            <a:gdLst/>
            <a:ahLst/>
            <a:cxnLst/>
            <a:rect l="l" t="t" r="r" b="b"/>
            <a:pathLst>
              <a:path w="22859" h="5715">
                <a:moveTo>
                  <a:pt x="0" y="5168"/>
                </a:moveTo>
                <a:lnTo>
                  <a:pt x="22860" y="5168"/>
                </a:lnTo>
                <a:lnTo>
                  <a:pt x="22860" y="0"/>
                </a:lnTo>
                <a:lnTo>
                  <a:pt x="0" y="0"/>
                </a:lnTo>
                <a:lnTo>
                  <a:pt x="0" y="5168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8970148" y="6474823"/>
            <a:ext cx="22860" cy="5715"/>
          </a:xfrm>
          <a:custGeom>
            <a:avLst/>
            <a:gdLst/>
            <a:ahLst/>
            <a:cxnLst/>
            <a:rect l="l" t="t" r="r" b="b"/>
            <a:pathLst>
              <a:path w="22859" h="5714">
                <a:moveTo>
                  <a:pt x="0" y="5168"/>
                </a:moveTo>
                <a:lnTo>
                  <a:pt x="22860" y="5168"/>
                </a:lnTo>
                <a:lnTo>
                  <a:pt x="22860" y="0"/>
                </a:lnTo>
                <a:lnTo>
                  <a:pt x="0" y="0"/>
                </a:lnTo>
                <a:lnTo>
                  <a:pt x="0" y="5168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 txBox="1"/>
          <p:nvPr/>
        </p:nvSpPr>
        <p:spPr>
          <a:xfrm>
            <a:off x="8992282" y="6381270"/>
            <a:ext cx="90170" cy="2927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350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 mm</a:t>
            </a:r>
            <a:endParaRPr sz="5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8192675" y="7208084"/>
            <a:ext cx="3397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-15" dirty="0">
                <a:solidFill>
                  <a:srgbClr val="1C1C1B"/>
                </a:solidFill>
                <a:latin typeface="Arial"/>
                <a:cs typeface="Arial"/>
              </a:rPr>
              <a:t>Alux-31</a:t>
            </a:r>
            <a:endParaRPr sz="700">
              <a:latin typeface="Arial"/>
              <a:cs typeface="Arial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7631287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4" y="9848"/>
                </a:lnTo>
                <a:lnTo>
                  <a:pt x="741386" y="0"/>
                </a:lnTo>
                <a:lnTo>
                  <a:pt x="719464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4477802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5" h="1738629">
                <a:moveTo>
                  <a:pt x="768381" y="0"/>
                </a:moveTo>
                <a:lnTo>
                  <a:pt x="713689" y="13496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2" y="1303764"/>
                </a:lnTo>
                <a:lnTo>
                  <a:pt x="54708" y="1344380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93" y="1344368"/>
                </a:lnTo>
                <a:lnTo>
                  <a:pt x="1521113" y="1303762"/>
                </a:lnTo>
                <a:lnTo>
                  <a:pt x="1536763" y="1249651"/>
                </a:lnTo>
                <a:lnTo>
                  <a:pt x="1536763" y="488692"/>
                </a:lnTo>
                <a:lnTo>
                  <a:pt x="1521112" y="434586"/>
                </a:lnTo>
                <a:lnTo>
                  <a:pt x="1482077" y="393976"/>
                </a:lnTo>
                <a:lnTo>
                  <a:pt x="823074" y="13496"/>
                </a:lnTo>
                <a:lnTo>
                  <a:pt x="7683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4477802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5" h="1738629">
                <a:moveTo>
                  <a:pt x="1536763" y="1249651"/>
                </a:moveTo>
                <a:lnTo>
                  <a:pt x="1536763" y="488692"/>
                </a:lnTo>
                <a:lnTo>
                  <a:pt x="1532603" y="461239"/>
                </a:lnTo>
                <a:lnTo>
                  <a:pt x="1503775" y="411306"/>
                </a:lnTo>
                <a:lnTo>
                  <a:pt x="823074" y="13496"/>
                </a:lnTo>
                <a:lnTo>
                  <a:pt x="768381" y="0"/>
                </a:lnTo>
                <a:lnTo>
                  <a:pt x="739549" y="3374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1" y="1303762"/>
                </a:lnTo>
                <a:lnTo>
                  <a:pt x="54686" y="1344368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77" y="1344380"/>
                </a:lnTo>
                <a:lnTo>
                  <a:pt x="1521112" y="1303764"/>
                </a:lnTo>
                <a:lnTo>
                  <a:pt x="1536763" y="1249651"/>
                </a:lnTo>
                <a:close/>
              </a:path>
            </a:pathLst>
          </a:custGeom>
          <a:ln w="540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4504802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60" h="1684654">
                <a:moveTo>
                  <a:pt x="741386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3" y="9848"/>
                </a:lnTo>
                <a:lnTo>
                  <a:pt x="7413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4544352" y="6449062"/>
            <a:ext cx="1378287" cy="43483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4828280" y="6400518"/>
            <a:ext cx="347345" cy="36830"/>
          </a:xfrm>
          <a:custGeom>
            <a:avLst/>
            <a:gdLst/>
            <a:ahLst/>
            <a:cxnLst/>
            <a:rect l="l" t="t" r="r" b="b"/>
            <a:pathLst>
              <a:path w="347345" h="36829">
                <a:moveTo>
                  <a:pt x="0" y="36588"/>
                </a:moveTo>
                <a:lnTo>
                  <a:pt x="347091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4827082" y="6425739"/>
            <a:ext cx="2540" cy="22860"/>
          </a:xfrm>
          <a:custGeom>
            <a:avLst/>
            <a:gdLst/>
            <a:ahLst/>
            <a:cxnLst/>
            <a:rect l="l" t="t" r="r" b="b"/>
            <a:pathLst>
              <a:path w="2539" h="22860">
                <a:moveTo>
                  <a:pt x="1200" y="-2539"/>
                </a:moveTo>
                <a:lnTo>
                  <a:pt x="1200" y="25273"/>
                </a:lnTo>
              </a:path>
            </a:pathLst>
          </a:custGeom>
          <a:ln w="74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 txBox="1"/>
          <p:nvPr/>
        </p:nvSpPr>
        <p:spPr>
          <a:xfrm>
            <a:off x="5325796" y="6319184"/>
            <a:ext cx="339725" cy="94615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750" b="1" spc="104" baseline="5555" dirty="0">
                <a:solidFill>
                  <a:srgbClr val="154194"/>
                </a:solidFill>
                <a:latin typeface="Arial"/>
                <a:cs typeface="Arial"/>
              </a:rPr>
              <a:t>25</a:t>
            </a: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00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5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 rot="21300000">
            <a:off x="4840305" y="6348419"/>
            <a:ext cx="318185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65" dirty="0">
                <a:solidFill>
                  <a:srgbClr val="154194"/>
                </a:solidFill>
                <a:latin typeface="Arial"/>
                <a:cs typeface="Arial"/>
              </a:rPr>
              <a:t>1495</a:t>
            </a:r>
            <a:r>
              <a:rPr sz="500" b="1" spc="-3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750" b="1" spc="-37" baseline="5555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750" baseline="5555">
              <a:latin typeface="Arial"/>
              <a:cs typeface="Arial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5177913" y="6400563"/>
            <a:ext cx="634365" cy="10795"/>
          </a:xfrm>
          <a:custGeom>
            <a:avLst/>
            <a:gdLst/>
            <a:ahLst/>
            <a:cxnLst/>
            <a:rect l="l" t="t" r="r" b="b"/>
            <a:pathLst>
              <a:path w="634364" h="10795">
                <a:moveTo>
                  <a:pt x="0" y="0"/>
                </a:moveTo>
                <a:lnTo>
                  <a:pt x="633844" y="10439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5177723" y="6389132"/>
            <a:ext cx="635" cy="22860"/>
          </a:xfrm>
          <a:custGeom>
            <a:avLst/>
            <a:gdLst/>
            <a:ahLst/>
            <a:cxnLst/>
            <a:rect l="l" t="t" r="r" b="b"/>
            <a:pathLst>
              <a:path w="635" h="22860">
                <a:moveTo>
                  <a:pt x="0" y="22860"/>
                </a:moveTo>
                <a:lnTo>
                  <a:pt x="381" y="22860"/>
                </a:lnTo>
                <a:lnTo>
                  <a:pt x="381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5811563" y="6399569"/>
            <a:ext cx="635" cy="22860"/>
          </a:xfrm>
          <a:custGeom>
            <a:avLst/>
            <a:gdLst/>
            <a:ahLst/>
            <a:cxnLst/>
            <a:rect l="l" t="t" r="r" b="b"/>
            <a:pathLst>
              <a:path w="635" h="22860">
                <a:moveTo>
                  <a:pt x="0" y="22860"/>
                </a:moveTo>
                <a:lnTo>
                  <a:pt x="381" y="22860"/>
                </a:lnTo>
                <a:lnTo>
                  <a:pt x="381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5855477" y="6459406"/>
            <a:ext cx="0" cy="116839"/>
          </a:xfrm>
          <a:custGeom>
            <a:avLst/>
            <a:gdLst/>
            <a:ahLst/>
            <a:cxnLst/>
            <a:rect l="l" t="t" r="r" b="b"/>
            <a:pathLst>
              <a:path h="116840">
                <a:moveTo>
                  <a:pt x="0" y="0"/>
                </a:moveTo>
                <a:lnTo>
                  <a:pt x="0" y="116243"/>
                </a:lnTo>
              </a:path>
            </a:pathLst>
          </a:custGeom>
          <a:ln w="3175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5844428" y="6575572"/>
            <a:ext cx="22860" cy="635"/>
          </a:xfrm>
          <a:custGeom>
            <a:avLst/>
            <a:gdLst/>
            <a:ahLst/>
            <a:cxnLst/>
            <a:rect l="l" t="t" r="r" b="b"/>
            <a:pathLst>
              <a:path w="22860" h="634">
                <a:moveTo>
                  <a:pt x="0" y="152"/>
                </a:moveTo>
                <a:lnTo>
                  <a:pt x="22860" y="152"/>
                </a:lnTo>
                <a:lnTo>
                  <a:pt x="22860" y="0"/>
                </a:lnTo>
                <a:lnTo>
                  <a:pt x="0" y="0"/>
                </a:lnTo>
                <a:lnTo>
                  <a:pt x="0" y="152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5843668" y="6459327"/>
            <a:ext cx="22860" cy="635"/>
          </a:xfrm>
          <a:custGeom>
            <a:avLst/>
            <a:gdLst/>
            <a:ahLst/>
            <a:cxnLst/>
            <a:rect l="l" t="t" r="r" b="b"/>
            <a:pathLst>
              <a:path w="22860" h="635">
                <a:moveTo>
                  <a:pt x="0" y="152"/>
                </a:moveTo>
                <a:lnTo>
                  <a:pt x="22860" y="152"/>
                </a:lnTo>
                <a:lnTo>
                  <a:pt x="22860" y="0"/>
                </a:lnTo>
                <a:lnTo>
                  <a:pt x="0" y="0"/>
                </a:lnTo>
                <a:lnTo>
                  <a:pt x="0" y="152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 txBox="1"/>
          <p:nvPr/>
        </p:nvSpPr>
        <p:spPr>
          <a:xfrm>
            <a:off x="5865795" y="6374071"/>
            <a:ext cx="90170" cy="2927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350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 mm</a:t>
            </a:r>
            <a:endParaRPr sz="500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5065807" y="7208084"/>
            <a:ext cx="34290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-10" dirty="0">
                <a:solidFill>
                  <a:srgbClr val="1C1C1B"/>
                </a:solidFill>
                <a:latin typeface="Arial"/>
                <a:cs typeface="Arial"/>
              </a:rPr>
              <a:t>Alux-27</a:t>
            </a:r>
            <a:endParaRPr sz="700">
              <a:latin typeface="Arial"/>
              <a:cs typeface="Arial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4504802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60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3" y="9848"/>
                </a:lnTo>
                <a:lnTo>
                  <a:pt x="741386" y="0"/>
                </a:lnTo>
                <a:lnTo>
                  <a:pt x="719464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6042125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768381" y="0"/>
                </a:moveTo>
                <a:lnTo>
                  <a:pt x="713689" y="13496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2" y="1303764"/>
                </a:lnTo>
                <a:lnTo>
                  <a:pt x="54708" y="1344380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93" y="1344368"/>
                </a:lnTo>
                <a:lnTo>
                  <a:pt x="1521113" y="1303762"/>
                </a:lnTo>
                <a:lnTo>
                  <a:pt x="1536763" y="1249651"/>
                </a:lnTo>
                <a:lnTo>
                  <a:pt x="1536763" y="488692"/>
                </a:lnTo>
                <a:lnTo>
                  <a:pt x="1521112" y="434586"/>
                </a:lnTo>
                <a:lnTo>
                  <a:pt x="1482077" y="393976"/>
                </a:lnTo>
                <a:lnTo>
                  <a:pt x="823074" y="13496"/>
                </a:lnTo>
                <a:lnTo>
                  <a:pt x="7683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6042125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1536763" y="1249651"/>
                </a:moveTo>
                <a:lnTo>
                  <a:pt x="1536763" y="488692"/>
                </a:lnTo>
                <a:lnTo>
                  <a:pt x="1532603" y="461239"/>
                </a:lnTo>
                <a:lnTo>
                  <a:pt x="1503775" y="411306"/>
                </a:lnTo>
                <a:lnTo>
                  <a:pt x="823074" y="13496"/>
                </a:lnTo>
                <a:lnTo>
                  <a:pt x="768381" y="0"/>
                </a:lnTo>
                <a:lnTo>
                  <a:pt x="739549" y="3374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1" y="1303762"/>
                </a:lnTo>
                <a:lnTo>
                  <a:pt x="54686" y="1344368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77" y="1344380"/>
                </a:lnTo>
                <a:lnTo>
                  <a:pt x="1521112" y="1303764"/>
                </a:lnTo>
                <a:lnTo>
                  <a:pt x="1536763" y="1249651"/>
                </a:lnTo>
                <a:close/>
              </a:path>
            </a:pathLst>
          </a:custGeom>
          <a:ln w="540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6069126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741381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1" y="1684286"/>
                </a:lnTo>
                <a:lnTo>
                  <a:pt x="763300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3" y="9848"/>
                </a:lnTo>
                <a:lnTo>
                  <a:pt x="7413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6114559" y="6427689"/>
            <a:ext cx="1351129" cy="46008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6399807" y="6382525"/>
            <a:ext cx="426720" cy="40640"/>
          </a:xfrm>
          <a:custGeom>
            <a:avLst/>
            <a:gdLst/>
            <a:ahLst/>
            <a:cxnLst/>
            <a:rect l="l" t="t" r="r" b="b"/>
            <a:pathLst>
              <a:path w="426720" h="40639">
                <a:moveTo>
                  <a:pt x="0" y="40208"/>
                </a:moveTo>
                <a:lnTo>
                  <a:pt x="426288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6398732" y="6411355"/>
            <a:ext cx="2540" cy="22860"/>
          </a:xfrm>
          <a:custGeom>
            <a:avLst/>
            <a:gdLst/>
            <a:ahLst/>
            <a:cxnLst/>
            <a:rect l="l" t="t" r="r" b="b"/>
            <a:pathLst>
              <a:path w="2539" h="22860">
                <a:moveTo>
                  <a:pt x="1073" y="-2539"/>
                </a:moveTo>
                <a:lnTo>
                  <a:pt x="1073" y="25298"/>
                </a:lnTo>
              </a:path>
            </a:pathLst>
          </a:custGeom>
          <a:ln w="7226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 txBox="1"/>
          <p:nvPr/>
        </p:nvSpPr>
        <p:spPr>
          <a:xfrm rot="240000">
            <a:off x="6944691" y="6335204"/>
            <a:ext cx="321919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750" b="1" spc="112" baseline="5555" dirty="0">
                <a:solidFill>
                  <a:srgbClr val="154194"/>
                </a:solidFill>
                <a:latin typeface="Arial"/>
                <a:cs typeface="Arial"/>
              </a:rPr>
              <a:t>3000</a:t>
            </a:r>
            <a:r>
              <a:rPr sz="750" b="1" spc="-60" baseline="555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5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79" name="object 79"/>
          <p:cNvSpPr txBox="1"/>
          <p:nvPr/>
        </p:nvSpPr>
        <p:spPr>
          <a:xfrm rot="21300000">
            <a:off x="6453895" y="6331533"/>
            <a:ext cx="313831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60" dirty="0">
                <a:solidFill>
                  <a:srgbClr val="154194"/>
                </a:solidFill>
                <a:latin typeface="Arial"/>
                <a:cs typeface="Arial"/>
              </a:rPr>
              <a:t>1315</a:t>
            </a:r>
            <a:r>
              <a:rPr sz="500" b="1" spc="-4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6828625" y="6382735"/>
            <a:ext cx="548005" cy="46355"/>
          </a:xfrm>
          <a:custGeom>
            <a:avLst/>
            <a:gdLst/>
            <a:ahLst/>
            <a:cxnLst/>
            <a:rect l="l" t="t" r="r" b="b"/>
            <a:pathLst>
              <a:path w="548004" h="46354">
                <a:moveTo>
                  <a:pt x="0" y="0"/>
                </a:moveTo>
                <a:lnTo>
                  <a:pt x="547458" y="46088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6827666" y="6371340"/>
            <a:ext cx="2540" cy="22860"/>
          </a:xfrm>
          <a:custGeom>
            <a:avLst/>
            <a:gdLst/>
            <a:ahLst/>
            <a:cxnLst/>
            <a:rect l="l" t="t" r="r" b="b"/>
            <a:pathLst>
              <a:path w="2540" h="22860">
                <a:moveTo>
                  <a:pt x="958" y="-2540"/>
                </a:moveTo>
                <a:lnTo>
                  <a:pt x="958" y="25323"/>
                </a:lnTo>
              </a:path>
            </a:pathLst>
          </a:custGeom>
          <a:ln w="6997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7375123" y="6417435"/>
            <a:ext cx="2540" cy="22860"/>
          </a:xfrm>
          <a:custGeom>
            <a:avLst/>
            <a:gdLst/>
            <a:ahLst/>
            <a:cxnLst/>
            <a:rect l="l" t="t" r="r" b="b"/>
            <a:pathLst>
              <a:path w="2540" h="22860">
                <a:moveTo>
                  <a:pt x="958" y="-2540"/>
                </a:moveTo>
                <a:lnTo>
                  <a:pt x="958" y="25323"/>
                </a:lnTo>
              </a:path>
            </a:pathLst>
          </a:custGeom>
          <a:ln w="6997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7419623" y="6477408"/>
            <a:ext cx="0" cy="102235"/>
          </a:xfrm>
          <a:custGeom>
            <a:avLst/>
            <a:gdLst/>
            <a:ahLst/>
            <a:cxnLst/>
            <a:rect l="l" t="t" r="r" b="b"/>
            <a:pathLst>
              <a:path h="102234">
                <a:moveTo>
                  <a:pt x="0" y="0"/>
                </a:moveTo>
                <a:lnTo>
                  <a:pt x="0" y="101841"/>
                </a:lnTo>
              </a:path>
            </a:pathLst>
          </a:custGeom>
          <a:ln w="3175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7408397" y="6576666"/>
            <a:ext cx="22860" cy="5715"/>
          </a:xfrm>
          <a:custGeom>
            <a:avLst/>
            <a:gdLst/>
            <a:ahLst/>
            <a:cxnLst/>
            <a:rect l="l" t="t" r="r" b="b"/>
            <a:pathLst>
              <a:path w="22859" h="5715">
                <a:moveTo>
                  <a:pt x="0" y="5168"/>
                </a:moveTo>
                <a:lnTo>
                  <a:pt x="22860" y="5168"/>
                </a:lnTo>
                <a:lnTo>
                  <a:pt x="22860" y="0"/>
                </a:lnTo>
                <a:lnTo>
                  <a:pt x="0" y="0"/>
                </a:lnTo>
                <a:lnTo>
                  <a:pt x="0" y="5168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7407985" y="6474823"/>
            <a:ext cx="22860" cy="5715"/>
          </a:xfrm>
          <a:custGeom>
            <a:avLst/>
            <a:gdLst/>
            <a:ahLst/>
            <a:cxnLst/>
            <a:rect l="l" t="t" r="r" b="b"/>
            <a:pathLst>
              <a:path w="22859" h="5714">
                <a:moveTo>
                  <a:pt x="0" y="5168"/>
                </a:moveTo>
                <a:lnTo>
                  <a:pt x="22860" y="5168"/>
                </a:lnTo>
                <a:lnTo>
                  <a:pt x="22860" y="0"/>
                </a:lnTo>
                <a:lnTo>
                  <a:pt x="0" y="0"/>
                </a:lnTo>
                <a:lnTo>
                  <a:pt x="0" y="5168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 txBox="1"/>
          <p:nvPr/>
        </p:nvSpPr>
        <p:spPr>
          <a:xfrm>
            <a:off x="7430119" y="6381270"/>
            <a:ext cx="90170" cy="2927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350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 mm</a:t>
            </a:r>
            <a:endParaRPr sz="500">
              <a:latin typeface="Arial"/>
              <a:cs typeface="Arial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6629806" y="7208084"/>
            <a:ext cx="34290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-10" dirty="0">
                <a:solidFill>
                  <a:srgbClr val="1C1C1B"/>
                </a:solidFill>
                <a:latin typeface="Arial"/>
                <a:cs typeface="Arial"/>
              </a:rPr>
              <a:t>Alux-30</a:t>
            </a:r>
            <a:endParaRPr sz="700">
              <a:latin typeface="Arial"/>
              <a:cs typeface="Arial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6069126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3" y="9848"/>
                </a:lnTo>
                <a:lnTo>
                  <a:pt x="741381" y="0"/>
                </a:lnTo>
                <a:lnTo>
                  <a:pt x="719462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1" y="1684286"/>
                </a:lnTo>
                <a:lnTo>
                  <a:pt x="763300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2915639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5" h="1738629">
                <a:moveTo>
                  <a:pt x="768381" y="0"/>
                </a:moveTo>
                <a:lnTo>
                  <a:pt x="713689" y="13496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2" y="1303764"/>
                </a:lnTo>
                <a:lnTo>
                  <a:pt x="54708" y="1344380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93" y="1344368"/>
                </a:lnTo>
                <a:lnTo>
                  <a:pt x="1521113" y="1303762"/>
                </a:lnTo>
                <a:lnTo>
                  <a:pt x="1536763" y="1249651"/>
                </a:lnTo>
                <a:lnTo>
                  <a:pt x="1536763" y="488692"/>
                </a:lnTo>
                <a:lnTo>
                  <a:pt x="1521112" y="434586"/>
                </a:lnTo>
                <a:lnTo>
                  <a:pt x="1482077" y="393976"/>
                </a:lnTo>
                <a:lnTo>
                  <a:pt x="823074" y="13496"/>
                </a:lnTo>
                <a:lnTo>
                  <a:pt x="7683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2915639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5" h="1738629">
                <a:moveTo>
                  <a:pt x="1536763" y="1249651"/>
                </a:moveTo>
                <a:lnTo>
                  <a:pt x="1536763" y="488692"/>
                </a:lnTo>
                <a:lnTo>
                  <a:pt x="1532603" y="461239"/>
                </a:lnTo>
                <a:lnTo>
                  <a:pt x="1503775" y="411306"/>
                </a:lnTo>
                <a:lnTo>
                  <a:pt x="823074" y="13496"/>
                </a:lnTo>
                <a:lnTo>
                  <a:pt x="768381" y="0"/>
                </a:lnTo>
                <a:lnTo>
                  <a:pt x="739549" y="3374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1" y="1303762"/>
                </a:lnTo>
                <a:lnTo>
                  <a:pt x="54686" y="1344368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77" y="1344380"/>
                </a:lnTo>
                <a:lnTo>
                  <a:pt x="1521112" y="1303764"/>
                </a:lnTo>
                <a:lnTo>
                  <a:pt x="1536763" y="1249651"/>
                </a:lnTo>
                <a:close/>
              </a:path>
            </a:pathLst>
          </a:custGeom>
          <a:ln w="540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2942639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60" h="1684654">
                <a:moveTo>
                  <a:pt x="741386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3" y="9848"/>
                </a:lnTo>
                <a:lnTo>
                  <a:pt x="7413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2985795" y="6427470"/>
            <a:ext cx="1378281" cy="48070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3266125" y="6378919"/>
            <a:ext cx="459105" cy="33655"/>
          </a:xfrm>
          <a:custGeom>
            <a:avLst/>
            <a:gdLst/>
            <a:ahLst/>
            <a:cxnLst/>
            <a:rect l="l" t="t" r="r" b="b"/>
            <a:pathLst>
              <a:path w="459104" h="33654">
                <a:moveTo>
                  <a:pt x="0" y="33070"/>
                </a:moveTo>
                <a:lnTo>
                  <a:pt x="458685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3265303" y="6400589"/>
            <a:ext cx="1905" cy="22860"/>
          </a:xfrm>
          <a:custGeom>
            <a:avLst/>
            <a:gdLst/>
            <a:ahLst/>
            <a:cxnLst/>
            <a:rect l="l" t="t" r="r" b="b"/>
            <a:pathLst>
              <a:path w="1904" h="22860">
                <a:moveTo>
                  <a:pt x="819" y="-2539"/>
                </a:moveTo>
                <a:lnTo>
                  <a:pt x="819" y="25336"/>
                </a:lnTo>
              </a:path>
            </a:pathLst>
          </a:custGeom>
          <a:ln w="6718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 txBox="1"/>
          <p:nvPr/>
        </p:nvSpPr>
        <p:spPr>
          <a:xfrm rot="180000">
            <a:off x="3830132" y="6326260"/>
            <a:ext cx="320675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750" b="1" spc="104" baseline="5555" dirty="0">
                <a:solidFill>
                  <a:srgbClr val="154194"/>
                </a:solidFill>
                <a:latin typeface="Arial"/>
                <a:cs typeface="Arial"/>
              </a:rPr>
              <a:t>2</a:t>
            </a: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500</a:t>
            </a:r>
            <a:r>
              <a:rPr sz="500" b="1" spc="-4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96" name="object 96"/>
          <p:cNvSpPr txBox="1"/>
          <p:nvPr/>
        </p:nvSpPr>
        <p:spPr>
          <a:xfrm rot="21360000">
            <a:off x="3336588" y="6324477"/>
            <a:ext cx="316319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95"/>
              </a:lnSpc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1255</a:t>
            </a:r>
            <a:r>
              <a:rPr sz="500" b="1" spc="-5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97" name="object 97"/>
          <p:cNvSpPr/>
          <p:nvPr/>
        </p:nvSpPr>
        <p:spPr>
          <a:xfrm>
            <a:off x="3727343" y="6379095"/>
            <a:ext cx="523875" cy="36195"/>
          </a:xfrm>
          <a:custGeom>
            <a:avLst/>
            <a:gdLst/>
            <a:ahLst/>
            <a:cxnLst/>
            <a:rect l="l" t="t" r="r" b="b"/>
            <a:pathLst>
              <a:path w="523875" h="36195">
                <a:moveTo>
                  <a:pt x="0" y="0"/>
                </a:moveTo>
                <a:lnTo>
                  <a:pt x="523328" y="35737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3726564" y="6367690"/>
            <a:ext cx="1905" cy="22860"/>
          </a:xfrm>
          <a:custGeom>
            <a:avLst/>
            <a:gdLst/>
            <a:ahLst/>
            <a:cxnLst/>
            <a:rect l="l" t="t" r="r" b="b"/>
            <a:pathLst>
              <a:path w="1904" h="22860">
                <a:moveTo>
                  <a:pt x="781" y="-2540"/>
                </a:moveTo>
                <a:lnTo>
                  <a:pt x="781" y="25349"/>
                </a:lnTo>
              </a:path>
            </a:pathLst>
          </a:custGeom>
          <a:ln w="6642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4249894" y="6403423"/>
            <a:ext cx="1905" cy="22860"/>
          </a:xfrm>
          <a:custGeom>
            <a:avLst/>
            <a:gdLst/>
            <a:ahLst/>
            <a:cxnLst/>
            <a:rect l="l" t="t" r="r" b="b"/>
            <a:pathLst>
              <a:path w="1904" h="22860">
                <a:moveTo>
                  <a:pt x="781" y="-2540"/>
                </a:moveTo>
                <a:lnTo>
                  <a:pt x="781" y="25349"/>
                </a:lnTo>
              </a:path>
            </a:pathLst>
          </a:custGeom>
          <a:ln w="6642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4292450" y="6459416"/>
            <a:ext cx="0" cy="127635"/>
          </a:xfrm>
          <a:custGeom>
            <a:avLst/>
            <a:gdLst/>
            <a:ahLst/>
            <a:cxnLst/>
            <a:rect l="l" t="t" r="r" b="b"/>
            <a:pathLst>
              <a:path h="127634">
                <a:moveTo>
                  <a:pt x="0" y="0"/>
                </a:moveTo>
                <a:lnTo>
                  <a:pt x="0" y="127038"/>
                </a:lnTo>
              </a:path>
            </a:pathLst>
          </a:custGeom>
          <a:ln w="3175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4280569" y="6586374"/>
            <a:ext cx="22860" cy="635"/>
          </a:xfrm>
          <a:custGeom>
            <a:avLst/>
            <a:gdLst/>
            <a:ahLst/>
            <a:cxnLst/>
            <a:rect l="l" t="t" r="r" b="b"/>
            <a:pathLst>
              <a:path w="22860" h="634">
                <a:moveTo>
                  <a:pt x="0" y="165"/>
                </a:moveTo>
                <a:lnTo>
                  <a:pt x="22860" y="165"/>
                </a:lnTo>
                <a:lnTo>
                  <a:pt x="22860" y="0"/>
                </a:lnTo>
                <a:lnTo>
                  <a:pt x="0" y="0"/>
                </a:lnTo>
                <a:lnTo>
                  <a:pt x="0" y="165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4281469" y="6459330"/>
            <a:ext cx="22860" cy="635"/>
          </a:xfrm>
          <a:custGeom>
            <a:avLst/>
            <a:gdLst/>
            <a:ahLst/>
            <a:cxnLst/>
            <a:rect l="l" t="t" r="r" b="b"/>
            <a:pathLst>
              <a:path w="22860" h="635">
                <a:moveTo>
                  <a:pt x="0" y="165"/>
                </a:moveTo>
                <a:lnTo>
                  <a:pt x="22860" y="165"/>
                </a:lnTo>
                <a:lnTo>
                  <a:pt x="22860" y="0"/>
                </a:lnTo>
                <a:lnTo>
                  <a:pt x="0" y="0"/>
                </a:lnTo>
                <a:lnTo>
                  <a:pt x="0" y="165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 txBox="1"/>
          <p:nvPr/>
        </p:nvSpPr>
        <p:spPr>
          <a:xfrm>
            <a:off x="4301441" y="6378614"/>
            <a:ext cx="91440" cy="293370"/>
          </a:xfrm>
          <a:prstGeom prst="rect">
            <a:avLst/>
          </a:prstGeom>
        </p:spPr>
        <p:txBody>
          <a:bodyPr vert="vert270" wrap="square" lIns="0" tIns="6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350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 mm</a:t>
            </a:r>
            <a:endParaRPr sz="500">
              <a:latin typeface="Arial"/>
              <a:cs typeface="Arial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3503320" y="7208084"/>
            <a:ext cx="34290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-10" dirty="0">
                <a:solidFill>
                  <a:srgbClr val="1C1C1B"/>
                </a:solidFill>
                <a:latin typeface="Arial"/>
                <a:cs typeface="Arial"/>
              </a:rPr>
              <a:t>Alux-26</a:t>
            </a:r>
            <a:endParaRPr sz="700">
              <a:latin typeface="Arial"/>
              <a:cs typeface="Arial"/>
            </a:endParaRPr>
          </a:p>
        </p:txBody>
      </p:sp>
      <p:sp>
        <p:nvSpPr>
          <p:cNvPr id="105" name="object 105"/>
          <p:cNvSpPr/>
          <p:nvPr/>
        </p:nvSpPr>
        <p:spPr>
          <a:xfrm>
            <a:off x="2942639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60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3" y="9848"/>
                </a:lnTo>
                <a:lnTo>
                  <a:pt x="741386" y="0"/>
                </a:lnTo>
                <a:lnTo>
                  <a:pt x="719464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173536" y="5812492"/>
            <a:ext cx="576580" cy="654685"/>
          </a:xfrm>
          <a:custGeom>
            <a:avLst/>
            <a:gdLst/>
            <a:ahLst/>
            <a:cxnLst/>
            <a:rect l="l" t="t" r="r" b="b"/>
            <a:pathLst>
              <a:path w="576580" h="654685">
                <a:moveTo>
                  <a:pt x="287997" y="0"/>
                </a:moveTo>
                <a:lnTo>
                  <a:pt x="16001" y="151631"/>
                </a:lnTo>
                <a:lnTo>
                  <a:pt x="0" y="179343"/>
                </a:lnTo>
                <a:lnTo>
                  <a:pt x="0" y="474948"/>
                </a:lnTo>
                <a:lnTo>
                  <a:pt x="271995" y="650462"/>
                </a:lnTo>
                <a:lnTo>
                  <a:pt x="287997" y="654291"/>
                </a:lnTo>
                <a:lnTo>
                  <a:pt x="296513" y="653334"/>
                </a:lnTo>
                <a:lnTo>
                  <a:pt x="559993" y="502659"/>
                </a:lnTo>
                <a:lnTo>
                  <a:pt x="575995" y="474948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291885" y="5969996"/>
            <a:ext cx="339725" cy="339725"/>
          </a:xfrm>
          <a:custGeom>
            <a:avLst/>
            <a:gdLst/>
            <a:ahLst/>
            <a:cxnLst/>
            <a:rect l="l" t="t" r="r" b="b"/>
            <a:pathLst>
              <a:path w="339725" h="339725">
                <a:moveTo>
                  <a:pt x="169646" y="339305"/>
                </a:moveTo>
                <a:lnTo>
                  <a:pt x="214747" y="333245"/>
                </a:lnTo>
                <a:lnTo>
                  <a:pt x="255273" y="316142"/>
                </a:lnTo>
                <a:lnTo>
                  <a:pt x="289607" y="289615"/>
                </a:lnTo>
                <a:lnTo>
                  <a:pt x="316133" y="255280"/>
                </a:lnTo>
                <a:lnTo>
                  <a:pt x="333233" y="214756"/>
                </a:lnTo>
                <a:lnTo>
                  <a:pt x="339293" y="169659"/>
                </a:lnTo>
                <a:lnTo>
                  <a:pt x="333233" y="124557"/>
                </a:lnTo>
                <a:lnTo>
                  <a:pt x="316133" y="84028"/>
                </a:lnTo>
                <a:lnTo>
                  <a:pt x="289607" y="49691"/>
                </a:lnTo>
                <a:lnTo>
                  <a:pt x="255273" y="23163"/>
                </a:lnTo>
                <a:lnTo>
                  <a:pt x="214747" y="6060"/>
                </a:lnTo>
                <a:lnTo>
                  <a:pt x="169646" y="0"/>
                </a:lnTo>
                <a:lnTo>
                  <a:pt x="124545" y="6060"/>
                </a:lnTo>
                <a:lnTo>
                  <a:pt x="84019" y="23163"/>
                </a:lnTo>
                <a:lnTo>
                  <a:pt x="49685" y="49691"/>
                </a:lnTo>
                <a:lnTo>
                  <a:pt x="23160" y="84028"/>
                </a:lnTo>
                <a:lnTo>
                  <a:pt x="6059" y="124557"/>
                </a:lnTo>
                <a:lnTo>
                  <a:pt x="0" y="169659"/>
                </a:lnTo>
                <a:lnTo>
                  <a:pt x="6059" y="214756"/>
                </a:lnTo>
                <a:lnTo>
                  <a:pt x="23160" y="255280"/>
                </a:lnTo>
                <a:lnTo>
                  <a:pt x="49685" y="289615"/>
                </a:lnTo>
                <a:lnTo>
                  <a:pt x="84019" y="316142"/>
                </a:lnTo>
                <a:lnTo>
                  <a:pt x="124545" y="333245"/>
                </a:lnTo>
                <a:lnTo>
                  <a:pt x="169646" y="339305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 txBox="1"/>
          <p:nvPr/>
        </p:nvSpPr>
        <p:spPr>
          <a:xfrm>
            <a:off x="314713" y="5958367"/>
            <a:ext cx="298450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spc="-235" dirty="0">
                <a:solidFill>
                  <a:srgbClr val="FFFFFF"/>
                </a:solidFill>
                <a:latin typeface="Arial Narrow"/>
                <a:cs typeface="Arial Narrow"/>
              </a:rPr>
              <a:t>1</a:t>
            </a:r>
            <a:r>
              <a:rPr sz="1950" spc="-229" dirty="0">
                <a:solidFill>
                  <a:srgbClr val="FFFFFF"/>
                </a:solidFill>
                <a:latin typeface="Arial Narrow"/>
                <a:cs typeface="Arial Narrow"/>
              </a:rPr>
              <a:t>3</a:t>
            </a:r>
            <a:r>
              <a:rPr sz="1950" spc="-75" dirty="0">
                <a:solidFill>
                  <a:srgbClr val="FFFFFF"/>
                </a:solidFill>
                <a:latin typeface="Arial Narrow"/>
                <a:cs typeface="Arial Narrow"/>
              </a:rPr>
              <a:t>0</a:t>
            </a:r>
            <a:endParaRPr sz="1950">
              <a:latin typeface="Arial Narrow"/>
              <a:cs typeface="Arial Narrow"/>
            </a:endParaRPr>
          </a:p>
        </p:txBody>
      </p:sp>
      <p:sp>
        <p:nvSpPr>
          <p:cNvPr id="109" name="object 109"/>
          <p:cNvSpPr txBox="1"/>
          <p:nvPr/>
        </p:nvSpPr>
        <p:spPr>
          <a:xfrm>
            <a:off x="413548" y="6196111"/>
            <a:ext cx="100330" cy="109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0" spc="-15" dirty="0">
                <a:solidFill>
                  <a:srgbClr val="FFFFFF"/>
                </a:solidFill>
                <a:latin typeface="Arial Narrow"/>
                <a:cs typeface="Arial Narrow"/>
              </a:rPr>
              <a:t>km</a:t>
            </a:r>
            <a:endParaRPr sz="550">
              <a:latin typeface="Arial Narrow"/>
              <a:cs typeface="Arial Narrow"/>
            </a:endParaRPr>
          </a:p>
        </p:txBody>
      </p:sp>
      <p:sp>
        <p:nvSpPr>
          <p:cNvPr id="110" name="object 110"/>
          <p:cNvSpPr/>
          <p:nvPr/>
        </p:nvSpPr>
        <p:spPr>
          <a:xfrm>
            <a:off x="369025" y="6294840"/>
            <a:ext cx="902335" cy="1019810"/>
          </a:xfrm>
          <a:custGeom>
            <a:avLst/>
            <a:gdLst/>
            <a:ahLst/>
            <a:cxnLst/>
            <a:rect l="l" t="t" r="r" b="b"/>
            <a:pathLst>
              <a:path w="902335" h="1019809">
                <a:moveTo>
                  <a:pt x="451053" y="0"/>
                </a:moveTo>
                <a:lnTo>
                  <a:pt x="33528" y="229981"/>
                </a:lnTo>
                <a:lnTo>
                  <a:pt x="2550" y="271213"/>
                </a:lnTo>
                <a:lnTo>
                  <a:pt x="0" y="288045"/>
                </a:lnTo>
                <a:lnTo>
                  <a:pt x="0" y="731453"/>
                </a:lnTo>
                <a:lnTo>
                  <a:pt x="20225" y="778893"/>
                </a:lnTo>
                <a:lnTo>
                  <a:pt x="417525" y="1011221"/>
                </a:lnTo>
                <a:lnTo>
                  <a:pt x="451053" y="1019498"/>
                </a:lnTo>
                <a:lnTo>
                  <a:pt x="468728" y="1017429"/>
                </a:lnTo>
                <a:lnTo>
                  <a:pt x="868578" y="789517"/>
                </a:lnTo>
                <a:lnTo>
                  <a:pt x="899555" y="748285"/>
                </a:lnTo>
                <a:lnTo>
                  <a:pt x="902106" y="731453"/>
                </a:lnTo>
                <a:lnTo>
                  <a:pt x="902106" y="288045"/>
                </a:lnTo>
                <a:lnTo>
                  <a:pt x="881880" y="240605"/>
                </a:lnTo>
                <a:lnTo>
                  <a:pt x="484581" y="8277"/>
                </a:lnTo>
                <a:lnTo>
                  <a:pt x="451053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 txBox="1"/>
          <p:nvPr/>
        </p:nvSpPr>
        <p:spPr>
          <a:xfrm>
            <a:off x="491300" y="6648316"/>
            <a:ext cx="780060" cy="290464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5080" indent="71120">
              <a:lnSpc>
                <a:spcPts val="1010"/>
              </a:lnSpc>
              <a:spcBef>
                <a:spcPts val="265"/>
              </a:spcBef>
            </a:pPr>
            <a:r>
              <a:rPr lang="pl-PL" sz="950" b="1" spc="-140" dirty="0">
                <a:solidFill>
                  <a:srgbClr val="FFFFFF"/>
                </a:solidFill>
                <a:latin typeface="Arial"/>
                <a:cs typeface="Arial"/>
              </a:rPr>
              <a:t>        Lekka zabudowa  ALU</a:t>
            </a:r>
            <a:r>
              <a:rPr sz="950" b="1" spc="-140" dirty="0">
                <a:solidFill>
                  <a:srgbClr val="FFFFFF"/>
                </a:solidFill>
                <a:latin typeface="Arial"/>
                <a:cs typeface="Arial"/>
              </a:rPr>
              <a:t>  </a:t>
            </a:r>
            <a:endParaRPr sz="950" dirty="0">
              <a:latin typeface="Arial"/>
              <a:cs typeface="Arial"/>
            </a:endParaRPr>
          </a:p>
        </p:txBody>
      </p:sp>
      <p:sp>
        <p:nvSpPr>
          <p:cNvPr id="112" name="object 112"/>
          <p:cNvSpPr/>
          <p:nvPr/>
        </p:nvSpPr>
        <p:spPr>
          <a:xfrm>
            <a:off x="369025" y="6294840"/>
            <a:ext cx="902335" cy="1019810"/>
          </a:xfrm>
          <a:custGeom>
            <a:avLst/>
            <a:gdLst/>
            <a:ahLst/>
            <a:cxnLst/>
            <a:rect l="l" t="t" r="r" b="b"/>
            <a:pathLst>
              <a:path w="902335" h="1019809">
                <a:moveTo>
                  <a:pt x="902106" y="731453"/>
                </a:moveTo>
                <a:lnTo>
                  <a:pt x="902106" y="288045"/>
                </a:lnTo>
                <a:lnTo>
                  <a:pt x="899555" y="271213"/>
                </a:lnTo>
                <a:lnTo>
                  <a:pt x="868578" y="229981"/>
                </a:lnTo>
                <a:lnTo>
                  <a:pt x="484581" y="8277"/>
                </a:lnTo>
                <a:lnTo>
                  <a:pt x="451053" y="0"/>
                </a:lnTo>
                <a:lnTo>
                  <a:pt x="433378" y="2069"/>
                </a:lnTo>
                <a:lnTo>
                  <a:pt x="33528" y="229981"/>
                </a:lnTo>
                <a:lnTo>
                  <a:pt x="2550" y="271213"/>
                </a:lnTo>
                <a:lnTo>
                  <a:pt x="0" y="288045"/>
                </a:lnTo>
                <a:lnTo>
                  <a:pt x="0" y="731453"/>
                </a:lnTo>
                <a:lnTo>
                  <a:pt x="20225" y="778893"/>
                </a:lnTo>
                <a:lnTo>
                  <a:pt x="417525" y="1011221"/>
                </a:lnTo>
                <a:lnTo>
                  <a:pt x="451053" y="1019498"/>
                </a:lnTo>
                <a:lnTo>
                  <a:pt x="468728" y="1017429"/>
                </a:lnTo>
                <a:lnTo>
                  <a:pt x="868578" y="789517"/>
                </a:lnTo>
                <a:lnTo>
                  <a:pt x="899555" y="748285"/>
                </a:lnTo>
                <a:lnTo>
                  <a:pt x="902106" y="731453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-107996" y="3728286"/>
            <a:ext cx="360045" cy="1722120"/>
          </a:xfrm>
          <a:custGeom>
            <a:avLst/>
            <a:gdLst/>
            <a:ahLst/>
            <a:cxnLst/>
            <a:rect l="l" t="t" r="r" b="b"/>
            <a:pathLst>
              <a:path w="360045" h="1722120">
                <a:moveTo>
                  <a:pt x="0" y="1722069"/>
                </a:moveTo>
                <a:lnTo>
                  <a:pt x="359994" y="1722069"/>
                </a:lnTo>
                <a:lnTo>
                  <a:pt x="359994" y="0"/>
                </a:lnTo>
                <a:lnTo>
                  <a:pt x="0" y="0"/>
                </a:lnTo>
                <a:lnTo>
                  <a:pt x="0" y="1722069"/>
                </a:lnTo>
                <a:close/>
              </a:path>
            </a:pathLst>
          </a:custGeom>
          <a:solidFill>
            <a:srgbClr val="B6BF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 txBox="1"/>
          <p:nvPr/>
        </p:nvSpPr>
        <p:spPr>
          <a:xfrm>
            <a:off x="491300" y="3666658"/>
            <a:ext cx="5846445" cy="1579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9690">
              <a:lnSpc>
                <a:spcPct val="105000"/>
              </a:lnSpc>
              <a:spcBef>
                <a:spcPts val="100"/>
              </a:spcBef>
            </a:pPr>
            <a:r>
              <a:rPr lang="pl-PL" sz="1200" dirty="0"/>
              <a:t>Przyczepy z serii Alux to przyczepy niehamowane o masie całkowitej do 750 kg lub przyczepy z hamulcem o masie całkowitej do 2700 kg i burty aluminiowe o wysokości 350 mm </a:t>
            </a:r>
          </a:p>
          <a:p>
            <a:pPr marL="12700" marR="59690">
              <a:lnSpc>
                <a:spcPct val="105000"/>
              </a:lnSpc>
              <a:spcBef>
                <a:spcPts val="100"/>
              </a:spcBef>
            </a:pPr>
            <a:r>
              <a:rPr lang="pl-PL" sz="1200" dirty="0"/>
              <a:t>Wersja z dyszlem „V”, burty aluminiowe 350 mm, koła 13 cali, instalacja elektryczna 7-biegunowa dla przyczep niehamowanych i 13-biegunowa dla przyczep z hamulcem, podłoga z wodoodpornej płyty sitodrukowej  grubości 12 lub 15 mm. </a:t>
            </a:r>
          </a:p>
          <a:p>
            <a:pPr marL="12700" marR="59690">
              <a:lnSpc>
                <a:spcPct val="105000"/>
              </a:lnSpc>
              <a:spcBef>
                <a:spcPts val="100"/>
              </a:spcBef>
            </a:pPr>
            <a:r>
              <a:rPr lang="pl-PL" sz="1200" dirty="0"/>
              <a:t>W standardzie przyczepy serii Alux wyposażone są w 4 uszy mocujące „U”, wersje z hamulcem posiadają także w wersji podstawowej koło podporowe z uchwytem, ​​kliny pod koła oraz tylne światła LED Agados Smart LED.</a:t>
            </a:r>
            <a:endParaRPr sz="1150" dirty="0">
              <a:latin typeface="Tahoma"/>
              <a:cs typeface="Tahoma"/>
            </a:endParaRPr>
          </a:p>
        </p:txBody>
      </p:sp>
      <p:sp>
        <p:nvSpPr>
          <p:cNvPr id="115" name="object 115"/>
          <p:cNvSpPr txBox="1"/>
          <p:nvPr/>
        </p:nvSpPr>
        <p:spPr>
          <a:xfrm>
            <a:off x="3257471" y="470879"/>
            <a:ext cx="6318885" cy="297838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5080" indent="972185" algn="r">
              <a:lnSpc>
                <a:spcPts val="1040"/>
              </a:lnSpc>
              <a:spcBef>
                <a:spcPts val="265"/>
              </a:spcBef>
            </a:pPr>
            <a:r>
              <a:rPr lang="pl-PL" sz="1200" b="1" dirty="0">
                <a:solidFill>
                  <a:schemeClr val="bg1">
                    <a:lumMod val="75000"/>
                  </a:schemeClr>
                </a:solidFill>
              </a:rPr>
              <a:t>ELEGANCKA PRZYCZEPA W KAŻDYCH OKOLICZNOŚCIACH. WSPANIAŁY WYWAŻONY DESIGN POŁĄCZONY Z PRZYDATNYMI FUNKCJAMI I CENĄ </a:t>
            </a:r>
            <a:endParaRPr sz="1200" b="1" dirty="0">
              <a:solidFill>
                <a:schemeClr val="bg1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16" name="object 116"/>
          <p:cNvSpPr txBox="1"/>
          <p:nvPr/>
        </p:nvSpPr>
        <p:spPr>
          <a:xfrm>
            <a:off x="7604287" y="222687"/>
            <a:ext cx="1972069" cy="1128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650" b="1" spc="5" dirty="0">
                <a:solidFill>
                  <a:srgbClr val="1C1C1B"/>
                </a:solidFill>
                <a:latin typeface="Arial"/>
                <a:cs typeface="Arial"/>
              </a:rPr>
              <a:t>Niskopodwoziowa</a:t>
            </a:r>
            <a:r>
              <a:rPr lang="pl-PL" sz="650" spc="4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lang="pl-PL" sz="650" spc="25" dirty="0">
                <a:solidFill>
                  <a:srgbClr val="1C1C1B"/>
                </a:solidFill>
                <a:latin typeface="Arial"/>
                <a:cs typeface="Arial"/>
              </a:rPr>
              <a:t>(Burty sklejkowe i aluminiowe</a:t>
            </a:r>
            <a:r>
              <a:rPr lang="pl-PL" sz="650" spc="30" dirty="0">
                <a:solidFill>
                  <a:srgbClr val="1C1C1B"/>
                </a:solidFill>
                <a:latin typeface="Arial"/>
                <a:cs typeface="Arial"/>
              </a:rPr>
              <a:t>)</a:t>
            </a:r>
            <a:endParaRPr lang="pl-PL" sz="6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1999" y="444854"/>
            <a:ext cx="9828530" cy="0"/>
          </a:xfrm>
          <a:custGeom>
            <a:avLst/>
            <a:gdLst/>
            <a:ahLst/>
            <a:cxnLst/>
            <a:rect l="l" t="t" r="r" b="b"/>
            <a:pathLst>
              <a:path w="9828530">
                <a:moveTo>
                  <a:pt x="0" y="0"/>
                </a:moveTo>
                <a:lnTo>
                  <a:pt x="9827996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563188" y="121613"/>
            <a:ext cx="812799" cy="6095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942472" y="7145018"/>
            <a:ext cx="576580" cy="415290"/>
          </a:xfrm>
          <a:custGeom>
            <a:avLst/>
            <a:gdLst/>
            <a:ahLst/>
            <a:cxnLst/>
            <a:rect l="l" t="t" r="r" b="b"/>
            <a:pathLst>
              <a:path w="576579" h="415290">
                <a:moveTo>
                  <a:pt x="287997" y="0"/>
                </a:moveTo>
                <a:lnTo>
                  <a:pt x="15989" y="151631"/>
                </a:lnTo>
                <a:lnTo>
                  <a:pt x="0" y="179343"/>
                </a:lnTo>
                <a:lnTo>
                  <a:pt x="0" y="414986"/>
                </a:lnTo>
                <a:lnTo>
                  <a:pt x="575995" y="414986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0032227" y="7237969"/>
            <a:ext cx="39687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46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600" b="1" spc="67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31999" y="7295453"/>
            <a:ext cx="9366885" cy="0"/>
          </a:xfrm>
          <a:custGeom>
            <a:avLst/>
            <a:gdLst/>
            <a:ahLst/>
            <a:cxnLst/>
            <a:rect l="l" t="t" r="r" b="b"/>
            <a:pathLst>
              <a:path w="9366885">
                <a:moveTo>
                  <a:pt x="0" y="0"/>
                </a:moveTo>
                <a:lnTo>
                  <a:pt x="9366478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631347" y="603389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734553" y="702022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5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734547" y="1063724"/>
            <a:ext cx="1853450" cy="12558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723895" y="147967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827099" y="246605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4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957849" y="589699"/>
            <a:ext cx="1722697" cy="123068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538798" y="603389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611604" y="692758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5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692430" y="1261795"/>
            <a:ext cx="1803031" cy="91540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69699" y="217449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19646" y="246605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4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19645" y="831430"/>
            <a:ext cx="1853450" cy="117474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770164" y="1797913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873373" y="1896547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4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945691" y="2496402"/>
            <a:ext cx="1781123" cy="90564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491310" y="175125"/>
            <a:ext cx="2232660" cy="2346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pl-PL" sz="1450" spc="360" dirty="0">
                <a:solidFill>
                  <a:srgbClr val="154194"/>
                </a:solidFill>
                <a:latin typeface="Arial"/>
                <a:cs typeface="Arial"/>
              </a:rPr>
              <a:t>ALUX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631347" y="2388422"/>
            <a:ext cx="1907539" cy="296876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605790" marR="462915" algn="ctr">
              <a:lnSpc>
                <a:spcPts val="730"/>
              </a:lnSpc>
              <a:spcBef>
                <a:spcPts val="215"/>
              </a:spcBef>
            </a:pPr>
            <a:r>
              <a:rPr sz="700" b="1" spc="10" dirty="0" err="1">
                <a:solidFill>
                  <a:srgbClr val="1C1C1B"/>
                </a:solidFill>
                <a:latin typeface="Arial"/>
                <a:cs typeface="Arial"/>
              </a:rPr>
              <a:t>Alux</a:t>
            </a:r>
            <a:r>
              <a:rPr lang="pl-PL" sz="700" b="1" spc="10" dirty="0">
                <a:solidFill>
                  <a:srgbClr val="1C1C1B"/>
                </a:solidFill>
                <a:latin typeface="Arial"/>
                <a:cs typeface="Arial"/>
              </a:rPr>
              <a:t> z zamykaną poliestrową pokrywą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308606" y="1942500"/>
            <a:ext cx="1039487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700" b="1" spc="10" dirty="0" err="1">
                <a:solidFill>
                  <a:srgbClr val="1C1C1B"/>
                </a:solidFill>
                <a:latin typeface="Arial"/>
                <a:cs typeface="Arial"/>
              </a:rPr>
              <a:t>Alux</a:t>
            </a:r>
            <a:r>
              <a:rPr lang="pl-PL" sz="700" b="1" spc="10" dirty="0">
                <a:solidFill>
                  <a:srgbClr val="1C1C1B"/>
                </a:solidFill>
                <a:latin typeface="Arial"/>
                <a:cs typeface="Arial"/>
              </a:rPr>
              <a:t>z </a:t>
            </a:r>
            <a:r>
              <a:rPr sz="700" b="1" spc="1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lang="pl-PL" sz="700" b="1" spc="20" dirty="0">
                <a:solidFill>
                  <a:srgbClr val="1C1C1B"/>
                </a:solidFill>
                <a:latin typeface="Arial"/>
                <a:cs typeface="Arial"/>
              </a:rPr>
              <a:t>wysoką plandeką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607044" y="2127412"/>
            <a:ext cx="28956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-25" dirty="0">
                <a:solidFill>
                  <a:srgbClr val="1C1C1B"/>
                </a:solidFill>
                <a:latin typeface="Arial"/>
                <a:cs typeface="Arial"/>
              </a:rPr>
              <a:t>1,53</a:t>
            </a:r>
            <a:r>
              <a:rPr sz="700" b="1" spc="-9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20" dirty="0">
                <a:solidFill>
                  <a:srgbClr val="1C1C1B"/>
                </a:solidFill>
                <a:latin typeface="Arial"/>
                <a:cs typeface="Arial"/>
              </a:rPr>
              <a:t>m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688746" y="2350462"/>
            <a:ext cx="1907539" cy="296876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377825" marR="534670" algn="ctr">
              <a:lnSpc>
                <a:spcPts val="730"/>
              </a:lnSpc>
              <a:spcBef>
                <a:spcPts val="215"/>
              </a:spcBef>
            </a:pPr>
            <a:r>
              <a:rPr sz="700" b="1" spc="10" dirty="0">
                <a:solidFill>
                  <a:srgbClr val="1C1C1B"/>
                </a:solidFill>
                <a:latin typeface="Arial"/>
                <a:cs typeface="Arial"/>
              </a:rPr>
              <a:t>Al</a:t>
            </a:r>
            <a:r>
              <a:rPr lang="pl-PL" sz="700" b="1" spc="10" dirty="0">
                <a:solidFill>
                  <a:srgbClr val="1C1C1B"/>
                </a:solidFill>
                <a:latin typeface="Arial"/>
                <a:cs typeface="Arial"/>
              </a:rPr>
              <a:t>u</a:t>
            </a:r>
            <a:r>
              <a:rPr sz="700" b="1" spc="10" dirty="0">
                <a:solidFill>
                  <a:srgbClr val="1C1C1B"/>
                </a:solidFill>
                <a:latin typeface="Arial"/>
                <a:cs typeface="Arial"/>
              </a:rPr>
              <a:t>x</a:t>
            </a:r>
            <a:r>
              <a:rPr lang="pl-PL" sz="700" b="1" spc="10" dirty="0">
                <a:solidFill>
                  <a:srgbClr val="1C1C1B"/>
                </a:solidFill>
                <a:latin typeface="Arial"/>
                <a:cs typeface="Arial"/>
              </a:rPr>
              <a:t> kiprowana z tylną burtą jako rampa</a:t>
            </a:r>
            <a:r>
              <a:rPr sz="700" b="1" spc="-6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lang="pl-PL" sz="700" b="1" spc="10" dirty="0">
                <a:solidFill>
                  <a:srgbClr val="1C1C1B"/>
                </a:solidFill>
                <a:latin typeface="Arial"/>
                <a:cs typeface="Arial"/>
              </a:rPr>
              <a:t>wjazdowa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151027" y="1679294"/>
            <a:ext cx="1052338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700" b="1" spc="10" dirty="0">
                <a:solidFill>
                  <a:srgbClr val="1C1C1B"/>
                </a:solidFill>
                <a:latin typeface="Arial"/>
                <a:cs typeface="Arial"/>
              </a:rPr>
              <a:t>    </a:t>
            </a:r>
            <a:r>
              <a:rPr sz="700" b="1" spc="10" dirty="0">
                <a:solidFill>
                  <a:srgbClr val="1C1C1B"/>
                </a:solidFill>
                <a:latin typeface="Arial"/>
                <a:cs typeface="Arial"/>
              </a:rPr>
              <a:t>Alu</a:t>
            </a:r>
            <a:r>
              <a:rPr lang="pl-PL" sz="700" b="1" spc="10" dirty="0">
                <a:solidFill>
                  <a:srgbClr val="1C1C1B"/>
                </a:solidFill>
                <a:latin typeface="Arial"/>
                <a:cs typeface="Arial"/>
              </a:rPr>
              <a:t>x z przednią klapą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770164" y="3563947"/>
            <a:ext cx="2057400" cy="386644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776605" marR="529590" indent="-254635" algn="ctr">
              <a:lnSpc>
                <a:spcPts val="730"/>
              </a:lnSpc>
              <a:spcBef>
                <a:spcPts val="215"/>
              </a:spcBef>
            </a:pPr>
            <a:r>
              <a:rPr lang="pl-PL" sz="700" b="1" spc="10" dirty="0">
                <a:solidFill>
                  <a:srgbClr val="1C1C1B"/>
                </a:solidFill>
                <a:latin typeface="Arial"/>
                <a:cs typeface="Arial"/>
              </a:rPr>
              <a:t>         </a:t>
            </a:r>
            <a:r>
              <a:rPr sz="700" b="1" spc="10" dirty="0" err="1">
                <a:solidFill>
                  <a:srgbClr val="1C1C1B"/>
                </a:solidFill>
                <a:latin typeface="Arial"/>
                <a:cs typeface="Arial"/>
              </a:rPr>
              <a:t>Alux</a:t>
            </a:r>
            <a:r>
              <a:rPr lang="pl-PL" sz="700" b="1" spc="10" dirty="0">
                <a:solidFill>
                  <a:srgbClr val="1C1C1B"/>
                </a:solidFill>
                <a:latin typeface="Arial"/>
                <a:cs typeface="Arial"/>
              </a:rPr>
              <a:t>  </a:t>
            </a:r>
            <a:r>
              <a:rPr sz="700" b="1" spc="-5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10" dirty="0" err="1">
                <a:solidFill>
                  <a:srgbClr val="1C1C1B"/>
                </a:solidFill>
                <a:latin typeface="Arial"/>
                <a:cs typeface="Arial"/>
              </a:rPr>
              <a:t>kipp</a:t>
            </a:r>
            <a:r>
              <a:rPr lang="pl-PL" sz="700" b="1" spc="10" dirty="0" err="1">
                <a:solidFill>
                  <a:srgbClr val="1C1C1B"/>
                </a:solidFill>
                <a:latin typeface="Arial"/>
                <a:cs typeface="Arial"/>
              </a:rPr>
              <a:t>rowana</a:t>
            </a:r>
            <a:r>
              <a:rPr lang="pl-PL" sz="700" b="1" spc="10" dirty="0">
                <a:solidFill>
                  <a:srgbClr val="1C1C1B"/>
                </a:solidFill>
                <a:latin typeface="Arial"/>
                <a:cs typeface="Arial"/>
              </a:rPr>
              <a:t> a    ręczną </a:t>
            </a:r>
            <a:r>
              <a:rPr lang="pl-PL" sz="700" b="1" spc="10" dirty="0" err="1">
                <a:solidFill>
                  <a:srgbClr val="1C1C1B"/>
                </a:solidFill>
                <a:latin typeface="Arial"/>
                <a:cs typeface="Arial"/>
              </a:rPr>
              <a:t>wyciagarką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4164549" y="3236012"/>
            <a:ext cx="1341120" cy="0"/>
          </a:xfrm>
          <a:custGeom>
            <a:avLst/>
            <a:gdLst/>
            <a:ahLst/>
            <a:cxnLst/>
            <a:rect l="l" t="t" r="r" b="b"/>
            <a:pathLst>
              <a:path w="1341120">
                <a:moveTo>
                  <a:pt x="0" y="0"/>
                </a:moveTo>
                <a:lnTo>
                  <a:pt x="1340535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4151849" y="3029613"/>
            <a:ext cx="1365250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000" b="1" spc="25" dirty="0">
                <a:solidFill>
                  <a:srgbClr val="1C1C1B"/>
                </a:solidFill>
                <a:latin typeface="Arial"/>
                <a:cs typeface="Arial"/>
              </a:rPr>
              <a:t>DANE TECHNICZNE</a:t>
            </a:r>
            <a:endParaRPr sz="1000" dirty="0">
              <a:latin typeface="Arial"/>
              <a:cs typeface="Arial"/>
            </a:endParaRPr>
          </a:p>
        </p:txBody>
      </p:sp>
      <p:graphicFrame>
        <p:nvGraphicFramePr>
          <p:cNvPr id="33" name="object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152944"/>
              </p:ext>
            </p:extLst>
          </p:nvPr>
        </p:nvGraphicFramePr>
        <p:xfrm>
          <a:off x="4164549" y="3395408"/>
          <a:ext cx="6153782" cy="35614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734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60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8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60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10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916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52006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lang="pl-PL" sz="7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Typ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solidFill>
                      <a:srgbClr val="154194"/>
                    </a:solidFill>
                  </a:tcPr>
                </a:tc>
                <a:tc>
                  <a:txBody>
                    <a:bodyPr/>
                    <a:lstStyle/>
                    <a:p>
                      <a:pPr marR="167640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lang="pl-PL" sz="7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DMC</a:t>
                      </a:r>
                      <a:r>
                        <a:rPr sz="700" b="1" spc="-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(kg)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solidFill>
                      <a:srgbClr val="154194"/>
                    </a:solidFill>
                  </a:tcPr>
                </a:tc>
                <a:tc>
                  <a:txBody>
                    <a:bodyPr/>
                    <a:lstStyle/>
                    <a:p>
                      <a:pPr marL="116839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lang="pl-PL" sz="7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Ładowność</a:t>
                      </a:r>
                      <a:r>
                        <a:rPr sz="7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(kg)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solidFill>
                      <a:srgbClr val="154194"/>
                    </a:solidFill>
                  </a:tcPr>
                </a:tc>
                <a:tc>
                  <a:txBody>
                    <a:bodyPr/>
                    <a:lstStyle/>
                    <a:p>
                      <a:pPr marL="272415">
                        <a:lnSpc>
                          <a:spcPct val="100000"/>
                        </a:lnSpc>
                        <a:spcBef>
                          <a:spcPts val="545"/>
                        </a:spcBef>
                        <a:tabLst>
                          <a:tab pos="1180465" algn="l"/>
                        </a:tabLst>
                      </a:pPr>
                      <a:r>
                        <a:rPr lang="pl-PL" sz="700" b="1" spc="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Powierzchnia</a:t>
                      </a:r>
                      <a:r>
                        <a:rPr sz="700" b="1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</a:t>
                      </a:r>
                      <a:r>
                        <a:rPr sz="7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7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7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)	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solidFill>
                      <a:srgbClr val="154194"/>
                    </a:solidFill>
                  </a:tcPr>
                </a:tc>
                <a:tc>
                  <a:txBody>
                    <a:bodyPr/>
                    <a:lstStyle/>
                    <a:p>
                      <a:pPr marL="18415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lang="pl-PL" sz="7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Ilość osi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solidFill>
                      <a:srgbClr val="154194"/>
                    </a:solidFill>
                  </a:tcPr>
                </a:tc>
                <a:tc>
                  <a:txBody>
                    <a:bodyPr/>
                    <a:lstStyle/>
                    <a:p>
                      <a:pPr marL="302895" marR="151130" indent="-78105">
                        <a:lnSpc>
                          <a:spcPts val="700"/>
                        </a:lnSpc>
                        <a:spcBef>
                          <a:spcPts val="335"/>
                        </a:spcBef>
                      </a:pPr>
                      <a:r>
                        <a:rPr lang="pl-PL" sz="7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Hamowana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solidFill>
                      <a:srgbClr val="1541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1457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spc="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ALUX-3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6637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938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620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6070" marR="2159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2060×1100×350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572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95605" algn="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NIE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ALUX-3</a:t>
                      </a:r>
                      <a:r>
                        <a:rPr sz="700" spc="-5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kippbar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6637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938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620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6070" marR="2159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2060×1100×350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572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95605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NIE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ALUX-3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6319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1000,</a:t>
                      </a:r>
                      <a:r>
                        <a:rPr sz="700" spc="-5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1300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128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790,</a:t>
                      </a:r>
                      <a:r>
                        <a:rPr sz="700" spc="-5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1090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6070" marR="2159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2060×1100×350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572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96875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TAK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ALUX-7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6637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938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620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4800" marR="2159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2060×1255×350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572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94970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NIE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3998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ALUX-7</a:t>
                      </a:r>
                      <a:r>
                        <a:rPr sz="7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kippbar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6637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620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4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610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4165" marR="2159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2060×1255×350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572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95605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NIE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ALUX-7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6319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1000,</a:t>
                      </a:r>
                      <a:r>
                        <a:rPr sz="700" spc="-5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1300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128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790,</a:t>
                      </a:r>
                      <a:r>
                        <a:rPr sz="700" spc="-5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1090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4165" marR="2159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2060×1255×350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572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97510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TAK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ALUX-26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6637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811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580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5435" marR="2159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2500×1255×350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572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95605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NIE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ALUX-26</a:t>
                      </a:r>
                      <a:r>
                        <a:rPr sz="700" spc="-5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kippbar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6637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747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580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5435" marR="2159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2500×1255×350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635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95605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NIE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ALUX-26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6319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1000,</a:t>
                      </a:r>
                      <a:r>
                        <a:rPr sz="700" spc="-5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1300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620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770,</a:t>
                      </a:r>
                      <a:r>
                        <a:rPr sz="700" spc="-5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4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1070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5435" marR="2159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2500×1255×350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635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97510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TAK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ALUX-26</a:t>
                      </a:r>
                      <a:r>
                        <a:rPr sz="700" spc="-5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kippbar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6637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1300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747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3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1070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5435" marR="2159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2500×1255×350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635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97510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TAK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43998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ALUX-27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6700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747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560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4165" marR="2159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2500×1495×350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635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95605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NIE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ALUX-27</a:t>
                      </a:r>
                      <a:r>
                        <a:rPr sz="700" spc="-5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kippbar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6700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874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550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4165" marR="2159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2500×1495×350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635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95605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NIE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ALUX-27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6383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1000,</a:t>
                      </a:r>
                      <a:r>
                        <a:rPr sz="700" spc="-5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1300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6839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750,</a:t>
                      </a:r>
                      <a:r>
                        <a:rPr sz="7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1050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4165" marR="2159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2500×1495×350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699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97510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TAK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ALUX-27</a:t>
                      </a:r>
                      <a:r>
                        <a:rPr sz="700" spc="-5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kippbar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6764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1300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6839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1030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4165" marR="2159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2500×1495×350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699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97510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TAK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ALUX-30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6764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6839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530,</a:t>
                      </a:r>
                      <a:r>
                        <a:rPr sz="7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450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6070" marR="2159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3000×1315×350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699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4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1,</a:t>
                      </a:r>
                      <a:r>
                        <a:rPr sz="700" spc="-5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96240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NIE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ALUX-30</a:t>
                      </a:r>
                      <a:r>
                        <a:rPr sz="700" spc="-5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kippbar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6764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620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530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5435" marR="2159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3000×1315×350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699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96240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NIE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43998"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ALUX-30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6446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1000,</a:t>
                      </a:r>
                      <a:r>
                        <a:rPr sz="700" spc="-5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1300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747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720,</a:t>
                      </a:r>
                      <a:r>
                        <a:rPr sz="700" spc="-5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1020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6070" marR="2159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3000×1315×350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699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98145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TAK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ALUX-30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6446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2000,</a:t>
                      </a:r>
                      <a:r>
                        <a:rPr sz="7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2700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93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3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1610,</a:t>
                      </a:r>
                      <a:r>
                        <a:rPr sz="7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4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2310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6070" marR="2159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3000×1315×350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699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98145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TAK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ALUX-31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6764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6839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4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510,</a:t>
                      </a:r>
                      <a:r>
                        <a:rPr sz="700" spc="-5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440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2260" marR="2159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3000×1555×350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699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4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1,</a:t>
                      </a:r>
                      <a:r>
                        <a:rPr sz="700" spc="-5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96240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NIE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ALUX-31</a:t>
                      </a:r>
                      <a:r>
                        <a:rPr sz="700" spc="-5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kippbar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6764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620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4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510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2260" marR="2159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3000×1555×350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762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96240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NIE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ALUX-31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6446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1000,</a:t>
                      </a:r>
                      <a:r>
                        <a:rPr sz="700" spc="-5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1300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620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700,</a:t>
                      </a:r>
                      <a:r>
                        <a:rPr sz="700" spc="-5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990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2260" marR="2159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3000×1555×350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762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98145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TAK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ALUX-31</a:t>
                      </a:r>
                      <a:r>
                        <a:rPr sz="700" spc="-5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kippbar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6764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1300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938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960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2260" marR="2159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3000×1555×350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762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98145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TAK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43998"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700" spc="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ALUX-31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875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64465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2000,</a:t>
                      </a:r>
                      <a:r>
                        <a:rPr sz="7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2700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875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9380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1600,</a:t>
                      </a:r>
                      <a:r>
                        <a:rPr sz="7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2300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875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2260" marR="2159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3000×1555×350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875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7625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875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98145" algn="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TAK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875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</a:tbl>
          </a:graphicData>
        </a:graphic>
      </p:graphicFrame>
      <p:sp>
        <p:nvSpPr>
          <p:cNvPr id="34" name="object 34"/>
          <p:cNvSpPr txBox="1"/>
          <p:nvPr/>
        </p:nvSpPr>
        <p:spPr>
          <a:xfrm>
            <a:off x="4187049" y="6992036"/>
            <a:ext cx="2607451" cy="24109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pl-PL" sz="700" i="1" spc="55" dirty="0">
                <a:solidFill>
                  <a:srgbClr val="154194"/>
                </a:solidFill>
                <a:latin typeface="Calibri"/>
                <a:cs typeface="Calibri"/>
              </a:rPr>
              <a:t>Masa całkowita może zostać opcjonalnie zmniejszona</a:t>
            </a:r>
            <a:endParaRPr lang="pl-PL" sz="7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i="1" spc="20" dirty="0">
                <a:solidFill>
                  <a:srgbClr val="154194"/>
                </a:solidFill>
                <a:latin typeface="Calibri"/>
                <a:cs typeface="Calibri"/>
              </a:rPr>
              <a:t>.</a:t>
            </a:r>
            <a:endParaRPr sz="700" dirty="0">
              <a:latin typeface="Calibri"/>
              <a:cs typeface="Calibri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503999" y="5108435"/>
            <a:ext cx="2725420" cy="0"/>
          </a:xfrm>
          <a:custGeom>
            <a:avLst/>
            <a:gdLst/>
            <a:ahLst/>
            <a:cxnLst/>
            <a:rect l="l" t="t" r="r" b="b"/>
            <a:pathLst>
              <a:path w="2725420">
                <a:moveTo>
                  <a:pt x="0" y="0"/>
                </a:moveTo>
                <a:lnTo>
                  <a:pt x="2725153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491299" y="4902034"/>
            <a:ext cx="2761615" cy="22493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200" b="1" dirty="0"/>
              <a:t>WARIANTY, MODYFIKACJE, AKCESORIA</a:t>
            </a:r>
            <a:endParaRPr sz="1200" b="1" dirty="0">
              <a:latin typeface="Arial"/>
              <a:cs typeface="Arial"/>
            </a:endParaRPr>
          </a:p>
          <a:p>
            <a:pPr marL="12700" marR="106045">
              <a:lnSpc>
                <a:spcPts val="770"/>
              </a:lnSpc>
              <a:spcBef>
                <a:spcPts val="635"/>
              </a:spcBef>
            </a:pPr>
            <a:r>
              <a:rPr lang="pl-PL" sz="800" b="1" dirty="0">
                <a:solidFill>
                  <a:schemeClr val="tx2"/>
                </a:solidFill>
              </a:rPr>
              <a:t>Przyczepy z serii Alux można wyposażyć w funkcjonalne akcesoria lub wybrać różne modyfikacje</a:t>
            </a:r>
            <a:endParaRPr lang="de-DE" sz="700" dirty="0">
              <a:latin typeface="Arial"/>
              <a:cs typeface="Arial"/>
            </a:endParaRPr>
          </a:p>
          <a:p>
            <a:pPr marL="156210" indent="-144145">
              <a:lnSpc>
                <a:spcPts val="930"/>
              </a:lnSpc>
              <a:spcBef>
                <a:spcPts val="28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Koło wsporcze z uchwytem</a:t>
            </a:r>
            <a:endParaRPr lang="de-DE"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Noga wsporcza z uchwytem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5" dirty="0">
                <a:solidFill>
                  <a:srgbClr val="1C1C1B"/>
                </a:solidFill>
                <a:latin typeface="Tahoma"/>
                <a:cs typeface="Tahoma"/>
              </a:rPr>
              <a:t>Nadstawka burtowa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30" dirty="0">
                <a:solidFill>
                  <a:srgbClr val="1C1C1B"/>
                </a:solidFill>
                <a:latin typeface="Tahoma"/>
                <a:cs typeface="Tahoma"/>
              </a:rPr>
              <a:t>Zamek do zamknięcia zaczepu kulowego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5" dirty="0">
                <a:solidFill>
                  <a:srgbClr val="1C1C1B"/>
                </a:solidFill>
                <a:latin typeface="Tahoma"/>
                <a:cs typeface="Tahoma"/>
              </a:rPr>
              <a:t>Uszy mocujące  (w skorupie)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Zamykana pokrywa poliestrowa </a:t>
            </a:r>
            <a:r>
              <a:rPr sz="800" dirty="0">
                <a:solidFill>
                  <a:srgbClr val="1C1C1B"/>
                </a:solidFill>
                <a:latin typeface="Tahoma"/>
                <a:cs typeface="Tahoma"/>
              </a:rPr>
              <a:t>(</a:t>
            </a:r>
            <a:r>
              <a:rPr lang="pl-PL" sz="800" dirty="0">
                <a:solidFill>
                  <a:srgbClr val="1C1C1B"/>
                </a:solidFill>
                <a:latin typeface="Tahoma"/>
                <a:cs typeface="Tahoma"/>
              </a:rPr>
              <a:t>z wyjątkiem</a:t>
            </a:r>
            <a:r>
              <a:rPr sz="800" spc="-55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800" spc="25" dirty="0">
                <a:solidFill>
                  <a:srgbClr val="1C1C1B"/>
                </a:solidFill>
                <a:latin typeface="Tahoma"/>
                <a:cs typeface="Tahoma"/>
              </a:rPr>
              <a:t>Alux</a:t>
            </a:r>
            <a:r>
              <a:rPr sz="800" spc="-55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800" spc="-30" dirty="0">
                <a:solidFill>
                  <a:srgbClr val="1C1C1B"/>
                </a:solidFill>
                <a:latin typeface="Tahoma"/>
                <a:cs typeface="Tahoma"/>
              </a:rPr>
              <a:t>30</a:t>
            </a:r>
            <a:r>
              <a:rPr sz="800" spc="-55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lang="pl-PL" sz="800" spc="15" dirty="0">
                <a:solidFill>
                  <a:srgbClr val="1C1C1B"/>
                </a:solidFill>
                <a:latin typeface="Tahoma"/>
                <a:cs typeface="Tahoma"/>
              </a:rPr>
              <a:t>i</a:t>
            </a:r>
            <a:r>
              <a:rPr sz="800" spc="-55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800" spc="25" dirty="0">
                <a:solidFill>
                  <a:srgbClr val="1C1C1B"/>
                </a:solidFill>
                <a:latin typeface="Tahoma"/>
                <a:cs typeface="Tahoma"/>
              </a:rPr>
              <a:t>Alux</a:t>
            </a:r>
            <a:r>
              <a:rPr sz="800" spc="-55" dirty="0">
                <a:solidFill>
                  <a:srgbClr val="1C1C1B"/>
                </a:solidFill>
                <a:latin typeface="Tahoma"/>
                <a:cs typeface="Tahoma"/>
              </a:rPr>
              <a:t> 31)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20" dirty="0">
                <a:solidFill>
                  <a:srgbClr val="1C1C1B"/>
                </a:solidFill>
                <a:latin typeface="Tahoma"/>
                <a:cs typeface="Tahoma"/>
              </a:rPr>
              <a:t>Plandeka płaska i plandeka ze stelażem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Stopery kół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Koło zapasowe z uchwytem</a:t>
            </a:r>
            <a:endParaRPr lang="pl-PL"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5" dirty="0">
                <a:solidFill>
                  <a:srgbClr val="1C1C1B"/>
                </a:solidFill>
                <a:latin typeface="Tahoma"/>
                <a:cs typeface="Tahoma"/>
              </a:rPr>
              <a:t>Wyciągarka ręczna do przyczepy kiprowanej</a:t>
            </a:r>
            <a:endParaRPr lang="pl-PL"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Amortyzator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20" dirty="0">
                <a:solidFill>
                  <a:srgbClr val="1C1C1B"/>
                </a:solidFill>
                <a:latin typeface="Tahoma"/>
                <a:cs typeface="Tahoma"/>
              </a:rPr>
              <a:t>Kiprowana przyczepa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25" dirty="0">
                <a:solidFill>
                  <a:srgbClr val="1C1C1B"/>
                </a:solidFill>
                <a:latin typeface="Tahoma"/>
                <a:cs typeface="Tahoma"/>
              </a:rPr>
              <a:t>Klapa przednia</a:t>
            </a:r>
            <a:r>
              <a:rPr sz="800" dirty="0">
                <a:solidFill>
                  <a:srgbClr val="1C1C1B"/>
                </a:solidFill>
                <a:latin typeface="Tahoma"/>
                <a:cs typeface="Tahoma"/>
              </a:rPr>
              <a:t>(</a:t>
            </a:r>
            <a:r>
              <a:rPr lang="pl-PL" sz="800" dirty="0">
                <a:solidFill>
                  <a:srgbClr val="1C1C1B"/>
                </a:solidFill>
                <a:latin typeface="Tahoma"/>
                <a:cs typeface="Tahoma"/>
              </a:rPr>
              <a:t>z wyjątkiem</a:t>
            </a:r>
            <a:r>
              <a:rPr sz="800" spc="-55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800" spc="25" dirty="0">
                <a:solidFill>
                  <a:srgbClr val="1C1C1B"/>
                </a:solidFill>
                <a:latin typeface="Tahoma"/>
                <a:cs typeface="Tahoma"/>
              </a:rPr>
              <a:t>Alux</a:t>
            </a:r>
            <a:r>
              <a:rPr sz="800" spc="-55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800" spc="-30" dirty="0">
                <a:solidFill>
                  <a:srgbClr val="1C1C1B"/>
                </a:solidFill>
                <a:latin typeface="Tahoma"/>
                <a:cs typeface="Tahoma"/>
              </a:rPr>
              <a:t>3</a:t>
            </a:r>
            <a:r>
              <a:rPr sz="800" spc="-55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lang="pl-PL" sz="800" spc="15" dirty="0">
                <a:solidFill>
                  <a:srgbClr val="1C1C1B"/>
                </a:solidFill>
                <a:latin typeface="Tahoma"/>
                <a:cs typeface="Tahoma"/>
              </a:rPr>
              <a:t>i</a:t>
            </a:r>
            <a:r>
              <a:rPr sz="800" spc="-55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800" spc="25" dirty="0">
                <a:solidFill>
                  <a:srgbClr val="1C1C1B"/>
                </a:solidFill>
                <a:latin typeface="Tahoma"/>
                <a:cs typeface="Tahoma"/>
              </a:rPr>
              <a:t>Alux</a:t>
            </a:r>
            <a:r>
              <a:rPr sz="800" spc="-55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800" spc="-35" dirty="0">
                <a:solidFill>
                  <a:srgbClr val="1C1C1B"/>
                </a:solidFill>
                <a:latin typeface="Tahoma"/>
                <a:cs typeface="Tahoma"/>
              </a:rPr>
              <a:t>7)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930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sz="800" spc="20" dirty="0">
                <a:solidFill>
                  <a:srgbClr val="1C1C1B"/>
                </a:solidFill>
                <a:latin typeface="Tahoma"/>
                <a:cs typeface="Tahoma"/>
              </a:rPr>
              <a:t>Reling</a:t>
            </a:r>
            <a:endParaRPr sz="800" dirty="0">
              <a:latin typeface="Tahoma"/>
              <a:cs typeface="Tahoma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555103" y="264800"/>
            <a:ext cx="2020859" cy="1128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650" b="1" spc="5" dirty="0">
                <a:solidFill>
                  <a:srgbClr val="1C1C1B"/>
                </a:solidFill>
                <a:latin typeface="Arial"/>
                <a:cs typeface="Arial"/>
              </a:rPr>
              <a:t>Niskopodwoziowa</a:t>
            </a:r>
            <a:r>
              <a:rPr lang="pl-PL" sz="650" spc="4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lang="pl-PL" sz="650" spc="25" dirty="0">
                <a:solidFill>
                  <a:srgbClr val="1C1C1B"/>
                </a:solidFill>
                <a:latin typeface="Arial"/>
                <a:cs typeface="Arial"/>
              </a:rPr>
              <a:t>(Burty sklejkowe i aluminiowe</a:t>
            </a:r>
            <a:r>
              <a:rPr sz="650" spc="30" dirty="0">
                <a:solidFill>
                  <a:srgbClr val="1C1C1B"/>
                </a:solidFill>
                <a:latin typeface="Arial"/>
                <a:cs typeface="Arial"/>
              </a:rPr>
              <a:t>)</a:t>
            </a:r>
            <a:endParaRPr sz="6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0079" y="7295305"/>
            <a:ext cx="9440545" cy="0"/>
          </a:xfrm>
          <a:custGeom>
            <a:avLst/>
            <a:gdLst/>
            <a:ahLst/>
            <a:cxnLst/>
            <a:rect l="l" t="t" r="r" b="b"/>
            <a:pathLst>
              <a:path w="9440545">
                <a:moveTo>
                  <a:pt x="0" y="0"/>
                </a:moveTo>
                <a:lnTo>
                  <a:pt x="9439922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346739" y="1477042"/>
            <a:ext cx="3832145" cy="105498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93268" y="1512963"/>
            <a:ext cx="6344448" cy="207375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797657" y="444854"/>
            <a:ext cx="7462520" cy="0"/>
          </a:xfrm>
          <a:custGeom>
            <a:avLst/>
            <a:gdLst/>
            <a:ahLst/>
            <a:cxnLst/>
            <a:rect l="l" t="t" r="r" b="b"/>
            <a:pathLst>
              <a:path w="7462520">
                <a:moveTo>
                  <a:pt x="0" y="0"/>
                </a:moveTo>
                <a:lnTo>
                  <a:pt x="7462338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563186" y="121613"/>
            <a:ext cx="812799" cy="6095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47380" y="279499"/>
            <a:ext cx="217043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35" dirty="0"/>
              <a:t>BIG</a:t>
            </a:r>
            <a:r>
              <a:rPr sz="4000" spc="-340" dirty="0"/>
              <a:t> </a:t>
            </a:r>
            <a:r>
              <a:rPr sz="4000" spc="-30" dirty="0"/>
              <a:t>SIZE</a:t>
            </a:r>
            <a:endParaRPr sz="4000"/>
          </a:p>
        </p:txBody>
      </p:sp>
      <p:sp>
        <p:nvSpPr>
          <p:cNvPr id="8" name="object 8"/>
          <p:cNvSpPr/>
          <p:nvPr/>
        </p:nvSpPr>
        <p:spPr>
          <a:xfrm>
            <a:off x="173536" y="7145018"/>
            <a:ext cx="576580" cy="415290"/>
          </a:xfrm>
          <a:custGeom>
            <a:avLst/>
            <a:gdLst/>
            <a:ahLst/>
            <a:cxnLst/>
            <a:rect l="l" t="t" r="r" b="b"/>
            <a:pathLst>
              <a:path w="576580" h="415290">
                <a:moveTo>
                  <a:pt x="287997" y="0"/>
                </a:moveTo>
                <a:lnTo>
                  <a:pt x="16001" y="151631"/>
                </a:lnTo>
                <a:lnTo>
                  <a:pt x="0" y="179343"/>
                </a:lnTo>
                <a:lnTo>
                  <a:pt x="0" y="414986"/>
                </a:lnTo>
                <a:lnTo>
                  <a:pt x="575995" y="414986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62784" y="7237969"/>
            <a:ext cx="39751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47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600" b="1" spc="670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604287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768381" y="0"/>
                </a:moveTo>
                <a:lnTo>
                  <a:pt x="713689" y="13496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2" y="1303764"/>
                </a:lnTo>
                <a:lnTo>
                  <a:pt x="54708" y="1344380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93" y="1344368"/>
                </a:lnTo>
                <a:lnTo>
                  <a:pt x="1521113" y="1303762"/>
                </a:lnTo>
                <a:lnTo>
                  <a:pt x="1536763" y="1249651"/>
                </a:lnTo>
                <a:lnTo>
                  <a:pt x="1536763" y="488692"/>
                </a:lnTo>
                <a:lnTo>
                  <a:pt x="1521112" y="434586"/>
                </a:lnTo>
                <a:lnTo>
                  <a:pt x="1482077" y="393976"/>
                </a:lnTo>
                <a:lnTo>
                  <a:pt x="823074" y="13496"/>
                </a:lnTo>
                <a:lnTo>
                  <a:pt x="7683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604287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1536763" y="1249651"/>
                </a:moveTo>
                <a:lnTo>
                  <a:pt x="1536763" y="488692"/>
                </a:lnTo>
                <a:lnTo>
                  <a:pt x="1532603" y="461239"/>
                </a:lnTo>
                <a:lnTo>
                  <a:pt x="1503775" y="411306"/>
                </a:lnTo>
                <a:lnTo>
                  <a:pt x="823074" y="13496"/>
                </a:lnTo>
                <a:lnTo>
                  <a:pt x="768381" y="0"/>
                </a:lnTo>
                <a:lnTo>
                  <a:pt x="739549" y="3374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1" y="1303762"/>
                </a:lnTo>
                <a:lnTo>
                  <a:pt x="54686" y="1344368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77" y="1344380"/>
                </a:lnTo>
                <a:lnTo>
                  <a:pt x="1521112" y="1303764"/>
                </a:lnTo>
                <a:lnTo>
                  <a:pt x="1536763" y="1249651"/>
                </a:lnTo>
                <a:close/>
              </a:path>
            </a:pathLst>
          </a:custGeom>
          <a:ln w="540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631287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741386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4" y="9848"/>
                </a:lnTo>
                <a:lnTo>
                  <a:pt x="7413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631290" y="6469036"/>
            <a:ext cx="1459979" cy="50363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883500" y="6442645"/>
            <a:ext cx="407670" cy="6985"/>
          </a:xfrm>
          <a:custGeom>
            <a:avLst/>
            <a:gdLst/>
            <a:ahLst/>
            <a:cxnLst/>
            <a:rect l="l" t="t" r="r" b="b"/>
            <a:pathLst>
              <a:path w="407670" h="6985">
                <a:moveTo>
                  <a:pt x="0" y="6565"/>
                </a:moveTo>
                <a:lnTo>
                  <a:pt x="407555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883316" y="6437782"/>
            <a:ext cx="635" cy="22860"/>
          </a:xfrm>
          <a:custGeom>
            <a:avLst/>
            <a:gdLst/>
            <a:ahLst/>
            <a:cxnLst/>
            <a:rect l="l" t="t" r="r" b="b"/>
            <a:pathLst>
              <a:path w="634" h="22860">
                <a:moveTo>
                  <a:pt x="0" y="22860"/>
                </a:moveTo>
                <a:lnTo>
                  <a:pt x="368" y="22860"/>
                </a:lnTo>
                <a:lnTo>
                  <a:pt x="368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8447058" y="6360626"/>
            <a:ext cx="340360" cy="9271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500" b="1" spc="75" dirty="0">
                <a:solidFill>
                  <a:srgbClr val="154194"/>
                </a:solidFill>
                <a:latin typeface="Arial"/>
                <a:cs typeface="Arial"/>
              </a:rPr>
              <a:t>4500</a:t>
            </a:r>
            <a:r>
              <a:rPr sz="500" b="1" spc="-2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918695" y="6360748"/>
            <a:ext cx="338455" cy="93345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1840</a:t>
            </a:r>
            <a:r>
              <a:rPr sz="500" b="1" spc="-2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</a:t>
            </a:r>
            <a:r>
              <a:rPr sz="750" b="1" spc="-30" baseline="5555" dirty="0">
                <a:solidFill>
                  <a:srgbClr val="154194"/>
                </a:solidFill>
                <a:latin typeface="Arial"/>
                <a:cs typeface="Arial"/>
              </a:rPr>
              <a:t>m</a:t>
            </a:r>
            <a:endParaRPr sz="750" baseline="5555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8293599" y="6442665"/>
            <a:ext cx="645795" cy="6350"/>
          </a:xfrm>
          <a:custGeom>
            <a:avLst/>
            <a:gdLst/>
            <a:ahLst/>
            <a:cxnLst/>
            <a:rect l="l" t="t" r="r" b="b"/>
            <a:pathLst>
              <a:path w="645795" h="6350">
                <a:moveTo>
                  <a:pt x="0" y="0"/>
                </a:moveTo>
                <a:lnTo>
                  <a:pt x="645363" y="6146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293491" y="6431235"/>
            <a:ext cx="635" cy="22860"/>
          </a:xfrm>
          <a:custGeom>
            <a:avLst/>
            <a:gdLst/>
            <a:ahLst/>
            <a:cxnLst/>
            <a:rect l="l" t="t" r="r" b="b"/>
            <a:pathLst>
              <a:path w="634" h="22860">
                <a:moveTo>
                  <a:pt x="0" y="22860"/>
                </a:moveTo>
                <a:lnTo>
                  <a:pt x="215" y="22860"/>
                </a:lnTo>
                <a:lnTo>
                  <a:pt x="215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938848" y="6437387"/>
            <a:ext cx="635" cy="22860"/>
          </a:xfrm>
          <a:custGeom>
            <a:avLst/>
            <a:gdLst/>
            <a:ahLst/>
            <a:cxnLst/>
            <a:rect l="l" t="t" r="r" b="b"/>
            <a:pathLst>
              <a:path w="634" h="22860">
                <a:moveTo>
                  <a:pt x="0" y="22860"/>
                </a:moveTo>
                <a:lnTo>
                  <a:pt x="215" y="22860"/>
                </a:lnTo>
                <a:lnTo>
                  <a:pt x="215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981216" y="6495418"/>
            <a:ext cx="635" cy="70485"/>
          </a:xfrm>
          <a:custGeom>
            <a:avLst/>
            <a:gdLst/>
            <a:ahLst/>
            <a:cxnLst/>
            <a:rect l="l" t="t" r="r" b="b"/>
            <a:pathLst>
              <a:path w="634" h="70484">
                <a:moveTo>
                  <a:pt x="0" y="70167"/>
                </a:moveTo>
                <a:lnTo>
                  <a:pt x="342" y="70167"/>
                </a:lnTo>
                <a:lnTo>
                  <a:pt x="342" y="0"/>
                </a:lnTo>
                <a:lnTo>
                  <a:pt x="0" y="0"/>
                </a:lnTo>
                <a:lnTo>
                  <a:pt x="0" y="70167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969786" y="6562986"/>
            <a:ext cx="22860" cy="5715"/>
          </a:xfrm>
          <a:custGeom>
            <a:avLst/>
            <a:gdLst/>
            <a:ahLst/>
            <a:cxnLst/>
            <a:rect l="l" t="t" r="r" b="b"/>
            <a:pathLst>
              <a:path w="22859" h="5715">
                <a:moveTo>
                  <a:pt x="0" y="5194"/>
                </a:moveTo>
                <a:lnTo>
                  <a:pt x="22859" y="5194"/>
                </a:lnTo>
                <a:lnTo>
                  <a:pt x="22859" y="0"/>
                </a:lnTo>
                <a:lnTo>
                  <a:pt x="0" y="0"/>
                </a:lnTo>
                <a:lnTo>
                  <a:pt x="0" y="5194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970125" y="6492824"/>
            <a:ext cx="22860" cy="5715"/>
          </a:xfrm>
          <a:custGeom>
            <a:avLst/>
            <a:gdLst/>
            <a:ahLst/>
            <a:cxnLst/>
            <a:rect l="l" t="t" r="r" b="b"/>
            <a:pathLst>
              <a:path w="22859" h="5714">
                <a:moveTo>
                  <a:pt x="0" y="5194"/>
                </a:moveTo>
                <a:lnTo>
                  <a:pt x="22859" y="5194"/>
                </a:lnTo>
                <a:lnTo>
                  <a:pt x="22859" y="0"/>
                </a:lnTo>
                <a:lnTo>
                  <a:pt x="0" y="0"/>
                </a:lnTo>
                <a:lnTo>
                  <a:pt x="0" y="5194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8994444" y="6384707"/>
            <a:ext cx="88900" cy="2927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595"/>
              </a:lnSpc>
            </a:pPr>
            <a:r>
              <a:rPr sz="500" b="1" spc="75" dirty="0">
                <a:solidFill>
                  <a:srgbClr val="154194"/>
                </a:solidFill>
                <a:latin typeface="Arial"/>
                <a:cs typeface="Arial"/>
              </a:rPr>
              <a:t>350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 mm</a:t>
            </a:r>
            <a:endParaRPr sz="5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172739" y="7194766"/>
            <a:ext cx="38163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15" dirty="0">
                <a:solidFill>
                  <a:srgbClr val="1C1C1B"/>
                </a:solidFill>
                <a:latin typeface="Arial"/>
                <a:cs typeface="Arial"/>
              </a:rPr>
              <a:t>Big</a:t>
            </a:r>
            <a:r>
              <a:rPr sz="700" b="1" spc="-8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10" dirty="0">
                <a:solidFill>
                  <a:srgbClr val="1C1C1B"/>
                </a:solidFill>
                <a:latin typeface="Arial"/>
                <a:cs typeface="Arial"/>
              </a:rPr>
              <a:t>Size</a:t>
            </a:r>
            <a:endParaRPr sz="7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7631287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4" y="9848"/>
                </a:lnTo>
                <a:lnTo>
                  <a:pt x="741386" y="0"/>
                </a:lnTo>
                <a:lnTo>
                  <a:pt x="719464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73536" y="5812492"/>
            <a:ext cx="576580" cy="654685"/>
          </a:xfrm>
          <a:custGeom>
            <a:avLst/>
            <a:gdLst/>
            <a:ahLst/>
            <a:cxnLst/>
            <a:rect l="l" t="t" r="r" b="b"/>
            <a:pathLst>
              <a:path w="576580" h="654685">
                <a:moveTo>
                  <a:pt x="287997" y="0"/>
                </a:moveTo>
                <a:lnTo>
                  <a:pt x="16001" y="151631"/>
                </a:lnTo>
                <a:lnTo>
                  <a:pt x="0" y="179343"/>
                </a:lnTo>
                <a:lnTo>
                  <a:pt x="0" y="474948"/>
                </a:lnTo>
                <a:lnTo>
                  <a:pt x="271995" y="650462"/>
                </a:lnTo>
                <a:lnTo>
                  <a:pt x="287997" y="654291"/>
                </a:lnTo>
                <a:lnTo>
                  <a:pt x="296513" y="653334"/>
                </a:lnTo>
                <a:lnTo>
                  <a:pt x="559993" y="502659"/>
                </a:lnTo>
                <a:lnTo>
                  <a:pt x="575995" y="474948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91885" y="5969996"/>
            <a:ext cx="339725" cy="339725"/>
          </a:xfrm>
          <a:custGeom>
            <a:avLst/>
            <a:gdLst/>
            <a:ahLst/>
            <a:cxnLst/>
            <a:rect l="l" t="t" r="r" b="b"/>
            <a:pathLst>
              <a:path w="339725" h="339725">
                <a:moveTo>
                  <a:pt x="169646" y="339305"/>
                </a:moveTo>
                <a:lnTo>
                  <a:pt x="214747" y="333245"/>
                </a:lnTo>
                <a:lnTo>
                  <a:pt x="255273" y="316142"/>
                </a:lnTo>
                <a:lnTo>
                  <a:pt x="289607" y="289615"/>
                </a:lnTo>
                <a:lnTo>
                  <a:pt x="316133" y="255280"/>
                </a:lnTo>
                <a:lnTo>
                  <a:pt x="333233" y="214756"/>
                </a:lnTo>
                <a:lnTo>
                  <a:pt x="339293" y="169659"/>
                </a:lnTo>
                <a:lnTo>
                  <a:pt x="333233" y="124557"/>
                </a:lnTo>
                <a:lnTo>
                  <a:pt x="316133" y="84028"/>
                </a:lnTo>
                <a:lnTo>
                  <a:pt x="289607" y="49691"/>
                </a:lnTo>
                <a:lnTo>
                  <a:pt x="255273" y="23163"/>
                </a:lnTo>
                <a:lnTo>
                  <a:pt x="214747" y="6060"/>
                </a:lnTo>
                <a:lnTo>
                  <a:pt x="169646" y="0"/>
                </a:lnTo>
                <a:lnTo>
                  <a:pt x="124545" y="6060"/>
                </a:lnTo>
                <a:lnTo>
                  <a:pt x="84019" y="23163"/>
                </a:lnTo>
                <a:lnTo>
                  <a:pt x="49685" y="49691"/>
                </a:lnTo>
                <a:lnTo>
                  <a:pt x="23160" y="84028"/>
                </a:lnTo>
                <a:lnTo>
                  <a:pt x="6059" y="124557"/>
                </a:lnTo>
                <a:lnTo>
                  <a:pt x="0" y="169659"/>
                </a:lnTo>
                <a:lnTo>
                  <a:pt x="6059" y="214756"/>
                </a:lnTo>
                <a:lnTo>
                  <a:pt x="23160" y="255280"/>
                </a:lnTo>
                <a:lnTo>
                  <a:pt x="49685" y="289615"/>
                </a:lnTo>
                <a:lnTo>
                  <a:pt x="84019" y="316142"/>
                </a:lnTo>
                <a:lnTo>
                  <a:pt x="124545" y="333245"/>
                </a:lnTo>
                <a:lnTo>
                  <a:pt x="169646" y="339305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314713" y="5958367"/>
            <a:ext cx="298450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spc="-235" dirty="0">
                <a:solidFill>
                  <a:srgbClr val="FFFFFF"/>
                </a:solidFill>
                <a:latin typeface="Arial Narrow"/>
                <a:cs typeface="Arial Narrow"/>
              </a:rPr>
              <a:t>1</a:t>
            </a:r>
            <a:r>
              <a:rPr sz="1950" spc="-229" dirty="0">
                <a:solidFill>
                  <a:srgbClr val="FFFFFF"/>
                </a:solidFill>
                <a:latin typeface="Arial Narrow"/>
                <a:cs typeface="Arial Narrow"/>
              </a:rPr>
              <a:t>3</a:t>
            </a:r>
            <a:r>
              <a:rPr sz="1950" spc="-75" dirty="0">
                <a:solidFill>
                  <a:srgbClr val="FFFFFF"/>
                </a:solidFill>
                <a:latin typeface="Arial Narrow"/>
                <a:cs typeface="Arial Narrow"/>
              </a:rPr>
              <a:t>0</a:t>
            </a:r>
            <a:endParaRPr sz="1950">
              <a:latin typeface="Arial Narrow"/>
              <a:cs typeface="Arial Narrow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13548" y="6196111"/>
            <a:ext cx="100330" cy="109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0" spc="-15" dirty="0">
                <a:solidFill>
                  <a:srgbClr val="FFFFFF"/>
                </a:solidFill>
                <a:latin typeface="Arial Narrow"/>
                <a:cs typeface="Arial Narrow"/>
              </a:rPr>
              <a:t>km</a:t>
            </a:r>
            <a:endParaRPr sz="550">
              <a:latin typeface="Arial Narrow"/>
              <a:cs typeface="Arial Narrow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369025" y="6294840"/>
            <a:ext cx="902335" cy="1019810"/>
          </a:xfrm>
          <a:custGeom>
            <a:avLst/>
            <a:gdLst/>
            <a:ahLst/>
            <a:cxnLst/>
            <a:rect l="l" t="t" r="r" b="b"/>
            <a:pathLst>
              <a:path w="902335" h="1019809">
                <a:moveTo>
                  <a:pt x="451053" y="0"/>
                </a:moveTo>
                <a:lnTo>
                  <a:pt x="33528" y="229981"/>
                </a:lnTo>
                <a:lnTo>
                  <a:pt x="2550" y="271213"/>
                </a:lnTo>
                <a:lnTo>
                  <a:pt x="0" y="288045"/>
                </a:lnTo>
                <a:lnTo>
                  <a:pt x="0" y="731453"/>
                </a:lnTo>
                <a:lnTo>
                  <a:pt x="20225" y="778893"/>
                </a:lnTo>
                <a:lnTo>
                  <a:pt x="417525" y="1011221"/>
                </a:lnTo>
                <a:lnTo>
                  <a:pt x="451053" y="1019498"/>
                </a:lnTo>
                <a:lnTo>
                  <a:pt x="468728" y="1017429"/>
                </a:lnTo>
                <a:lnTo>
                  <a:pt x="868578" y="789517"/>
                </a:lnTo>
                <a:lnTo>
                  <a:pt x="899555" y="748285"/>
                </a:lnTo>
                <a:lnTo>
                  <a:pt x="902106" y="731453"/>
                </a:lnTo>
                <a:lnTo>
                  <a:pt x="902106" y="288045"/>
                </a:lnTo>
                <a:lnTo>
                  <a:pt x="881880" y="240605"/>
                </a:lnTo>
                <a:lnTo>
                  <a:pt x="484581" y="8277"/>
                </a:lnTo>
                <a:lnTo>
                  <a:pt x="451053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440447" y="6452092"/>
            <a:ext cx="719210" cy="541174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065" marR="5080" indent="-635" algn="ctr">
              <a:lnSpc>
                <a:spcPts val="1010"/>
              </a:lnSpc>
              <a:spcBef>
                <a:spcPts val="265"/>
              </a:spcBef>
            </a:pPr>
            <a:r>
              <a:rPr lang="pl-PL" sz="800" b="1" dirty="0">
                <a:solidFill>
                  <a:schemeClr val="bg1"/>
                </a:solidFill>
              </a:rPr>
              <a:t>Do lekkich,   wielkogabarytowych i długich materiałów</a:t>
            </a:r>
            <a:endParaRPr sz="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369025" y="6294840"/>
            <a:ext cx="902335" cy="1019810"/>
          </a:xfrm>
          <a:custGeom>
            <a:avLst/>
            <a:gdLst/>
            <a:ahLst/>
            <a:cxnLst/>
            <a:rect l="l" t="t" r="r" b="b"/>
            <a:pathLst>
              <a:path w="902335" h="1019809">
                <a:moveTo>
                  <a:pt x="902106" y="731453"/>
                </a:moveTo>
                <a:lnTo>
                  <a:pt x="902106" y="288045"/>
                </a:lnTo>
                <a:lnTo>
                  <a:pt x="899555" y="271213"/>
                </a:lnTo>
                <a:lnTo>
                  <a:pt x="868578" y="229981"/>
                </a:lnTo>
                <a:lnTo>
                  <a:pt x="484581" y="8277"/>
                </a:lnTo>
                <a:lnTo>
                  <a:pt x="451053" y="0"/>
                </a:lnTo>
                <a:lnTo>
                  <a:pt x="433378" y="2069"/>
                </a:lnTo>
                <a:lnTo>
                  <a:pt x="33528" y="229981"/>
                </a:lnTo>
                <a:lnTo>
                  <a:pt x="2550" y="271213"/>
                </a:lnTo>
                <a:lnTo>
                  <a:pt x="0" y="288045"/>
                </a:lnTo>
                <a:lnTo>
                  <a:pt x="0" y="731453"/>
                </a:lnTo>
                <a:lnTo>
                  <a:pt x="20225" y="778893"/>
                </a:lnTo>
                <a:lnTo>
                  <a:pt x="417525" y="1011221"/>
                </a:lnTo>
                <a:lnTo>
                  <a:pt x="451053" y="1019498"/>
                </a:lnTo>
                <a:lnTo>
                  <a:pt x="468728" y="1017429"/>
                </a:lnTo>
                <a:lnTo>
                  <a:pt x="868578" y="789517"/>
                </a:lnTo>
                <a:lnTo>
                  <a:pt x="899555" y="748285"/>
                </a:lnTo>
                <a:lnTo>
                  <a:pt x="902106" y="731453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-107996" y="3856299"/>
            <a:ext cx="360045" cy="1538605"/>
          </a:xfrm>
          <a:custGeom>
            <a:avLst/>
            <a:gdLst/>
            <a:ahLst/>
            <a:cxnLst/>
            <a:rect l="l" t="t" r="r" b="b"/>
            <a:pathLst>
              <a:path w="360045" h="1538604">
                <a:moveTo>
                  <a:pt x="0" y="1538046"/>
                </a:moveTo>
                <a:lnTo>
                  <a:pt x="359994" y="1538046"/>
                </a:lnTo>
                <a:lnTo>
                  <a:pt x="359994" y="0"/>
                </a:lnTo>
                <a:lnTo>
                  <a:pt x="0" y="0"/>
                </a:lnTo>
                <a:lnTo>
                  <a:pt x="0" y="1538046"/>
                </a:lnTo>
                <a:close/>
              </a:path>
            </a:pathLst>
          </a:custGeom>
          <a:solidFill>
            <a:srgbClr val="B6BF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491154" y="3803434"/>
            <a:ext cx="6604000" cy="1935017"/>
          </a:xfrm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 marR="5080">
              <a:lnSpc>
                <a:spcPct val="105000"/>
              </a:lnSpc>
              <a:spcBef>
                <a:spcPts val="30"/>
              </a:spcBef>
            </a:pPr>
            <a:r>
              <a:rPr lang="pl-PL" sz="1200" dirty="0"/>
              <a:t>Przyczepy z serii Big Size to przyczepy niehamowane o masie całkowitej do 750 kg lub przyczepy z hamulcem o masie całkowitej do 2000 kg ze zdejmowanymi burtami aluminiowymi </a:t>
            </a:r>
          </a:p>
          <a:p>
            <a:pPr marL="12700" marR="5080">
              <a:lnSpc>
                <a:spcPct val="105000"/>
              </a:lnSpc>
              <a:spcBef>
                <a:spcPts val="30"/>
              </a:spcBef>
            </a:pPr>
            <a:endParaRPr lang="pl-PL" sz="1200" dirty="0"/>
          </a:p>
          <a:p>
            <a:pPr marL="12700" marR="5080">
              <a:lnSpc>
                <a:spcPct val="105000"/>
              </a:lnSpc>
              <a:spcBef>
                <a:spcPts val="30"/>
              </a:spcBef>
            </a:pPr>
            <a:r>
              <a:rPr lang="pl-PL" sz="1200" dirty="0"/>
              <a:t>Wersja z dyszlem „V”, burty aluminiowe 350 mm, koła 13 cali, instalacja elektryczna 7-biegunowa dla przyczep niehamowanych i 13-biegunowa dla przyczep z hamulcem, podłoga wykonana z wodoodpornej płyty sitodrukowej 15 mm. Ściany można zdemontować .</a:t>
            </a:r>
          </a:p>
          <a:p>
            <a:pPr marL="12700" marR="5080">
              <a:lnSpc>
                <a:spcPct val="105000"/>
              </a:lnSpc>
              <a:spcBef>
                <a:spcPts val="30"/>
              </a:spcBef>
            </a:pPr>
            <a:endParaRPr lang="pl-PL" sz="1200" dirty="0"/>
          </a:p>
          <a:p>
            <a:pPr marL="12700" marR="5080">
              <a:lnSpc>
                <a:spcPct val="105000"/>
              </a:lnSpc>
              <a:spcBef>
                <a:spcPts val="30"/>
              </a:spcBef>
            </a:pPr>
            <a:r>
              <a:rPr lang="pl-PL" sz="1200" dirty="0"/>
              <a:t>Przyczepy serii Big Size standardowo wyposażone są w 10 uszu mocujących typu „U” w profilu M, wersje z hamulcem posiadają dodatkowo w wersji podstawowej koło podporowe z uchwytem, ​​kliny pod koła oraz tylne światła LED Agados Smart LED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4138037" y="470879"/>
            <a:ext cx="5404797" cy="30566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ts val="1120"/>
              </a:lnSpc>
              <a:spcBef>
                <a:spcPts val="100"/>
              </a:spcBef>
            </a:pPr>
            <a:r>
              <a:rPr lang="pl-PL" sz="1400" b="1" dirty="0">
                <a:solidFill>
                  <a:schemeClr val="bg1">
                    <a:lumMod val="75000"/>
                  </a:schemeClr>
                </a:solidFill>
              </a:rPr>
              <a:t>TANDEM Z WYJMOWANYMI BURTAMI                                                                                                                                          DO CZYNNOŚCI SPECJALNYCH JAK KAMPANIE EUROBILLBOARDOWE</a:t>
            </a:r>
            <a:endParaRPr sz="1400" b="1" dirty="0">
              <a:solidFill>
                <a:schemeClr val="bg1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604287" y="236004"/>
            <a:ext cx="1971675" cy="1128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650" b="1" spc="5" dirty="0">
                <a:solidFill>
                  <a:srgbClr val="1C1C1B"/>
                </a:solidFill>
                <a:latin typeface="Arial"/>
                <a:cs typeface="Arial"/>
              </a:rPr>
              <a:t>Niskopodwoziowa</a:t>
            </a:r>
            <a:r>
              <a:rPr lang="pl-PL" sz="650" spc="4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lang="pl-PL" sz="650" spc="25" dirty="0">
                <a:solidFill>
                  <a:srgbClr val="1C1C1B"/>
                </a:solidFill>
                <a:latin typeface="Arial"/>
                <a:cs typeface="Arial"/>
              </a:rPr>
              <a:t>(Burty sklejkowe i aluminiowe</a:t>
            </a:r>
            <a:endParaRPr sz="6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1999" y="444854"/>
            <a:ext cx="9828530" cy="0"/>
          </a:xfrm>
          <a:custGeom>
            <a:avLst/>
            <a:gdLst/>
            <a:ahLst/>
            <a:cxnLst/>
            <a:rect l="l" t="t" r="r" b="b"/>
            <a:pathLst>
              <a:path w="9828530">
                <a:moveTo>
                  <a:pt x="0" y="0"/>
                </a:moveTo>
                <a:lnTo>
                  <a:pt x="9827996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563188" y="121613"/>
            <a:ext cx="812799" cy="6095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942472" y="7145018"/>
            <a:ext cx="576580" cy="415290"/>
          </a:xfrm>
          <a:custGeom>
            <a:avLst/>
            <a:gdLst/>
            <a:ahLst/>
            <a:cxnLst/>
            <a:rect l="l" t="t" r="r" b="b"/>
            <a:pathLst>
              <a:path w="576579" h="415290">
                <a:moveTo>
                  <a:pt x="287997" y="0"/>
                </a:moveTo>
                <a:lnTo>
                  <a:pt x="15989" y="151631"/>
                </a:lnTo>
                <a:lnTo>
                  <a:pt x="0" y="179343"/>
                </a:lnTo>
                <a:lnTo>
                  <a:pt x="0" y="414986"/>
                </a:lnTo>
                <a:lnTo>
                  <a:pt x="575995" y="414986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0032532" y="7237969"/>
            <a:ext cx="39624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459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600" b="1" spc="670" dirty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31999" y="7295453"/>
            <a:ext cx="9366885" cy="0"/>
          </a:xfrm>
          <a:custGeom>
            <a:avLst/>
            <a:gdLst/>
            <a:ahLst/>
            <a:cxnLst/>
            <a:rect l="l" t="t" r="r" b="b"/>
            <a:pathLst>
              <a:path w="9366885">
                <a:moveTo>
                  <a:pt x="0" y="0"/>
                </a:moveTo>
                <a:lnTo>
                  <a:pt x="9366478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880997" y="675386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984207" y="774021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4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984197" y="1668246"/>
            <a:ext cx="1853450" cy="4969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744961" y="2055329"/>
            <a:ext cx="2985770" cy="3369945"/>
          </a:xfrm>
          <a:custGeom>
            <a:avLst/>
            <a:gdLst/>
            <a:ahLst/>
            <a:cxnLst/>
            <a:rect l="l" t="t" r="r" b="b"/>
            <a:pathLst>
              <a:path w="2985770" h="3369945">
                <a:moveTo>
                  <a:pt x="0" y="0"/>
                </a:moveTo>
                <a:lnTo>
                  <a:pt x="2985516" y="0"/>
                </a:lnTo>
                <a:lnTo>
                  <a:pt x="2985516" y="3369564"/>
                </a:lnTo>
                <a:lnTo>
                  <a:pt x="0" y="3369564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848155" y="2153970"/>
            <a:ext cx="2780665" cy="3171825"/>
          </a:xfrm>
          <a:custGeom>
            <a:avLst/>
            <a:gdLst/>
            <a:ahLst/>
            <a:cxnLst/>
            <a:rect l="l" t="t" r="r" b="b"/>
            <a:pathLst>
              <a:path w="2780665" h="3171825">
                <a:moveTo>
                  <a:pt x="1390097" y="0"/>
                </a:moveTo>
                <a:lnTo>
                  <a:pt x="1332420" y="13792"/>
                </a:lnTo>
                <a:lnTo>
                  <a:pt x="57683" y="749757"/>
                </a:lnTo>
                <a:lnTo>
                  <a:pt x="16897" y="792810"/>
                </a:lnTo>
                <a:lnTo>
                  <a:pt x="0" y="849655"/>
                </a:lnTo>
                <a:lnTo>
                  <a:pt x="0" y="2321598"/>
                </a:lnTo>
                <a:lnTo>
                  <a:pt x="16897" y="2378443"/>
                </a:lnTo>
                <a:lnTo>
                  <a:pt x="57683" y="2421496"/>
                </a:lnTo>
                <a:lnTo>
                  <a:pt x="1332420" y="3157461"/>
                </a:lnTo>
                <a:lnTo>
                  <a:pt x="1390097" y="3171253"/>
                </a:lnTo>
                <a:lnTo>
                  <a:pt x="1420792" y="3167805"/>
                </a:lnTo>
                <a:lnTo>
                  <a:pt x="2722511" y="2421496"/>
                </a:lnTo>
                <a:lnTo>
                  <a:pt x="2763291" y="2378443"/>
                </a:lnTo>
                <a:lnTo>
                  <a:pt x="2780182" y="2321598"/>
                </a:lnTo>
                <a:lnTo>
                  <a:pt x="2780182" y="849655"/>
                </a:lnTo>
                <a:lnTo>
                  <a:pt x="2763291" y="792810"/>
                </a:lnTo>
                <a:lnTo>
                  <a:pt x="2722511" y="749757"/>
                </a:lnTo>
                <a:lnTo>
                  <a:pt x="1447774" y="13792"/>
                </a:lnTo>
                <a:lnTo>
                  <a:pt x="13900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848161" y="2663990"/>
            <a:ext cx="2780169" cy="20905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579131" y="2325331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682344" y="2423964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5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682344" y="3383870"/>
            <a:ext cx="1853450" cy="40154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788448" y="675386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891660" y="774021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4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891660" y="1299199"/>
            <a:ext cx="1853450" cy="107660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834728" y="2325331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937934" y="2423964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4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937929" y="3309353"/>
            <a:ext cx="1853450" cy="62259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491310" y="175125"/>
            <a:ext cx="1045390" cy="2346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pl-PL" sz="1450" spc="200" dirty="0">
                <a:solidFill>
                  <a:srgbClr val="154194"/>
                </a:solidFill>
                <a:latin typeface="Arial"/>
                <a:cs typeface="Arial"/>
              </a:rPr>
              <a:t>BIG SIZE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164549" y="6116012"/>
            <a:ext cx="1341120" cy="0"/>
          </a:xfrm>
          <a:custGeom>
            <a:avLst/>
            <a:gdLst/>
            <a:ahLst/>
            <a:cxnLst/>
            <a:rect l="l" t="t" r="r" b="b"/>
            <a:pathLst>
              <a:path w="1341120">
                <a:moveTo>
                  <a:pt x="0" y="0"/>
                </a:moveTo>
                <a:lnTo>
                  <a:pt x="1340535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4151849" y="5909613"/>
            <a:ext cx="1365250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000" b="1" spc="25" dirty="0">
                <a:solidFill>
                  <a:srgbClr val="1C1C1B"/>
                </a:solidFill>
                <a:latin typeface="Arial"/>
                <a:cs typeface="Arial"/>
              </a:rPr>
              <a:t>DANE TECHNICZNE</a:t>
            </a:r>
            <a:endParaRPr sz="1000" dirty="0">
              <a:latin typeface="Arial"/>
              <a:cs typeface="Arial"/>
            </a:endParaRPr>
          </a:p>
        </p:txBody>
      </p:sp>
      <p:graphicFrame>
        <p:nvGraphicFramePr>
          <p:cNvPr id="25" name="object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9384722"/>
              </p:ext>
            </p:extLst>
          </p:nvPr>
        </p:nvGraphicFramePr>
        <p:xfrm>
          <a:off x="4164547" y="6275413"/>
          <a:ext cx="6095364" cy="6814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0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36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18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437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52006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lang="pl-PL" sz="7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Typ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solidFill>
                      <a:srgbClr val="154194"/>
                    </a:solidFill>
                  </a:tcPr>
                </a:tc>
                <a:tc>
                  <a:txBody>
                    <a:bodyPr/>
                    <a:lstStyle/>
                    <a:p>
                      <a:pPr marR="69215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lang="pl-PL" sz="7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DMC</a:t>
                      </a:r>
                      <a:r>
                        <a:rPr sz="7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(kg)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solidFill>
                      <a:srgbClr val="154194"/>
                    </a:solidFill>
                  </a:tcPr>
                </a:tc>
                <a:tc>
                  <a:txBody>
                    <a:bodyPr/>
                    <a:lstStyle/>
                    <a:p>
                      <a:pPr marR="69215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lang="pl-PL" sz="7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Ładowność</a:t>
                      </a:r>
                      <a:r>
                        <a:rPr sz="7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(kg)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solidFill>
                      <a:srgbClr val="154194"/>
                    </a:solidFill>
                  </a:tcPr>
                </a:tc>
                <a:tc>
                  <a:txBody>
                    <a:bodyPr/>
                    <a:lstStyle/>
                    <a:p>
                      <a:pPr marL="153035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lang="pl-PL" sz="7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Powierzchnia</a:t>
                      </a:r>
                      <a:r>
                        <a:rPr sz="700" b="1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(mm)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solidFill>
                      <a:srgbClr val="154194"/>
                    </a:solidFil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ts val="595"/>
                        </a:lnSpc>
                        <a:spcBef>
                          <a:spcPts val="545"/>
                        </a:spcBef>
                        <a:tabLst>
                          <a:tab pos="1029969" algn="l"/>
                        </a:tabLst>
                      </a:pPr>
                      <a:r>
                        <a:rPr lang="pl-PL" sz="7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       Ilość osi</a:t>
                      </a:r>
                      <a:r>
                        <a:rPr sz="7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lang="pl-PL" sz="7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  </a:t>
                      </a:r>
                      <a:r>
                        <a:rPr lang="pl-PL" sz="1050" b="1" spc="7" baseline="27777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Hamowana</a:t>
                      </a:r>
                      <a:endParaRPr sz="1050" baseline="27777" dirty="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solidFill>
                      <a:srgbClr val="1541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145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7945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7945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400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12750">
                        <a:lnSpc>
                          <a:spcPct val="100000"/>
                        </a:lnSpc>
                        <a:spcBef>
                          <a:spcPts val="100"/>
                        </a:spcBef>
                        <a:tabLst>
                          <a:tab pos="1275080" algn="l"/>
                        </a:tabLst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	</a:t>
                      </a:r>
                      <a:r>
                        <a:rPr lang="pl-PL" sz="700" spc="5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NIE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4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B</a:t>
                      </a:r>
                      <a:r>
                        <a:rPr lang="pl-PL" sz="700" spc="4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IG SIZE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/>
                </a:tc>
                <a:tc>
                  <a:txBody>
                    <a:bodyPr/>
                    <a:lstStyle/>
                    <a:p>
                      <a:pPr marR="6794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1300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794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860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288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4500×1840×350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/>
                </a:tc>
                <a:tc>
                  <a:txBody>
                    <a:bodyPr/>
                    <a:lstStyle/>
                    <a:p>
                      <a:pPr marL="412750">
                        <a:lnSpc>
                          <a:spcPct val="100000"/>
                        </a:lnSpc>
                        <a:spcBef>
                          <a:spcPts val="120"/>
                        </a:spcBef>
                        <a:tabLst>
                          <a:tab pos="1276350" algn="l"/>
                        </a:tabLst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	</a:t>
                      </a:r>
                      <a:r>
                        <a:rPr lang="pl-PL" sz="700" spc="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TAK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4769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2000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794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1530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2750">
                        <a:lnSpc>
                          <a:spcPct val="100000"/>
                        </a:lnSpc>
                        <a:spcBef>
                          <a:spcPts val="120"/>
                        </a:spcBef>
                        <a:tabLst>
                          <a:tab pos="1276350" algn="l"/>
                        </a:tabLst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	</a:t>
                      </a:r>
                      <a:r>
                        <a:rPr lang="pl-PL" sz="700" spc="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TAK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6" name="object 26"/>
          <p:cNvSpPr txBox="1"/>
          <p:nvPr/>
        </p:nvSpPr>
        <p:spPr>
          <a:xfrm>
            <a:off x="4187760" y="6991587"/>
            <a:ext cx="2301940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pl-PL" sz="700" i="1" spc="55" dirty="0">
                <a:solidFill>
                  <a:srgbClr val="154194"/>
                </a:solidFill>
                <a:latin typeface="Calibri"/>
                <a:cs typeface="Calibri"/>
              </a:rPr>
              <a:t>Masa całkowita może zostać opcjonalnie zmniejszona</a:t>
            </a:r>
            <a:endParaRPr lang="pl-PL" sz="700" dirty="0">
              <a:latin typeface="Calibri"/>
              <a:cs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503999" y="5336019"/>
            <a:ext cx="2725420" cy="0"/>
          </a:xfrm>
          <a:custGeom>
            <a:avLst/>
            <a:gdLst/>
            <a:ahLst/>
            <a:cxnLst/>
            <a:rect l="l" t="t" r="r" b="b"/>
            <a:pathLst>
              <a:path w="2725420">
                <a:moveTo>
                  <a:pt x="0" y="0"/>
                </a:moveTo>
                <a:lnTo>
                  <a:pt x="2725153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491299" y="5129618"/>
            <a:ext cx="274828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200" b="1" dirty="0"/>
              <a:t>WARIANTY, MODYFIKACJE, AKCESORIA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91299" y="5351909"/>
            <a:ext cx="2633980" cy="3795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800" b="1" dirty="0">
                <a:solidFill>
                  <a:schemeClr val="tx2"/>
                </a:solidFill>
              </a:rPr>
              <a:t>Przyczepy z serii Big Size można wyposażyć w funkcjonalne akcesoria lub wybrać różne modyfikacje: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700" dirty="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03999" y="5655878"/>
            <a:ext cx="3013901" cy="1431160"/>
          </a:xfrm>
          <a:prstGeom prst="rect">
            <a:avLst/>
          </a:prstGeom>
        </p:spPr>
        <p:txBody>
          <a:bodyPr vert="horz" wrap="square" lIns="0" tIns="45719" rIns="0" bIns="0" rtlCol="0">
            <a:spAutoFit/>
          </a:bodyPr>
          <a:lstStyle/>
          <a:p>
            <a:pPr marL="156210" indent="-144145">
              <a:lnSpc>
                <a:spcPts val="930"/>
              </a:lnSpc>
              <a:spcBef>
                <a:spcPts val="295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Koło wsporcze z uchwytem</a:t>
            </a:r>
            <a:endParaRPr lang="de-DE"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Obrotowe nogi podporowe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30" dirty="0">
                <a:solidFill>
                  <a:srgbClr val="1C1C1B"/>
                </a:solidFill>
                <a:latin typeface="Tahoma"/>
                <a:cs typeface="Tahoma"/>
              </a:rPr>
              <a:t>Zamek do zamykania zaczepu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Stopery kół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Koło zapasowe z uchwytem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5" dirty="0">
                <a:solidFill>
                  <a:srgbClr val="1C1C1B"/>
                </a:solidFill>
                <a:latin typeface="Tahoma"/>
                <a:cs typeface="Tahoma"/>
              </a:rPr>
              <a:t>Wzmocniony zaczep kulowy do przyczepy niehamowanej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5" dirty="0">
                <a:solidFill>
                  <a:srgbClr val="1C1C1B"/>
                </a:solidFill>
                <a:latin typeface="Tahoma"/>
                <a:cs typeface="Tahoma"/>
              </a:rPr>
              <a:t>Wzmocniona oś do przyczepy niehamowanej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sz="800" spc="-5" dirty="0">
                <a:solidFill>
                  <a:srgbClr val="1C1C1B"/>
                </a:solidFill>
                <a:latin typeface="Tahoma"/>
                <a:cs typeface="Tahoma"/>
              </a:rPr>
              <a:t>13-</a:t>
            </a:r>
            <a:r>
              <a:rPr lang="pl-PL" sz="800" spc="-5" dirty="0">
                <a:solidFill>
                  <a:srgbClr val="1C1C1B"/>
                </a:solidFill>
                <a:latin typeface="Tahoma"/>
                <a:cs typeface="Tahoma"/>
              </a:rPr>
              <a:t>pinowa instalacja elektryczna do przyczep niehamowanych</a:t>
            </a: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-5" dirty="0">
                <a:solidFill>
                  <a:srgbClr val="1C1C1B"/>
                </a:solidFill>
                <a:latin typeface="Tahoma"/>
                <a:cs typeface="Tahoma"/>
              </a:rPr>
              <a:t>Platforma bez burt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Stojak (nośnik) do Eurobilbordu</a:t>
            </a:r>
            <a:r>
              <a:rPr sz="800" spc="-50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800" spc="-45" dirty="0">
                <a:solidFill>
                  <a:srgbClr val="1C1C1B"/>
                </a:solidFill>
                <a:latin typeface="Tahoma"/>
                <a:cs typeface="Tahoma"/>
              </a:rPr>
              <a:t>5,1×2,4</a:t>
            </a:r>
            <a:r>
              <a:rPr sz="800" spc="-50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800" spc="40" dirty="0">
                <a:solidFill>
                  <a:srgbClr val="1C1C1B"/>
                </a:solidFill>
                <a:latin typeface="Tahoma"/>
                <a:cs typeface="Tahoma"/>
              </a:rPr>
              <a:t>m</a:t>
            </a:r>
            <a:r>
              <a:rPr lang="pl-PL" sz="800" spc="-45" dirty="0">
                <a:solidFill>
                  <a:srgbClr val="1C1C1B"/>
                </a:solidFill>
                <a:latin typeface="Tahoma"/>
                <a:cs typeface="Tahoma"/>
              </a:rPr>
              <a:t> z obiciem blachą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Panele betonowe jako balast do przyczepy</a:t>
            </a:r>
            <a:r>
              <a:rPr sz="800" spc="-50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1C1C1B"/>
                </a:solidFill>
                <a:latin typeface="Tahoma"/>
                <a:cs typeface="Tahoma"/>
              </a:rPr>
              <a:t>Eurobillboard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930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sz="800" spc="25" dirty="0">
                <a:solidFill>
                  <a:srgbClr val="1C1C1B"/>
                </a:solidFill>
                <a:latin typeface="Tahoma"/>
                <a:cs typeface="Tahoma"/>
              </a:rPr>
              <a:t>LED</a:t>
            </a:r>
            <a:r>
              <a:rPr sz="800" spc="-60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lang="pl-PL" sz="800" spc="-60" dirty="0">
                <a:solidFill>
                  <a:srgbClr val="1C1C1B"/>
                </a:solidFill>
                <a:latin typeface="Tahoma"/>
                <a:cs typeface="Tahoma"/>
              </a:rPr>
              <a:t>oświetlenie tylne Agados ( do przyczep niehamowanych)</a:t>
            </a:r>
            <a:endParaRPr sz="800" dirty="0">
              <a:latin typeface="Tahoma"/>
              <a:cs typeface="Tahom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398918" y="2422445"/>
            <a:ext cx="448309" cy="21800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785"/>
              </a:lnSpc>
              <a:spcBef>
                <a:spcPts val="100"/>
              </a:spcBef>
            </a:pPr>
            <a:r>
              <a:rPr sz="700" b="1" spc="15" dirty="0">
                <a:solidFill>
                  <a:srgbClr val="1C1C1B"/>
                </a:solidFill>
                <a:latin typeface="Arial"/>
                <a:cs typeface="Arial"/>
              </a:rPr>
              <a:t>Big</a:t>
            </a:r>
            <a:r>
              <a:rPr sz="700" b="1" spc="-16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10" dirty="0">
                <a:solidFill>
                  <a:srgbClr val="1C1C1B"/>
                </a:solidFill>
                <a:latin typeface="Arial"/>
                <a:cs typeface="Arial"/>
              </a:rPr>
              <a:t>Size </a:t>
            </a:r>
            <a:endParaRPr sz="700" dirty="0">
              <a:latin typeface="Arial"/>
              <a:cs typeface="Arial"/>
            </a:endParaRPr>
          </a:p>
          <a:p>
            <a:pPr marL="294640" marR="5080" indent="13970">
              <a:lnSpc>
                <a:spcPts val="730"/>
              </a:lnSpc>
              <a:spcBef>
                <a:spcPts val="60"/>
              </a:spcBef>
            </a:pPr>
            <a:endParaRPr sz="700" dirty="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815757" y="2422445"/>
            <a:ext cx="972819" cy="11734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3335" marR="387350" indent="-13970">
              <a:lnSpc>
                <a:spcPts val="730"/>
              </a:lnSpc>
              <a:spcBef>
                <a:spcPts val="215"/>
              </a:spcBef>
            </a:pPr>
            <a:r>
              <a:rPr lang="pl-PL" sz="700" b="1" spc="-5" dirty="0">
                <a:solidFill>
                  <a:srgbClr val="1C1C1B"/>
                </a:solidFill>
                <a:latin typeface="Arial"/>
                <a:cs typeface="Arial"/>
              </a:rPr>
              <a:t>jednoosiowa</a:t>
            </a:r>
            <a:endParaRPr lang="pl-PL" sz="700" dirty="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744961" y="4906755"/>
            <a:ext cx="2985770" cy="207108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996950" marR="1002030" algn="ctr">
              <a:lnSpc>
                <a:spcPts val="730"/>
              </a:lnSpc>
              <a:spcBef>
                <a:spcPts val="215"/>
              </a:spcBef>
            </a:pPr>
            <a:r>
              <a:rPr sz="700" b="1" spc="15" dirty="0">
                <a:solidFill>
                  <a:srgbClr val="1C1C1B"/>
                </a:solidFill>
                <a:latin typeface="Arial"/>
                <a:cs typeface="Arial"/>
              </a:rPr>
              <a:t>Big</a:t>
            </a:r>
            <a:r>
              <a:rPr sz="700" b="1" spc="-6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10" dirty="0">
                <a:solidFill>
                  <a:srgbClr val="1C1C1B"/>
                </a:solidFill>
                <a:latin typeface="Arial"/>
                <a:cs typeface="Arial"/>
              </a:rPr>
              <a:t>Size</a:t>
            </a:r>
            <a:r>
              <a:rPr sz="700" b="1" spc="-6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lang="pl-PL" sz="700" b="1" spc="5" dirty="0">
                <a:solidFill>
                  <a:srgbClr val="1C1C1B"/>
                </a:solidFill>
                <a:latin typeface="Arial"/>
                <a:cs typeface="Arial"/>
              </a:rPr>
              <a:t>jako </a:t>
            </a:r>
            <a:r>
              <a:rPr sz="700" b="1" spc="-5" dirty="0" err="1">
                <a:solidFill>
                  <a:srgbClr val="1C1C1B"/>
                </a:solidFill>
                <a:latin typeface="Arial"/>
                <a:cs typeface="Arial"/>
              </a:rPr>
              <a:t>Eurobillboard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118109" y="4101232"/>
            <a:ext cx="991235" cy="207108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317500" marR="5080" indent="-318135">
              <a:lnSpc>
                <a:spcPts val="730"/>
              </a:lnSpc>
              <a:spcBef>
                <a:spcPts val="215"/>
              </a:spcBef>
            </a:pPr>
            <a:r>
              <a:rPr lang="pl-PL" sz="700" b="1" spc="15" dirty="0">
                <a:solidFill>
                  <a:srgbClr val="1C1C1B"/>
                </a:solidFill>
                <a:latin typeface="Arial"/>
                <a:cs typeface="Arial"/>
              </a:rPr>
              <a:t>       </a:t>
            </a:r>
            <a:r>
              <a:rPr sz="700" b="1" spc="15" dirty="0">
                <a:solidFill>
                  <a:srgbClr val="1C1C1B"/>
                </a:solidFill>
                <a:latin typeface="Arial"/>
                <a:cs typeface="Arial"/>
              </a:rPr>
              <a:t>Big</a:t>
            </a:r>
            <a:r>
              <a:rPr lang="pl-PL" sz="700" b="1" spc="1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lang="pl-PL" sz="700" b="1" spc="15" dirty="0" err="1">
                <a:solidFill>
                  <a:srgbClr val="1C1C1B"/>
                </a:solidFill>
                <a:latin typeface="Arial"/>
                <a:cs typeface="Arial"/>
              </a:rPr>
              <a:t>Size</a:t>
            </a:r>
            <a:r>
              <a:rPr sz="700" b="1" spc="-6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lang="pl-PL" sz="700" b="1" spc="10" dirty="0">
                <a:solidFill>
                  <a:srgbClr val="1C1C1B"/>
                </a:solidFill>
                <a:latin typeface="Arial"/>
                <a:cs typeface="Arial"/>
              </a:rPr>
              <a:t>jako platforma   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151849" y="2200548"/>
            <a:ext cx="129193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0160" algn="ctr">
              <a:lnSpc>
                <a:spcPts val="785"/>
              </a:lnSpc>
              <a:spcBef>
                <a:spcPts val="100"/>
              </a:spcBef>
            </a:pPr>
            <a:r>
              <a:rPr sz="700" b="1" spc="15" dirty="0">
                <a:solidFill>
                  <a:srgbClr val="1C1C1B"/>
                </a:solidFill>
                <a:latin typeface="Arial"/>
                <a:cs typeface="Arial"/>
              </a:rPr>
              <a:t>Big</a:t>
            </a:r>
            <a:r>
              <a:rPr sz="700" b="1" spc="-16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10" dirty="0">
                <a:solidFill>
                  <a:srgbClr val="1C1C1B"/>
                </a:solidFill>
                <a:latin typeface="Arial"/>
                <a:cs typeface="Arial"/>
              </a:rPr>
              <a:t>Size</a:t>
            </a:r>
            <a:r>
              <a:rPr lang="pl-PL" sz="700" b="1" spc="10" dirty="0">
                <a:solidFill>
                  <a:srgbClr val="1C1C1B"/>
                </a:solidFill>
                <a:latin typeface="Arial"/>
                <a:cs typeface="Arial"/>
              </a:rPr>
              <a:t> ze zdejmowanymi burtami</a:t>
            </a:r>
            <a:endParaRPr sz="700" dirty="0">
              <a:latin typeface="Arial"/>
              <a:cs typeface="Arial"/>
            </a:endParaRPr>
          </a:p>
          <a:p>
            <a:pPr algn="ctr">
              <a:lnSpc>
                <a:spcPts val="785"/>
              </a:lnSpc>
            </a:pPr>
            <a:endParaRPr sz="700" dirty="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834728" y="4015355"/>
            <a:ext cx="1910714" cy="11734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530225" marR="389890" algn="ctr">
              <a:lnSpc>
                <a:spcPts val="730"/>
              </a:lnSpc>
              <a:spcBef>
                <a:spcPts val="215"/>
              </a:spcBef>
            </a:pPr>
            <a:r>
              <a:rPr sz="700" b="1" spc="15" dirty="0">
                <a:solidFill>
                  <a:srgbClr val="1C1C1B"/>
                </a:solidFill>
                <a:latin typeface="Arial"/>
                <a:cs typeface="Arial"/>
              </a:rPr>
              <a:t>Big</a:t>
            </a:r>
            <a:r>
              <a:rPr sz="700" b="1" spc="-5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10" dirty="0">
                <a:solidFill>
                  <a:srgbClr val="1C1C1B"/>
                </a:solidFill>
                <a:latin typeface="Arial"/>
                <a:cs typeface="Arial"/>
              </a:rPr>
              <a:t>Size</a:t>
            </a:r>
            <a:r>
              <a:rPr sz="700" b="1" spc="-5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lang="pl-PL" sz="700" b="1" spc="5" dirty="0">
                <a:solidFill>
                  <a:srgbClr val="1C1C1B"/>
                </a:solidFill>
                <a:latin typeface="Arial"/>
                <a:cs typeface="Arial"/>
              </a:rPr>
              <a:t>dwuosiowa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7579131" y="267396"/>
            <a:ext cx="1996831" cy="1128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650" b="1" spc="5" dirty="0">
                <a:solidFill>
                  <a:srgbClr val="1C1C1B"/>
                </a:solidFill>
                <a:latin typeface="Arial"/>
                <a:cs typeface="Arial"/>
              </a:rPr>
              <a:t>Niskopodwoziowa</a:t>
            </a:r>
            <a:r>
              <a:rPr lang="pl-PL" sz="650" spc="4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lang="pl-PL" sz="650" spc="25" dirty="0">
                <a:solidFill>
                  <a:srgbClr val="1C1C1B"/>
                </a:solidFill>
                <a:latin typeface="Arial"/>
                <a:cs typeface="Arial"/>
              </a:rPr>
              <a:t>(Burty sklejkowe i aluminiowe)</a:t>
            </a:r>
            <a:endParaRPr lang="pl-PL" sz="6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28625"/>
            <a:ext cx="10691999" cy="68759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3536" y="7145018"/>
            <a:ext cx="576580" cy="415290"/>
          </a:xfrm>
          <a:custGeom>
            <a:avLst/>
            <a:gdLst/>
            <a:ahLst/>
            <a:cxnLst/>
            <a:rect l="l" t="t" r="r" b="b"/>
            <a:pathLst>
              <a:path w="576580" h="415290">
                <a:moveTo>
                  <a:pt x="287997" y="0"/>
                </a:moveTo>
                <a:lnTo>
                  <a:pt x="16001" y="151631"/>
                </a:lnTo>
                <a:lnTo>
                  <a:pt x="0" y="179343"/>
                </a:lnTo>
                <a:lnTo>
                  <a:pt x="0" y="414986"/>
                </a:lnTo>
                <a:lnTo>
                  <a:pt x="575995" y="414986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62743" y="7237969"/>
            <a:ext cx="39814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47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600" b="1" spc="670" dirty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98226" y="6350047"/>
            <a:ext cx="1126490" cy="1210310"/>
          </a:xfrm>
          <a:custGeom>
            <a:avLst/>
            <a:gdLst/>
            <a:ahLst/>
            <a:cxnLst/>
            <a:rect l="l" t="t" r="r" b="b"/>
            <a:pathLst>
              <a:path w="1126489" h="1210309">
                <a:moveTo>
                  <a:pt x="563160" y="0"/>
                </a:moveTo>
                <a:lnTo>
                  <a:pt x="25641" y="301444"/>
                </a:lnTo>
                <a:lnTo>
                  <a:pt x="2086" y="333371"/>
                </a:lnTo>
                <a:lnTo>
                  <a:pt x="0" y="345855"/>
                </a:lnTo>
                <a:lnTo>
                  <a:pt x="0" y="936913"/>
                </a:lnTo>
                <a:lnTo>
                  <a:pt x="15875" y="973277"/>
                </a:lnTo>
                <a:lnTo>
                  <a:pt x="421644" y="1209957"/>
                </a:lnTo>
                <a:lnTo>
                  <a:pt x="704667" y="1209957"/>
                </a:lnTo>
                <a:lnTo>
                  <a:pt x="1100670" y="981325"/>
                </a:lnTo>
                <a:lnTo>
                  <a:pt x="1124227" y="949398"/>
                </a:lnTo>
                <a:lnTo>
                  <a:pt x="1126312" y="936913"/>
                </a:lnTo>
                <a:lnTo>
                  <a:pt x="1126312" y="345855"/>
                </a:lnTo>
                <a:lnTo>
                  <a:pt x="1110442" y="309492"/>
                </a:lnTo>
                <a:lnTo>
                  <a:pt x="588797" y="5915"/>
                </a:lnTo>
                <a:lnTo>
                  <a:pt x="56316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85533" y="6482689"/>
            <a:ext cx="1151699" cy="9166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98226" y="6350047"/>
            <a:ext cx="1126490" cy="1210310"/>
          </a:xfrm>
          <a:custGeom>
            <a:avLst/>
            <a:gdLst/>
            <a:ahLst/>
            <a:cxnLst/>
            <a:rect l="l" t="t" r="r" b="b"/>
            <a:pathLst>
              <a:path w="1126489" h="1210309">
                <a:moveTo>
                  <a:pt x="1126312" y="936913"/>
                </a:moveTo>
                <a:lnTo>
                  <a:pt x="1126312" y="345855"/>
                </a:lnTo>
                <a:lnTo>
                  <a:pt x="1124227" y="333371"/>
                </a:lnTo>
                <a:lnTo>
                  <a:pt x="1100670" y="301444"/>
                </a:lnTo>
                <a:lnTo>
                  <a:pt x="588797" y="5915"/>
                </a:lnTo>
                <a:lnTo>
                  <a:pt x="563160" y="0"/>
                </a:lnTo>
                <a:lnTo>
                  <a:pt x="549372" y="1478"/>
                </a:lnTo>
                <a:lnTo>
                  <a:pt x="25641" y="301444"/>
                </a:lnTo>
                <a:lnTo>
                  <a:pt x="2086" y="333371"/>
                </a:lnTo>
                <a:lnTo>
                  <a:pt x="0" y="345855"/>
                </a:lnTo>
                <a:lnTo>
                  <a:pt x="0" y="936913"/>
                </a:lnTo>
                <a:lnTo>
                  <a:pt x="2086" y="949398"/>
                </a:lnTo>
                <a:lnTo>
                  <a:pt x="7700" y="962077"/>
                </a:lnTo>
                <a:lnTo>
                  <a:pt x="15875" y="973277"/>
                </a:lnTo>
                <a:lnTo>
                  <a:pt x="25641" y="981325"/>
                </a:lnTo>
                <a:lnTo>
                  <a:pt x="421644" y="1209957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502894" y="7286961"/>
            <a:ext cx="421640" cy="273050"/>
          </a:xfrm>
          <a:custGeom>
            <a:avLst/>
            <a:gdLst/>
            <a:ahLst/>
            <a:cxnLst/>
            <a:rect l="l" t="t" r="r" b="b"/>
            <a:pathLst>
              <a:path w="421639" h="273050">
                <a:moveTo>
                  <a:pt x="0" y="273043"/>
                </a:moveTo>
                <a:lnTo>
                  <a:pt x="396003" y="44411"/>
                </a:lnTo>
                <a:lnTo>
                  <a:pt x="405775" y="36363"/>
                </a:lnTo>
                <a:lnTo>
                  <a:pt x="413948" y="25163"/>
                </a:lnTo>
                <a:lnTo>
                  <a:pt x="419560" y="12484"/>
                </a:lnTo>
                <a:lnTo>
                  <a:pt x="421644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407541" y="2750502"/>
            <a:ext cx="1691639" cy="1884045"/>
          </a:xfrm>
          <a:custGeom>
            <a:avLst/>
            <a:gdLst/>
            <a:ahLst/>
            <a:cxnLst/>
            <a:rect l="l" t="t" r="r" b="b"/>
            <a:pathLst>
              <a:path w="1691640" h="1884045">
                <a:moveTo>
                  <a:pt x="0" y="0"/>
                </a:moveTo>
                <a:lnTo>
                  <a:pt x="1691640" y="0"/>
                </a:lnTo>
                <a:lnTo>
                  <a:pt x="1691640" y="1883664"/>
                </a:lnTo>
                <a:lnTo>
                  <a:pt x="0" y="1883664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512659" y="2851044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741381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1" y="1684286"/>
                </a:lnTo>
                <a:lnTo>
                  <a:pt x="763300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4" y="9848"/>
                </a:lnTo>
                <a:lnTo>
                  <a:pt x="741381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577467" y="3436798"/>
            <a:ext cx="1417954" cy="56318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100059" y="4289342"/>
            <a:ext cx="292100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b="1" spc="10" dirty="0">
                <a:solidFill>
                  <a:srgbClr val="1C1C1B"/>
                </a:solidFill>
                <a:latin typeface="Arial"/>
                <a:cs typeface="Arial"/>
              </a:rPr>
              <a:t>V</a:t>
            </a:r>
            <a:r>
              <a:rPr sz="850" b="1" spc="-70" dirty="0">
                <a:solidFill>
                  <a:srgbClr val="1C1C1B"/>
                </a:solidFill>
                <a:latin typeface="Arial"/>
                <a:cs typeface="Arial"/>
              </a:rPr>
              <a:t>Z</a:t>
            </a:r>
            <a:r>
              <a:rPr sz="850" b="1" spc="-45" dirty="0">
                <a:solidFill>
                  <a:srgbClr val="1C1C1B"/>
                </a:solidFill>
                <a:latin typeface="Arial"/>
                <a:cs typeface="Arial"/>
              </a:rPr>
              <a:t>-</a:t>
            </a:r>
            <a:r>
              <a:rPr sz="850" b="1" spc="-100" dirty="0">
                <a:solidFill>
                  <a:srgbClr val="1C1C1B"/>
                </a:solidFill>
                <a:latin typeface="Arial"/>
                <a:cs typeface="Arial"/>
              </a:rPr>
              <a:t>3</a:t>
            </a:r>
            <a:r>
              <a:rPr sz="850" b="1" spc="-40" dirty="0">
                <a:solidFill>
                  <a:srgbClr val="1C1C1B"/>
                </a:solidFill>
                <a:latin typeface="Arial"/>
                <a:cs typeface="Arial"/>
              </a:rPr>
              <a:t>3</a:t>
            </a:r>
            <a:endParaRPr sz="85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407541" y="90157"/>
            <a:ext cx="1691639" cy="1884045"/>
          </a:xfrm>
          <a:custGeom>
            <a:avLst/>
            <a:gdLst/>
            <a:ahLst/>
            <a:cxnLst/>
            <a:rect l="l" t="t" r="r" b="b"/>
            <a:pathLst>
              <a:path w="1691640" h="1884045">
                <a:moveTo>
                  <a:pt x="0" y="0"/>
                </a:moveTo>
                <a:lnTo>
                  <a:pt x="1691640" y="0"/>
                </a:lnTo>
                <a:lnTo>
                  <a:pt x="1691640" y="1883664"/>
                </a:lnTo>
                <a:lnTo>
                  <a:pt x="0" y="1883664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512659" y="19070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5">
                <a:moveTo>
                  <a:pt x="741381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1" y="1684286"/>
                </a:lnTo>
                <a:lnTo>
                  <a:pt x="763300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4" y="9848"/>
                </a:lnTo>
                <a:lnTo>
                  <a:pt x="741381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577467" y="811406"/>
            <a:ext cx="1417954" cy="57968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7942091" y="1528918"/>
            <a:ext cx="608330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b="1" spc="40" dirty="0">
                <a:solidFill>
                  <a:srgbClr val="1C1C1B"/>
                </a:solidFill>
                <a:latin typeface="Arial"/>
                <a:cs typeface="Arial"/>
              </a:rPr>
              <a:t>VZ</a:t>
            </a:r>
            <a:r>
              <a:rPr sz="850" b="1" spc="-8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850" b="1" spc="-20" dirty="0">
                <a:solidFill>
                  <a:srgbClr val="1C1C1B"/>
                </a:solidFill>
                <a:latin typeface="Arial"/>
                <a:cs typeface="Arial"/>
              </a:rPr>
              <a:t>Express</a:t>
            </a:r>
            <a:endParaRPr sz="85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639153" y="1420329"/>
            <a:ext cx="1691639" cy="1884045"/>
          </a:xfrm>
          <a:custGeom>
            <a:avLst/>
            <a:gdLst/>
            <a:ahLst/>
            <a:cxnLst/>
            <a:rect l="l" t="t" r="r" b="b"/>
            <a:pathLst>
              <a:path w="1691640" h="1884045">
                <a:moveTo>
                  <a:pt x="0" y="0"/>
                </a:moveTo>
                <a:lnTo>
                  <a:pt x="1691640" y="0"/>
                </a:lnTo>
                <a:lnTo>
                  <a:pt x="1691640" y="1883664"/>
                </a:lnTo>
                <a:lnTo>
                  <a:pt x="0" y="1883664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744277" y="152087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5">
                <a:moveTo>
                  <a:pt x="741386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4" y="9848"/>
                </a:lnTo>
                <a:lnTo>
                  <a:pt x="741386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802210" y="2220442"/>
            <a:ext cx="1424824" cy="50116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7327858" y="2954313"/>
            <a:ext cx="30035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b="1" spc="50" dirty="0">
                <a:solidFill>
                  <a:srgbClr val="1C1C1B"/>
                </a:solidFill>
                <a:latin typeface="Arial"/>
                <a:cs typeface="Arial"/>
              </a:rPr>
              <a:t>D</a:t>
            </a:r>
            <a:r>
              <a:rPr sz="850" b="1" spc="-25" dirty="0">
                <a:solidFill>
                  <a:srgbClr val="1C1C1B"/>
                </a:solidFill>
                <a:latin typeface="Arial"/>
                <a:cs typeface="Arial"/>
              </a:rPr>
              <a:t>o</a:t>
            </a:r>
            <a:r>
              <a:rPr sz="850" b="1" spc="-10" dirty="0">
                <a:solidFill>
                  <a:srgbClr val="1C1C1B"/>
                </a:solidFill>
                <a:latin typeface="Arial"/>
                <a:cs typeface="Arial"/>
              </a:rPr>
              <a:t>n</a:t>
            </a:r>
            <a:r>
              <a:rPr sz="850" b="1" spc="5" dirty="0">
                <a:solidFill>
                  <a:srgbClr val="1C1C1B"/>
                </a:solidFill>
                <a:latin typeface="Arial"/>
                <a:cs typeface="Arial"/>
              </a:rPr>
              <a:t>a</a:t>
            </a:r>
            <a:endParaRPr sz="85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8175917" y="1420329"/>
            <a:ext cx="1691639" cy="1884045"/>
          </a:xfrm>
          <a:custGeom>
            <a:avLst/>
            <a:gdLst/>
            <a:ahLst/>
            <a:cxnLst/>
            <a:rect l="l" t="t" r="r" b="b"/>
            <a:pathLst>
              <a:path w="1691640" h="1884045">
                <a:moveTo>
                  <a:pt x="0" y="0"/>
                </a:moveTo>
                <a:lnTo>
                  <a:pt x="1691639" y="0"/>
                </a:lnTo>
                <a:lnTo>
                  <a:pt x="1691639" y="1883664"/>
                </a:lnTo>
                <a:lnTo>
                  <a:pt x="0" y="1883664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281041" y="152087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5">
                <a:moveTo>
                  <a:pt x="741381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1" y="1684286"/>
                </a:lnTo>
                <a:lnTo>
                  <a:pt x="763300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4" y="9848"/>
                </a:lnTo>
                <a:lnTo>
                  <a:pt x="741381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359004" y="2150783"/>
            <a:ext cx="1404793" cy="60915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8867152" y="2954313"/>
            <a:ext cx="29527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b="1" spc="75" dirty="0">
                <a:solidFill>
                  <a:srgbClr val="1C1C1B"/>
                </a:solidFill>
                <a:latin typeface="Arial"/>
                <a:cs typeface="Arial"/>
              </a:rPr>
              <a:t>T</a:t>
            </a:r>
            <a:r>
              <a:rPr sz="850" b="1" spc="30" dirty="0">
                <a:solidFill>
                  <a:srgbClr val="1C1C1B"/>
                </a:solidFill>
                <a:latin typeface="Arial"/>
                <a:cs typeface="Arial"/>
              </a:rPr>
              <a:t>i</a:t>
            </a:r>
            <a:r>
              <a:rPr sz="850" b="1" spc="15" dirty="0">
                <a:solidFill>
                  <a:srgbClr val="1C1C1B"/>
                </a:solidFill>
                <a:latin typeface="Arial"/>
                <a:cs typeface="Arial"/>
              </a:rPr>
              <a:t>t</a:t>
            </a:r>
            <a:r>
              <a:rPr sz="850" b="1" spc="-15" dirty="0">
                <a:solidFill>
                  <a:srgbClr val="1C1C1B"/>
                </a:solidFill>
                <a:latin typeface="Arial"/>
                <a:cs typeface="Arial"/>
              </a:rPr>
              <a:t>u</a:t>
            </a:r>
            <a:r>
              <a:rPr sz="850" b="1" spc="-35" dirty="0">
                <a:solidFill>
                  <a:srgbClr val="1C1C1B"/>
                </a:solidFill>
                <a:latin typeface="Arial"/>
                <a:cs typeface="Arial"/>
              </a:rPr>
              <a:t>s</a:t>
            </a:r>
            <a:endParaRPr sz="85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845065" y="407182"/>
            <a:ext cx="1002030" cy="113030"/>
          </a:xfrm>
          <a:custGeom>
            <a:avLst/>
            <a:gdLst/>
            <a:ahLst/>
            <a:cxnLst/>
            <a:rect l="l" t="t" r="r" b="b"/>
            <a:pathLst>
              <a:path w="1002029" h="113029">
                <a:moveTo>
                  <a:pt x="1001941" y="0"/>
                </a:moveTo>
                <a:lnTo>
                  <a:pt x="0" y="101"/>
                </a:lnTo>
                <a:lnTo>
                  <a:pt x="112356" y="112458"/>
                </a:lnTo>
                <a:lnTo>
                  <a:pt x="889482" y="112458"/>
                </a:lnTo>
                <a:lnTo>
                  <a:pt x="10019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0" y="792006"/>
            <a:ext cx="3467100" cy="548005"/>
          </a:xfrm>
          <a:custGeom>
            <a:avLst/>
            <a:gdLst/>
            <a:ahLst/>
            <a:cxnLst/>
            <a:rect l="l" t="t" r="r" b="b"/>
            <a:pathLst>
              <a:path w="3467100" h="548005">
                <a:moveTo>
                  <a:pt x="3430731" y="0"/>
                </a:moveTo>
                <a:lnTo>
                  <a:pt x="0" y="0"/>
                </a:lnTo>
                <a:lnTo>
                  <a:pt x="0" y="547471"/>
                </a:lnTo>
                <a:lnTo>
                  <a:pt x="3430731" y="547471"/>
                </a:lnTo>
                <a:lnTo>
                  <a:pt x="3444739" y="544640"/>
                </a:lnTo>
                <a:lnTo>
                  <a:pt x="3456180" y="536922"/>
                </a:lnTo>
                <a:lnTo>
                  <a:pt x="3463894" y="525477"/>
                </a:lnTo>
                <a:lnTo>
                  <a:pt x="3466722" y="511467"/>
                </a:lnTo>
                <a:lnTo>
                  <a:pt x="3466722" y="36004"/>
                </a:lnTo>
                <a:lnTo>
                  <a:pt x="3463894" y="21988"/>
                </a:lnTo>
                <a:lnTo>
                  <a:pt x="3456180" y="10544"/>
                </a:lnTo>
                <a:lnTo>
                  <a:pt x="3444739" y="2828"/>
                </a:lnTo>
                <a:lnTo>
                  <a:pt x="3430731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0" y="1207293"/>
            <a:ext cx="2793365" cy="437515"/>
          </a:xfrm>
          <a:custGeom>
            <a:avLst/>
            <a:gdLst/>
            <a:ahLst/>
            <a:cxnLst/>
            <a:rect l="l" t="t" r="r" b="b"/>
            <a:pathLst>
              <a:path w="2793365" h="437514">
                <a:moveTo>
                  <a:pt x="2757135" y="0"/>
                </a:moveTo>
                <a:lnTo>
                  <a:pt x="0" y="0"/>
                </a:lnTo>
                <a:lnTo>
                  <a:pt x="0" y="436981"/>
                </a:lnTo>
                <a:lnTo>
                  <a:pt x="2757135" y="436981"/>
                </a:lnTo>
                <a:lnTo>
                  <a:pt x="2771151" y="434152"/>
                </a:lnTo>
                <a:lnTo>
                  <a:pt x="2782596" y="426437"/>
                </a:lnTo>
                <a:lnTo>
                  <a:pt x="2790311" y="414993"/>
                </a:lnTo>
                <a:lnTo>
                  <a:pt x="2793140" y="400977"/>
                </a:lnTo>
                <a:lnTo>
                  <a:pt x="2793140" y="36004"/>
                </a:lnTo>
                <a:lnTo>
                  <a:pt x="2790311" y="21988"/>
                </a:lnTo>
                <a:lnTo>
                  <a:pt x="2782596" y="10544"/>
                </a:lnTo>
                <a:lnTo>
                  <a:pt x="2771151" y="2828"/>
                </a:lnTo>
                <a:lnTo>
                  <a:pt x="2757135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>
            <a:spLocks noGrp="1"/>
          </p:cNvSpPr>
          <p:nvPr>
            <p:ph type="title"/>
          </p:nvPr>
        </p:nvSpPr>
        <p:spPr>
          <a:xfrm>
            <a:off x="393700" y="657226"/>
            <a:ext cx="2633491" cy="9513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960"/>
              </a:lnSpc>
              <a:spcBef>
                <a:spcPts val="100"/>
              </a:spcBef>
            </a:pPr>
            <a:r>
              <a:rPr lang="pl-PL" sz="1400" dirty="0"/>
              <a:t>WYSOKIE ŁADOWANIE</a:t>
            </a:r>
            <a:br>
              <a:rPr lang="pl-PL" sz="1400" dirty="0"/>
            </a:br>
            <a:r>
              <a:rPr lang="pl-PL" sz="1400" dirty="0"/>
              <a:t>HOCHLADER </a:t>
            </a:r>
            <a:r>
              <a:rPr lang="pl-PL" sz="1000" dirty="0"/>
              <a:t>(Burty aluminiowe)</a:t>
            </a:r>
            <a:endParaRPr sz="1000" spc="-20" dirty="0"/>
          </a:p>
        </p:txBody>
      </p:sp>
      <p:sp>
        <p:nvSpPr>
          <p:cNvPr id="34" name="object 34"/>
          <p:cNvSpPr txBox="1"/>
          <p:nvPr/>
        </p:nvSpPr>
        <p:spPr>
          <a:xfrm>
            <a:off x="9230300" y="6031292"/>
            <a:ext cx="466725" cy="253365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 marR="5080">
              <a:lnSpc>
                <a:spcPts val="830"/>
              </a:lnSpc>
              <a:spcBef>
                <a:spcPts val="235"/>
              </a:spcBef>
            </a:pPr>
            <a:r>
              <a:rPr sz="800" b="1" spc="5" dirty="0">
                <a:solidFill>
                  <a:srgbClr val="FFFFFF"/>
                </a:solidFill>
                <a:latin typeface="Arial"/>
                <a:cs typeface="Arial"/>
              </a:rPr>
              <a:t>Dona</a:t>
            </a:r>
            <a:r>
              <a:rPr sz="800" b="1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B2,  </a:t>
            </a:r>
            <a:r>
              <a:rPr sz="800" b="1" spc="-40" dirty="0">
                <a:solidFill>
                  <a:srgbClr val="FFFFFF"/>
                </a:solidFill>
                <a:latin typeface="Arial"/>
                <a:cs typeface="Arial"/>
              </a:rPr>
              <a:t>2700</a:t>
            </a:r>
            <a:r>
              <a:rPr sz="8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15" dirty="0">
                <a:solidFill>
                  <a:srgbClr val="FFFFFF"/>
                </a:solidFill>
                <a:latin typeface="Arial"/>
                <a:cs typeface="Arial"/>
              </a:rPr>
              <a:t>kg</a:t>
            </a:r>
            <a:endParaRPr sz="800">
              <a:latin typeface="Arial"/>
              <a:cs typeface="Arial"/>
            </a:endParaRPr>
          </a:p>
        </p:txBody>
      </p:sp>
      <p:pic>
        <p:nvPicPr>
          <p:cNvPr id="36" name="Obraz 35">
            <a:extLst>
              <a:ext uri="{FF2B5EF4-FFF2-40B4-BE49-F238E27FC236}">
                <a16:creationId xmlns:a16="http://schemas.microsoft.com/office/drawing/2014/main" id="{8337B396-E17C-084D-D008-34C7B8F514C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120" y="59796"/>
            <a:ext cx="1259758" cy="381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1999" y="7295453"/>
            <a:ext cx="9442450" cy="0"/>
          </a:xfrm>
          <a:custGeom>
            <a:avLst/>
            <a:gdLst/>
            <a:ahLst/>
            <a:cxnLst/>
            <a:rect l="l" t="t" r="r" b="b"/>
            <a:pathLst>
              <a:path w="9442450">
                <a:moveTo>
                  <a:pt x="0" y="0"/>
                </a:moveTo>
                <a:lnTo>
                  <a:pt x="9442069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805066" y="1710781"/>
            <a:ext cx="3886936" cy="14921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987393" y="444854"/>
            <a:ext cx="5360035" cy="0"/>
          </a:xfrm>
          <a:custGeom>
            <a:avLst/>
            <a:gdLst/>
            <a:ahLst/>
            <a:cxnLst/>
            <a:rect l="l" t="t" r="r" b="b"/>
            <a:pathLst>
              <a:path w="5360034">
                <a:moveTo>
                  <a:pt x="0" y="0"/>
                </a:moveTo>
                <a:lnTo>
                  <a:pt x="5360009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87705" y="1411291"/>
            <a:ext cx="6670865" cy="233677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55379" y="279499"/>
            <a:ext cx="326517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155" dirty="0"/>
              <a:t>VZ</a:t>
            </a:r>
            <a:r>
              <a:rPr sz="4000" spc="-35" dirty="0"/>
              <a:t> </a:t>
            </a:r>
            <a:r>
              <a:rPr sz="4000" dirty="0"/>
              <a:t>EXPRESS</a:t>
            </a:r>
            <a:endParaRPr sz="4000"/>
          </a:p>
        </p:txBody>
      </p:sp>
      <p:sp>
        <p:nvSpPr>
          <p:cNvPr id="7" name="object 7"/>
          <p:cNvSpPr/>
          <p:nvPr/>
        </p:nvSpPr>
        <p:spPr>
          <a:xfrm>
            <a:off x="9942472" y="7145018"/>
            <a:ext cx="576580" cy="415290"/>
          </a:xfrm>
          <a:custGeom>
            <a:avLst/>
            <a:gdLst/>
            <a:ahLst/>
            <a:cxnLst/>
            <a:rect l="l" t="t" r="r" b="b"/>
            <a:pathLst>
              <a:path w="576579" h="415290">
                <a:moveTo>
                  <a:pt x="287997" y="0"/>
                </a:moveTo>
                <a:lnTo>
                  <a:pt x="15989" y="151631"/>
                </a:lnTo>
                <a:lnTo>
                  <a:pt x="0" y="179343"/>
                </a:lnTo>
                <a:lnTo>
                  <a:pt x="0" y="414986"/>
                </a:lnTo>
                <a:lnTo>
                  <a:pt x="575995" y="414986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0031872" y="7237969"/>
            <a:ext cx="39751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47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600" b="1" spc="67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9438673" y="386415"/>
            <a:ext cx="827484" cy="17537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908192" y="5041226"/>
            <a:ext cx="1378278" cy="53883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062809" y="4978263"/>
            <a:ext cx="591185" cy="64135"/>
          </a:xfrm>
          <a:custGeom>
            <a:avLst/>
            <a:gdLst/>
            <a:ahLst/>
            <a:cxnLst/>
            <a:rect l="l" t="t" r="r" b="b"/>
            <a:pathLst>
              <a:path w="591184" h="64135">
                <a:moveTo>
                  <a:pt x="0" y="63931"/>
                </a:moveTo>
                <a:lnTo>
                  <a:pt x="591172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061582" y="5030833"/>
            <a:ext cx="2540" cy="22860"/>
          </a:xfrm>
          <a:custGeom>
            <a:avLst/>
            <a:gdLst/>
            <a:ahLst/>
            <a:cxnLst/>
            <a:rect l="l" t="t" r="r" b="b"/>
            <a:pathLst>
              <a:path w="2540" h="22860">
                <a:moveTo>
                  <a:pt x="1231" y="-2539"/>
                </a:moveTo>
                <a:lnTo>
                  <a:pt x="1231" y="25272"/>
                </a:lnTo>
              </a:path>
            </a:pathLst>
          </a:custGeom>
          <a:ln w="7543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 rot="660000">
            <a:off x="7755728" y="4958360"/>
            <a:ext cx="318185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95"/>
              </a:lnSpc>
            </a:pPr>
            <a:r>
              <a:rPr sz="500" b="1" spc="75" dirty="0">
                <a:solidFill>
                  <a:srgbClr val="154194"/>
                </a:solidFill>
                <a:latin typeface="Arial"/>
                <a:cs typeface="Arial"/>
              </a:rPr>
              <a:t>2555</a:t>
            </a:r>
            <a:r>
              <a:rPr sz="500" b="1" spc="-5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 rot="21240000">
            <a:off x="7196388" y="4939926"/>
            <a:ext cx="318185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1500</a:t>
            </a:r>
            <a:r>
              <a:rPr sz="500" b="1" spc="-4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7656475" y="4978746"/>
            <a:ext cx="503555" cy="99060"/>
          </a:xfrm>
          <a:custGeom>
            <a:avLst/>
            <a:gdLst/>
            <a:ahLst/>
            <a:cxnLst/>
            <a:rect l="l" t="t" r="r" b="b"/>
            <a:pathLst>
              <a:path w="503554" h="99060">
                <a:moveTo>
                  <a:pt x="0" y="0"/>
                </a:moveTo>
                <a:lnTo>
                  <a:pt x="503250" y="98463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654280" y="4967536"/>
            <a:ext cx="4445" cy="22860"/>
          </a:xfrm>
          <a:custGeom>
            <a:avLst/>
            <a:gdLst/>
            <a:ahLst/>
            <a:cxnLst/>
            <a:rect l="l" t="t" r="r" b="b"/>
            <a:pathLst>
              <a:path w="4445" h="22860">
                <a:moveTo>
                  <a:pt x="0" y="22428"/>
                </a:moveTo>
                <a:lnTo>
                  <a:pt x="4394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157535" y="5066000"/>
            <a:ext cx="4445" cy="22860"/>
          </a:xfrm>
          <a:custGeom>
            <a:avLst/>
            <a:gdLst/>
            <a:ahLst/>
            <a:cxnLst/>
            <a:rect l="l" t="t" r="r" b="b"/>
            <a:pathLst>
              <a:path w="4445" h="22860">
                <a:moveTo>
                  <a:pt x="0" y="22428"/>
                </a:moveTo>
                <a:lnTo>
                  <a:pt x="4394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199807" y="5135417"/>
            <a:ext cx="0" cy="104139"/>
          </a:xfrm>
          <a:custGeom>
            <a:avLst/>
            <a:gdLst/>
            <a:ahLst/>
            <a:cxnLst/>
            <a:rect l="l" t="t" r="r" b="b"/>
            <a:pathLst>
              <a:path h="104139">
                <a:moveTo>
                  <a:pt x="0" y="0"/>
                </a:moveTo>
                <a:lnTo>
                  <a:pt x="0" y="103644"/>
                </a:lnTo>
              </a:path>
            </a:pathLst>
          </a:custGeom>
          <a:ln w="3175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188249" y="5236494"/>
            <a:ext cx="22860" cy="5715"/>
          </a:xfrm>
          <a:custGeom>
            <a:avLst/>
            <a:gdLst/>
            <a:ahLst/>
            <a:cxnLst/>
            <a:rect l="l" t="t" r="r" b="b"/>
            <a:pathLst>
              <a:path w="22859" h="5714">
                <a:moveTo>
                  <a:pt x="0" y="5130"/>
                </a:moveTo>
                <a:lnTo>
                  <a:pt x="22860" y="5130"/>
                </a:lnTo>
                <a:lnTo>
                  <a:pt x="22860" y="0"/>
                </a:lnTo>
                <a:lnTo>
                  <a:pt x="0" y="0"/>
                </a:lnTo>
                <a:lnTo>
                  <a:pt x="0" y="513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188504" y="5132848"/>
            <a:ext cx="22860" cy="5715"/>
          </a:xfrm>
          <a:custGeom>
            <a:avLst/>
            <a:gdLst/>
            <a:ahLst/>
            <a:cxnLst/>
            <a:rect l="l" t="t" r="r" b="b"/>
            <a:pathLst>
              <a:path w="22859" h="5714">
                <a:moveTo>
                  <a:pt x="0" y="5130"/>
                </a:moveTo>
                <a:lnTo>
                  <a:pt x="22860" y="5130"/>
                </a:lnTo>
                <a:lnTo>
                  <a:pt x="22860" y="0"/>
                </a:lnTo>
                <a:lnTo>
                  <a:pt x="0" y="0"/>
                </a:lnTo>
                <a:lnTo>
                  <a:pt x="0" y="513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8214652" y="5042399"/>
            <a:ext cx="88900" cy="2927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595"/>
              </a:lnSpc>
            </a:pPr>
            <a:r>
              <a:rPr sz="500" b="1" spc="75" dirty="0">
                <a:solidFill>
                  <a:srgbClr val="154194"/>
                </a:solidFill>
                <a:latin typeface="Arial"/>
                <a:cs typeface="Arial"/>
              </a:rPr>
              <a:t>350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 mm</a:t>
            </a:r>
            <a:endParaRPr sz="5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267172" y="5768733"/>
            <a:ext cx="63055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VZ-22</a:t>
            </a:r>
            <a:r>
              <a:rPr sz="700" b="1" spc="-8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1C1C1B"/>
                </a:solidFill>
                <a:latin typeface="Arial"/>
                <a:cs typeface="Arial"/>
              </a:rPr>
              <a:t>Express</a:t>
            </a:r>
            <a:endParaRPr sz="7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6850213" y="4413180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4" y="9848"/>
                </a:lnTo>
                <a:lnTo>
                  <a:pt x="741386" y="0"/>
                </a:lnTo>
                <a:lnTo>
                  <a:pt x="719464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461392" y="5049470"/>
            <a:ext cx="1420050" cy="4974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768950" y="4996256"/>
            <a:ext cx="426084" cy="74930"/>
          </a:xfrm>
          <a:custGeom>
            <a:avLst/>
            <a:gdLst/>
            <a:ahLst/>
            <a:cxnLst/>
            <a:rect l="l" t="t" r="r" b="b"/>
            <a:pathLst>
              <a:path w="426084" h="74929">
                <a:moveTo>
                  <a:pt x="0" y="74574"/>
                </a:moveTo>
                <a:lnTo>
                  <a:pt x="425602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766977" y="5059572"/>
            <a:ext cx="4445" cy="22860"/>
          </a:xfrm>
          <a:custGeom>
            <a:avLst/>
            <a:gdLst/>
            <a:ahLst/>
            <a:cxnLst/>
            <a:rect l="l" t="t" r="r" b="b"/>
            <a:pathLst>
              <a:path w="4445" h="22860">
                <a:moveTo>
                  <a:pt x="0" y="0"/>
                </a:moveTo>
                <a:lnTo>
                  <a:pt x="3949" y="22517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 rot="540000">
            <a:off x="9305844" y="4970595"/>
            <a:ext cx="321297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80" dirty="0">
                <a:solidFill>
                  <a:srgbClr val="154194"/>
                </a:solidFill>
                <a:latin typeface="Arial"/>
                <a:cs typeface="Arial"/>
              </a:rPr>
              <a:t>3000</a:t>
            </a:r>
            <a:r>
              <a:rPr sz="500" b="1" spc="-5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 rot="21060000">
            <a:off x="8815872" y="4964333"/>
            <a:ext cx="318185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65" dirty="0">
                <a:solidFill>
                  <a:srgbClr val="154194"/>
                </a:solidFill>
                <a:latin typeface="Arial"/>
                <a:cs typeface="Arial"/>
              </a:rPr>
              <a:t>1800</a:t>
            </a:r>
            <a:r>
              <a:rPr sz="500" b="1" spc="-3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750" b="1" spc="-37" baseline="5555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750" baseline="5555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9197050" y="4996682"/>
            <a:ext cx="525145" cy="88900"/>
          </a:xfrm>
          <a:custGeom>
            <a:avLst/>
            <a:gdLst/>
            <a:ahLst/>
            <a:cxnLst/>
            <a:rect l="l" t="t" r="r" b="b"/>
            <a:pathLst>
              <a:path w="525145" h="88900">
                <a:moveTo>
                  <a:pt x="0" y="0"/>
                </a:moveTo>
                <a:lnTo>
                  <a:pt x="524827" y="88874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9195142" y="4985410"/>
            <a:ext cx="3810" cy="22860"/>
          </a:xfrm>
          <a:custGeom>
            <a:avLst/>
            <a:gdLst/>
            <a:ahLst/>
            <a:cxnLst/>
            <a:rect l="l" t="t" r="r" b="b"/>
            <a:pathLst>
              <a:path w="3809" h="22860">
                <a:moveTo>
                  <a:pt x="0" y="22542"/>
                </a:moveTo>
                <a:lnTo>
                  <a:pt x="3810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9719971" y="5074282"/>
            <a:ext cx="4445" cy="22860"/>
          </a:xfrm>
          <a:custGeom>
            <a:avLst/>
            <a:gdLst/>
            <a:ahLst/>
            <a:cxnLst/>
            <a:rect l="l" t="t" r="r" b="b"/>
            <a:pathLst>
              <a:path w="4445" h="22860">
                <a:moveTo>
                  <a:pt x="0" y="22542"/>
                </a:moveTo>
                <a:lnTo>
                  <a:pt x="3822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9760785" y="5135414"/>
            <a:ext cx="1905" cy="113030"/>
          </a:xfrm>
          <a:custGeom>
            <a:avLst/>
            <a:gdLst/>
            <a:ahLst/>
            <a:cxnLst/>
            <a:rect l="l" t="t" r="r" b="b"/>
            <a:pathLst>
              <a:path w="1904" h="113029">
                <a:moveTo>
                  <a:pt x="0" y="112648"/>
                </a:moveTo>
                <a:lnTo>
                  <a:pt x="1282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9749356" y="5247931"/>
            <a:ext cx="22860" cy="635"/>
          </a:xfrm>
          <a:custGeom>
            <a:avLst/>
            <a:gdLst/>
            <a:ahLst/>
            <a:cxnLst/>
            <a:rect l="l" t="t" r="r" b="b"/>
            <a:pathLst>
              <a:path w="22859" h="635">
                <a:moveTo>
                  <a:pt x="0" y="266"/>
                </a:moveTo>
                <a:lnTo>
                  <a:pt x="22860" y="266"/>
                </a:lnTo>
                <a:lnTo>
                  <a:pt x="22860" y="0"/>
                </a:lnTo>
                <a:lnTo>
                  <a:pt x="0" y="0"/>
                </a:lnTo>
                <a:lnTo>
                  <a:pt x="0" y="266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9750644" y="5135285"/>
            <a:ext cx="22860" cy="635"/>
          </a:xfrm>
          <a:custGeom>
            <a:avLst/>
            <a:gdLst/>
            <a:ahLst/>
            <a:cxnLst/>
            <a:rect l="l" t="t" r="r" b="b"/>
            <a:pathLst>
              <a:path w="22859" h="635">
                <a:moveTo>
                  <a:pt x="0" y="266"/>
                </a:moveTo>
                <a:lnTo>
                  <a:pt x="22860" y="266"/>
                </a:lnTo>
                <a:lnTo>
                  <a:pt x="22860" y="0"/>
                </a:lnTo>
                <a:lnTo>
                  <a:pt x="0" y="0"/>
                </a:lnTo>
                <a:lnTo>
                  <a:pt x="0" y="266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9768590" y="5047100"/>
            <a:ext cx="92710" cy="29337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350</a:t>
            </a:r>
            <a:r>
              <a:rPr sz="500" b="1" spc="-2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8828779" y="5768733"/>
            <a:ext cx="631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VZ-32</a:t>
            </a:r>
            <a:r>
              <a:rPr sz="700" b="1" spc="-7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1C1C1B"/>
                </a:solidFill>
                <a:latin typeface="Arial"/>
                <a:cs typeface="Arial"/>
              </a:rPr>
              <a:t>Express</a:t>
            </a:r>
            <a:endParaRPr sz="70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8412375" y="4413180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4" y="9848"/>
                </a:lnTo>
                <a:lnTo>
                  <a:pt x="741386" y="0"/>
                </a:lnTo>
                <a:lnTo>
                  <a:pt x="719464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7604293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768381" y="0"/>
                </a:moveTo>
                <a:lnTo>
                  <a:pt x="713689" y="13496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2" y="1303764"/>
                </a:lnTo>
                <a:lnTo>
                  <a:pt x="54708" y="1344380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93" y="1344368"/>
                </a:lnTo>
                <a:lnTo>
                  <a:pt x="1521113" y="1303762"/>
                </a:lnTo>
                <a:lnTo>
                  <a:pt x="1536763" y="1249651"/>
                </a:lnTo>
                <a:lnTo>
                  <a:pt x="1536763" y="488692"/>
                </a:lnTo>
                <a:lnTo>
                  <a:pt x="1521112" y="434586"/>
                </a:lnTo>
                <a:lnTo>
                  <a:pt x="1482077" y="393976"/>
                </a:lnTo>
                <a:lnTo>
                  <a:pt x="823074" y="13496"/>
                </a:lnTo>
                <a:lnTo>
                  <a:pt x="7683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604293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1536763" y="1249651"/>
                </a:moveTo>
                <a:lnTo>
                  <a:pt x="1536763" y="488692"/>
                </a:lnTo>
                <a:lnTo>
                  <a:pt x="1532603" y="461239"/>
                </a:lnTo>
                <a:lnTo>
                  <a:pt x="1503775" y="411306"/>
                </a:lnTo>
                <a:lnTo>
                  <a:pt x="823074" y="13496"/>
                </a:lnTo>
                <a:lnTo>
                  <a:pt x="768381" y="0"/>
                </a:lnTo>
                <a:lnTo>
                  <a:pt x="739549" y="3374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1" y="1303762"/>
                </a:lnTo>
                <a:lnTo>
                  <a:pt x="54686" y="1344368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77" y="1344380"/>
                </a:lnTo>
                <a:lnTo>
                  <a:pt x="1521112" y="1303764"/>
                </a:lnTo>
                <a:lnTo>
                  <a:pt x="1536763" y="1249651"/>
                </a:lnTo>
                <a:close/>
              </a:path>
            </a:pathLst>
          </a:custGeom>
          <a:ln w="540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7631293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741386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4" y="9848"/>
                </a:lnTo>
                <a:lnTo>
                  <a:pt x="7413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7680311" y="6402253"/>
            <a:ext cx="1420050" cy="4974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7987869" y="6349039"/>
            <a:ext cx="426084" cy="74930"/>
          </a:xfrm>
          <a:custGeom>
            <a:avLst/>
            <a:gdLst/>
            <a:ahLst/>
            <a:cxnLst/>
            <a:rect l="l" t="t" r="r" b="b"/>
            <a:pathLst>
              <a:path w="426084" h="74929">
                <a:moveTo>
                  <a:pt x="0" y="74574"/>
                </a:moveTo>
                <a:lnTo>
                  <a:pt x="425602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7985896" y="6412355"/>
            <a:ext cx="4445" cy="22860"/>
          </a:xfrm>
          <a:custGeom>
            <a:avLst/>
            <a:gdLst/>
            <a:ahLst/>
            <a:cxnLst/>
            <a:rect l="l" t="t" r="r" b="b"/>
            <a:pathLst>
              <a:path w="4445" h="22860">
                <a:moveTo>
                  <a:pt x="0" y="0"/>
                </a:moveTo>
                <a:lnTo>
                  <a:pt x="3949" y="22517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 rot="540000">
            <a:off x="8528295" y="6323374"/>
            <a:ext cx="314453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60" dirty="0">
                <a:solidFill>
                  <a:srgbClr val="154194"/>
                </a:solidFill>
                <a:latin typeface="Arial"/>
                <a:cs typeface="Arial"/>
              </a:rPr>
              <a:t>4170</a:t>
            </a:r>
            <a:r>
              <a:rPr sz="500" b="1" spc="-4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 rot="21060000">
            <a:off x="8033086" y="6317112"/>
            <a:ext cx="321919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75" dirty="0">
                <a:solidFill>
                  <a:srgbClr val="154194"/>
                </a:solidFill>
                <a:latin typeface="Arial"/>
                <a:cs typeface="Arial"/>
              </a:rPr>
              <a:t>2000</a:t>
            </a:r>
            <a:r>
              <a:rPr sz="500" b="1" spc="-4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750" b="1" spc="-37" baseline="5555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750" baseline="5555">
              <a:latin typeface="Arial"/>
              <a:cs typeface="Arial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8415970" y="6349466"/>
            <a:ext cx="525145" cy="88900"/>
          </a:xfrm>
          <a:custGeom>
            <a:avLst/>
            <a:gdLst/>
            <a:ahLst/>
            <a:cxnLst/>
            <a:rect l="l" t="t" r="r" b="b"/>
            <a:pathLst>
              <a:path w="525145" h="88900">
                <a:moveTo>
                  <a:pt x="0" y="0"/>
                </a:moveTo>
                <a:lnTo>
                  <a:pt x="524827" y="88874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8414060" y="6338192"/>
            <a:ext cx="3810" cy="22860"/>
          </a:xfrm>
          <a:custGeom>
            <a:avLst/>
            <a:gdLst/>
            <a:ahLst/>
            <a:cxnLst/>
            <a:rect l="l" t="t" r="r" b="b"/>
            <a:pathLst>
              <a:path w="3809" h="22860">
                <a:moveTo>
                  <a:pt x="0" y="22542"/>
                </a:moveTo>
                <a:lnTo>
                  <a:pt x="3810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8938890" y="6427066"/>
            <a:ext cx="4445" cy="22860"/>
          </a:xfrm>
          <a:custGeom>
            <a:avLst/>
            <a:gdLst/>
            <a:ahLst/>
            <a:cxnLst/>
            <a:rect l="l" t="t" r="r" b="b"/>
            <a:pathLst>
              <a:path w="4445" h="22860">
                <a:moveTo>
                  <a:pt x="0" y="22542"/>
                </a:moveTo>
                <a:lnTo>
                  <a:pt x="3822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8979705" y="6488197"/>
            <a:ext cx="1905" cy="113030"/>
          </a:xfrm>
          <a:custGeom>
            <a:avLst/>
            <a:gdLst/>
            <a:ahLst/>
            <a:cxnLst/>
            <a:rect l="l" t="t" r="r" b="b"/>
            <a:pathLst>
              <a:path w="1904" h="113029">
                <a:moveTo>
                  <a:pt x="0" y="112648"/>
                </a:moveTo>
                <a:lnTo>
                  <a:pt x="1282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8968276" y="6600715"/>
            <a:ext cx="22860" cy="635"/>
          </a:xfrm>
          <a:custGeom>
            <a:avLst/>
            <a:gdLst/>
            <a:ahLst/>
            <a:cxnLst/>
            <a:rect l="l" t="t" r="r" b="b"/>
            <a:pathLst>
              <a:path w="22859" h="634">
                <a:moveTo>
                  <a:pt x="0" y="266"/>
                </a:moveTo>
                <a:lnTo>
                  <a:pt x="22860" y="266"/>
                </a:lnTo>
                <a:lnTo>
                  <a:pt x="22860" y="0"/>
                </a:lnTo>
                <a:lnTo>
                  <a:pt x="0" y="0"/>
                </a:lnTo>
                <a:lnTo>
                  <a:pt x="0" y="266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8969562" y="6488069"/>
            <a:ext cx="22860" cy="635"/>
          </a:xfrm>
          <a:custGeom>
            <a:avLst/>
            <a:gdLst/>
            <a:ahLst/>
            <a:cxnLst/>
            <a:rect l="l" t="t" r="r" b="b"/>
            <a:pathLst>
              <a:path w="22859" h="635">
                <a:moveTo>
                  <a:pt x="0" y="266"/>
                </a:moveTo>
                <a:lnTo>
                  <a:pt x="22860" y="266"/>
                </a:lnTo>
                <a:lnTo>
                  <a:pt x="22860" y="0"/>
                </a:lnTo>
                <a:lnTo>
                  <a:pt x="0" y="0"/>
                </a:lnTo>
                <a:lnTo>
                  <a:pt x="0" y="266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 txBox="1"/>
          <p:nvPr/>
        </p:nvSpPr>
        <p:spPr>
          <a:xfrm>
            <a:off x="8987508" y="6399884"/>
            <a:ext cx="92710" cy="29337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350</a:t>
            </a:r>
            <a:r>
              <a:rPr sz="500" b="1" spc="-2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8048949" y="7121517"/>
            <a:ext cx="62928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VZ-41</a:t>
            </a:r>
            <a:r>
              <a:rPr sz="700" b="1" spc="-8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1C1C1B"/>
                </a:solidFill>
                <a:latin typeface="Arial"/>
                <a:cs typeface="Arial"/>
              </a:rPr>
              <a:t>Express</a:t>
            </a:r>
            <a:endParaRPr sz="700">
              <a:latin typeface="Arial"/>
              <a:cs typeface="Arial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7631293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4" y="9848"/>
                </a:lnTo>
                <a:lnTo>
                  <a:pt x="741386" y="0"/>
                </a:lnTo>
                <a:lnTo>
                  <a:pt x="719464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042131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768381" y="0"/>
                </a:moveTo>
                <a:lnTo>
                  <a:pt x="713689" y="13496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2" y="1303764"/>
                </a:lnTo>
                <a:lnTo>
                  <a:pt x="54708" y="1344380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93" y="1344368"/>
                </a:lnTo>
                <a:lnTo>
                  <a:pt x="1521113" y="1303762"/>
                </a:lnTo>
                <a:lnTo>
                  <a:pt x="1536763" y="1249651"/>
                </a:lnTo>
                <a:lnTo>
                  <a:pt x="1536763" y="488692"/>
                </a:lnTo>
                <a:lnTo>
                  <a:pt x="1521112" y="434586"/>
                </a:lnTo>
                <a:lnTo>
                  <a:pt x="1482077" y="393976"/>
                </a:lnTo>
                <a:lnTo>
                  <a:pt x="823074" y="13496"/>
                </a:lnTo>
                <a:lnTo>
                  <a:pt x="7683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042131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1536763" y="1249651"/>
                </a:moveTo>
                <a:lnTo>
                  <a:pt x="1536763" y="488692"/>
                </a:lnTo>
                <a:lnTo>
                  <a:pt x="1532603" y="461239"/>
                </a:lnTo>
                <a:lnTo>
                  <a:pt x="1503775" y="411306"/>
                </a:lnTo>
                <a:lnTo>
                  <a:pt x="823074" y="13496"/>
                </a:lnTo>
                <a:lnTo>
                  <a:pt x="768381" y="0"/>
                </a:lnTo>
                <a:lnTo>
                  <a:pt x="739549" y="3374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1" y="1303762"/>
                </a:lnTo>
                <a:lnTo>
                  <a:pt x="54686" y="1344368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77" y="1344380"/>
                </a:lnTo>
                <a:lnTo>
                  <a:pt x="1521112" y="1303764"/>
                </a:lnTo>
                <a:lnTo>
                  <a:pt x="1536763" y="1249651"/>
                </a:lnTo>
                <a:close/>
              </a:path>
            </a:pathLst>
          </a:custGeom>
          <a:ln w="540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069133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741381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1" y="1684286"/>
                </a:lnTo>
                <a:lnTo>
                  <a:pt x="763300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3" y="9848"/>
                </a:lnTo>
                <a:lnTo>
                  <a:pt x="7413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118147" y="6402253"/>
            <a:ext cx="1420050" cy="4974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6425705" y="6349039"/>
            <a:ext cx="426084" cy="74930"/>
          </a:xfrm>
          <a:custGeom>
            <a:avLst/>
            <a:gdLst/>
            <a:ahLst/>
            <a:cxnLst/>
            <a:rect l="l" t="t" r="r" b="b"/>
            <a:pathLst>
              <a:path w="426084" h="74929">
                <a:moveTo>
                  <a:pt x="0" y="74574"/>
                </a:moveTo>
                <a:lnTo>
                  <a:pt x="425602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6423732" y="6412355"/>
            <a:ext cx="4445" cy="22860"/>
          </a:xfrm>
          <a:custGeom>
            <a:avLst/>
            <a:gdLst/>
            <a:ahLst/>
            <a:cxnLst/>
            <a:rect l="l" t="t" r="r" b="b"/>
            <a:pathLst>
              <a:path w="4445" h="22860">
                <a:moveTo>
                  <a:pt x="0" y="0"/>
                </a:moveTo>
                <a:lnTo>
                  <a:pt x="3949" y="22517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 txBox="1"/>
          <p:nvPr/>
        </p:nvSpPr>
        <p:spPr>
          <a:xfrm rot="540000">
            <a:off x="6963075" y="6323375"/>
            <a:ext cx="320675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75" dirty="0">
                <a:solidFill>
                  <a:srgbClr val="154194"/>
                </a:solidFill>
                <a:latin typeface="Arial"/>
                <a:cs typeface="Arial"/>
              </a:rPr>
              <a:t>3500</a:t>
            </a:r>
            <a:r>
              <a:rPr sz="500" b="1" spc="-5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 rot="21060000">
            <a:off x="6472627" y="6317115"/>
            <a:ext cx="318185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65" dirty="0">
                <a:solidFill>
                  <a:srgbClr val="154194"/>
                </a:solidFill>
                <a:latin typeface="Arial"/>
                <a:cs typeface="Arial"/>
              </a:rPr>
              <a:t>1800</a:t>
            </a:r>
            <a:r>
              <a:rPr sz="500" b="1" spc="-3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750" b="1" spc="-37" baseline="5555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750" baseline="5555">
              <a:latin typeface="Arial"/>
              <a:cs typeface="Arial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6853806" y="6349466"/>
            <a:ext cx="525145" cy="88900"/>
          </a:xfrm>
          <a:custGeom>
            <a:avLst/>
            <a:gdLst/>
            <a:ahLst/>
            <a:cxnLst/>
            <a:rect l="l" t="t" r="r" b="b"/>
            <a:pathLst>
              <a:path w="525145" h="88900">
                <a:moveTo>
                  <a:pt x="0" y="0"/>
                </a:moveTo>
                <a:lnTo>
                  <a:pt x="524827" y="88874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6851897" y="6338192"/>
            <a:ext cx="3810" cy="22860"/>
          </a:xfrm>
          <a:custGeom>
            <a:avLst/>
            <a:gdLst/>
            <a:ahLst/>
            <a:cxnLst/>
            <a:rect l="l" t="t" r="r" b="b"/>
            <a:pathLst>
              <a:path w="3809" h="22860">
                <a:moveTo>
                  <a:pt x="0" y="22542"/>
                </a:moveTo>
                <a:lnTo>
                  <a:pt x="3810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7376728" y="6427066"/>
            <a:ext cx="4445" cy="22860"/>
          </a:xfrm>
          <a:custGeom>
            <a:avLst/>
            <a:gdLst/>
            <a:ahLst/>
            <a:cxnLst/>
            <a:rect l="l" t="t" r="r" b="b"/>
            <a:pathLst>
              <a:path w="4445" h="22860">
                <a:moveTo>
                  <a:pt x="0" y="22542"/>
                </a:moveTo>
                <a:lnTo>
                  <a:pt x="3822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7417540" y="6488197"/>
            <a:ext cx="1905" cy="113030"/>
          </a:xfrm>
          <a:custGeom>
            <a:avLst/>
            <a:gdLst/>
            <a:ahLst/>
            <a:cxnLst/>
            <a:rect l="l" t="t" r="r" b="b"/>
            <a:pathLst>
              <a:path w="1904" h="113029">
                <a:moveTo>
                  <a:pt x="0" y="112648"/>
                </a:moveTo>
                <a:lnTo>
                  <a:pt x="1282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7406111" y="6600715"/>
            <a:ext cx="22860" cy="635"/>
          </a:xfrm>
          <a:custGeom>
            <a:avLst/>
            <a:gdLst/>
            <a:ahLst/>
            <a:cxnLst/>
            <a:rect l="l" t="t" r="r" b="b"/>
            <a:pathLst>
              <a:path w="22859" h="634">
                <a:moveTo>
                  <a:pt x="0" y="266"/>
                </a:moveTo>
                <a:lnTo>
                  <a:pt x="22860" y="266"/>
                </a:lnTo>
                <a:lnTo>
                  <a:pt x="22860" y="0"/>
                </a:lnTo>
                <a:lnTo>
                  <a:pt x="0" y="0"/>
                </a:lnTo>
                <a:lnTo>
                  <a:pt x="0" y="266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7407399" y="6488069"/>
            <a:ext cx="22860" cy="635"/>
          </a:xfrm>
          <a:custGeom>
            <a:avLst/>
            <a:gdLst/>
            <a:ahLst/>
            <a:cxnLst/>
            <a:rect l="l" t="t" r="r" b="b"/>
            <a:pathLst>
              <a:path w="22859" h="635">
                <a:moveTo>
                  <a:pt x="0" y="266"/>
                </a:moveTo>
                <a:lnTo>
                  <a:pt x="22860" y="266"/>
                </a:lnTo>
                <a:lnTo>
                  <a:pt x="22860" y="0"/>
                </a:lnTo>
                <a:lnTo>
                  <a:pt x="0" y="0"/>
                </a:lnTo>
                <a:lnTo>
                  <a:pt x="0" y="266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 txBox="1"/>
          <p:nvPr/>
        </p:nvSpPr>
        <p:spPr>
          <a:xfrm>
            <a:off x="7425345" y="6399884"/>
            <a:ext cx="92710" cy="29337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350</a:t>
            </a:r>
            <a:r>
              <a:rPr sz="500" b="1" spc="-2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6485459" y="7121517"/>
            <a:ext cx="6318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VZ-35</a:t>
            </a:r>
            <a:r>
              <a:rPr sz="700" b="1" spc="-7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1C1C1B"/>
                </a:solidFill>
                <a:latin typeface="Arial"/>
                <a:cs typeface="Arial"/>
              </a:rPr>
              <a:t>Express</a:t>
            </a:r>
            <a:endParaRPr sz="700">
              <a:latin typeface="Arial"/>
              <a:cs typeface="Arial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6069133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3" y="9848"/>
                </a:lnTo>
                <a:lnTo>
                  <a:pt x="741381" y="0"/>
                </a:lnTo>
                <a:lnTo>
                  <a:pt x="719462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1" y="1684286"/>
                </a:lnTo>
                <a:lnTo>
                  <a:pt x="763300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9942472" y="5812492"/>
            <a:ext cx="576580" cy="654685"/>
          </a:xfrm>
          <a:custGeom>
            <a:avLst/>
            <a:gdLst/>
            <a:ahLst/>
            <a:cxnLst/>
            <a:rect l="l" t="t" r="r" b="b"/>
            <a:pathLst>
              <a:path w="576579" h="654685">
                <a:moveTo>
                  <a:pt x="287997" y="0"/>
                </a:moveTo>
                <a:lnTo>
                  <a:pt x="16002" y="151631"/>
                </a:lnTo>
                <a:lnTo>
                  <a:pt x="0" y="179343"/>
                </a:lnTo>
                <a:lnTo>
                  <a:pt x="0" y="474948"/>
                </a:lnTo>
                <a:lnTo>
                  <a:pt x="271995" y="650462"/>
                </a:lnTo>
                <a:lnTo>
                  <a:pt x="287997" y="654291"/>
                </a:lnTo>
                <a:lnTo>
                  <a:pt x="296513" y="653334"/>
                </a:lnTo>
                <a:lnTo>
                  <a:pt x="559993" y="502659"/>
                </a:lnTo>
                <a:lnTo>
                  <a:pt x="575995" y="474948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10060820" y="5969996"/>
            <a:ext cx="339725" cy="339725"/>
          </a:xfrm>
          <a:custGeom>
            <a:avLst/>
            <a:gdLst/>
            <a:ahLst/>
            <a:cxnLst/>
            <a:rect l="l" t="t" r="r" b="b"/>
            <a:pathLst>
              <a:path w="339725" h="339725">
                <a:moveTo>
                  <a:pt x="169646" y="339305"/>
                </a:moveTo>
                <a:lnTo>
                  <a:pt x="214747" y="333245"/>
                </a:lnTo>
                <a:lnTo>
                  <a:pt x="255273" y="316142"/>
                </a:lnTo>
                <a:lnTo>
                  <a:pt x="289607" y="289615"/>
                </a:lnTo>
                <a:lnTo>
                  <a:pt x="316133" y="255280"/>
                </a:lnTo>
                <a:lnTo>
                  <a:pt x="333233" y="214756"/>
                </a:lnTo>
                <a:lnTo>
                  <a:pt x="339293" y="169659"/>
                </a:lnTo>
                <a:lnTo>
                  <a:pt x="333233" y="124557"/>
                </a:lnTo>
                <a:lnTo>
                  <a:pt x="316133" y="84028"/>
                </a:lnTo>
                <a:lnTo>
                  <a:pt x="289607" y="49691"/>
                </a:lnTo>
                <a:lnTo>
                  <a:pt x="255273" y="23163"/>
                </a:lnTo>
                <a:lnTo>
                  <a:pt x="214747" y="6060"/>
                </a:lnTo>
                <a:lnTo>
                  <a:pt x="169646" y="0"/>
                </a:lnTo>
                <a:lnTo>
                  <a:pt x="124545" y="6060"/>
                </a:lnTo>
                <a:lnTo>
                  <a:pt x="84019" y="23163"/>
                </a:lnTo>
                <a:lnTo>
                  <a:pt x="49685" y="49691"/>
                </a:lnTo>
                <a:lnTo>
                  <a:pt x="23160" y="84028"/>
                </a:lnTo>
                <a:lnTo>
                  <a:pt x="6059" y="124557"/>
                </a:lnTo>
                <a:lnTo>
                  <a:pt x="0" y="169659"/>
                </a:lnTo>
                <a:lnTo>
                  <a:pt x="6059" y="214756"/>
                </a:lnTo>
                <a:lnTo>
                  <a:pt x="23160" y="255280"/>
                </a:lnTo>
                <a:lnTo>
                  <a:pt x="49685" y="289615"/>
                </a:lnTo>
                <a:lnTo>
                  <a:pt x="84019" y="316142"/>
                </a:lnTo>
                <a:lnTo>
                  <a:pt x="124545" y="333245"/>
                </a:lnTo>
                <a:lnTo>
                  <a:pt x="169646" y="339305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 txBox="1"/>
          <p:nvPr/>
        </p:nvSpPr>
        <p:spPr>
          <a:xfrm>
            <a:off x="10083648" y="5958367"/>
            <a:ext cx="298450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spc="-235" dirty="0">
                <a:solidFill>
                  <a:srgbClr val="FFFFFF"/>
                </a:solidFill>
                <a:latin typeface="Arial Narrow"/>
                <a:cs typeface="Arial Narrow"/>
              </a:rPr>
              <a:t>1</a:t>
            </a:r>
            <a:r>
              <a:rPr sz="1950" spc="-229" dirty="0">
                <a:solidFill>
                  <a:srgbClr val="FFFFFF"/>
                </a:solidFill>
                <a:latin typeface="Arial Narrow"/>
                <a:cs typeface="Arial Narrow"/>
              </a:rPr>
              <a:t>3</a:t>
            </a:r>
            <a:r>
              <a:rPr sz="1950" spc="-75" dirty="0">
                <a:solidFill>
                  <a:srgbClr val="FFFFFF"/>
                </a:solidFill>
                <a:latin typeface="Arial Narrow"/>
                <a:cs typeface="Arial Narrow"/>
              </a:rPr>
              <a:t>0</a:t>
            </a:r>
            <a:endParaRPr sz="1950">
              <a:latin typeface="Arial Narrow"/>
              <a:cs typeface="Arial Narrow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10182483" y="6196111"/>
            <a:ext cx="100330" cy="109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0" spc="-15" dirty="0">
                <a:solidFill>
                  <a:srgbClr val="FFFFFF"/>
                </a:solidFill>
                <a:latin typeface="Arial Narrow"/>
                <a:cs typeface="Arial Narrow"/>
              </a:rPr>
              <a:t>km</a:t>
            </a:r>
            <a:endParaRPr sz="550">
              <a:latin typeface="Arial Narrow"/>
              <a:cs typeface="Arial Narrow"/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9423012" y="6294988"/>
            <a:ext cx="902335" cy="1019810"/>
          </a:xfrm>
          <a:custGeom>
            <a:avLst/>
            <a:gdLst/>
            <a:ahLst/>
            <a:cxnLst/>
            <a:rect l="l" t="t" r="r" b="b"/>
            <a:pathLst>
              <a:path w="902334" h="1019809">
                <a:moveTo>
                  <a:pt x="451053" y="0"/>
                </a:moveTo>
                <a:lnTo>
                  <a:pt x="33528" y="229981"/>
                </a:lnTo>
                <a:lnTo>
                  <a:pt x="2550" y="271213"/>
                </a:lnTo>
                <a:lnTo>
                  <a:pt x="0" y="288045"/>
                </a:lnTo>
                <a:lnTo>
                  <a:pt x="0" y="731453"/>
                </a:lnTo>
                <a:lnTo>
                  <a:pt x="20225" y="778893"/>
                </a:lnTo>
                <a:lnTo>
                  <a:pt x="417525" y="1011221"/>
                </a:lnTo>
                <a:lnTo>
                  <a:pt x="451053" y="1019498"/>
                </a:lnTo>
                <a:lnTo>
                  <a:pt x="468728" y="1017429"/>
                </a:lnTo>
                <a:lnTo>
                  <a:pt x="868578" y="789517"/>
                </a:lnTo>
                <a:lnTo>
                  <a:pt x="899555" y="748285"/>
                </a:lnTo>
                <a:lnTo>
                  <a:pt x="902106" y="731453"/>
                </a:lnTo>
                <a:lnTo>
                  <a:pt x="902106" y="288045"/>
                </a:lnTo>
                <a:lnTo>
                  <a:pt x="881880" y="240605"/>
                </a:lnTo>
                <a:lnTo>
                  <a:pt x="484581" y="8277"/>
                </a:lnTo>
                <a:lnTo>
                  <a:pt x="451053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 txBox="1"/>
          <p:nvPr/>
        </p:nvSpPr>
        <p:spPr>
          <a:xfrm>
            <a:off x="9489936" y="6469636"/>
            <a:ext cx="758825" cy="627288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 marR="5080" indent="-635" algn="ctr">
              <a:lnSpc>
                <a:spcPct val="79200"/>
              </a:lnSpc>
              <a:spcBef>
                <a:spcPts val="325"/>
              </a:spcBef>
            </a:pPr>
            <a:r>
              <a:rPr lang="pl-PL" sz="800" b="1" dirty="0">
                <a:solidFill>
                  <a:schemeClr val="bg1"/>
                </a:solidFill>
              </a:rPr>
              <a:t>Zdejmowane, uchylne burty wraz ze słupkami narożnymi – możesz stworzyć platformę</a:t>
            </a:r>
            <a:endParaRPr sz="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9423012" y="6294988"/>
            <a:ext cx="902335" cy="1019810"/>
          </a:xfrm>
          <a:custGeom>
            <a:avLst/>
            <a:gdLst/>
            <a:ahLst/>
            <a:cxnLst/>
            <a:rect l="l" t="t" r="r" b="b"/>
            <a:pathLst>
              <a:path w="902334" h="1019809">
                <a:moveTo>
                  <a:pt x="902106" y="731453"/>
                </a:moveTo>
                <a:lnTo>
                  <a:pt x="902106" y="288045"/>
                </a:lnTo>
                <a:lnTo>
                  <a:pt x="899555" y="271213"/>
                </a:lnTo>
                <a:lnTo>
                  <a:pt x="868578" y="229981"/>
                </a:lnTo>
                <a:lnTo>
                  <a:pt x="484581" y="8277"/>
                </a:lnTo>
                <a:lnTo>
                  <a:pt x="451053" y="0"/>
                </a:lnTo>
                <a:lnTo>
                  <a:pt x="433378" y="2069"/>
                </a:lnTo>
                <a:lnTo>
                  <a:pt x="33528" y="229981"/>
                </a:lnTo>
                <a:lnTo>
                  <a:pt x="2550" y="271213"/>
                </a:lnTo>
                <a:lnTo>
                  <a:pt x="0" y="288045"/>
                </a:lnTo>
                <a:lnTo>
                  <a:pt x="0" y="731453"/>
                </a:lnTo>
                <a:lnTo>
                  <a:pt x="20225" y="778893"/>
                </a:lnTo>
                <a:lnTo>
                  <a:pt x="417525" y="1011221"/>
                </a:lnTo>
                <a:lnTo>
                  <a:pt x="451053" y="1019498"/>
                </a:lnTo>
                <a:lnTo>
                  <a:pt x="468728" y="1017429"/>
                </a:lnTo>
                <a:lnTo>
                  <a:pt x="868578" y="789517"/>
                </a:lnTo>
                <a:lnTo>
                  <a:pt x="899555" y="748285"/>
                </a:lnTo>
                <a:lnTo>
                  <a:pt x="902106" y="731453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1" y="4066637"/>
            <a:ext cx="288290" cy="1906270"/>
          </a:xfrm>
          <a:custGeom>
            <a:avLst/>
            <a:gdLst/>
            <a:ahLst/>
            <a:cxnLst/>
            <a:rect l="l" t="t" r="r" b="b"/>
            <a:pathLst>
              <a:path w="288290" h="1906270">
                <a:moveTo>
                  <a:pt x="0" y="1906092"/>
                </a:moveTo>
                <a:lnTo>
                  <a:pt x="287997" y="1906092"/>
                </a:lnTo>
                <a:lnTo>
                  <a:pt x="287997" y="0"/>
                </a:lnTo>
                <a:lnTo>
                  <a:pt x="0" y="0"/>
                </a:lnTo>
                <a:lnTo>
                  <a:pt x="0" y="1906092"/>
                </a:lnTo>
                <a:close/>
              </a:path>
            </a:pathLst>
          </a:custGeom>
          <a:solidFill>
            <a:srgbClr val="B6BF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 txBox="1"/>
          <p:nvPr/>
        </p:nvSpPr>
        <p:spPr>
          <a:xfrm>
            <a:off x="599299" y="3992246"/>
            <a:ext cx="5569882" cy="23939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09855">
              <a:lnSpc>
                <a:spcPct val="105000"/>
              </a:lnSpc>
              <a:spcBef>
                <a:spcPts val="100"/>
              </a:spcBef>
            </a:pPr>
            <a:r>
              <a:rPr lang="pl-PL" sz="1200" dirty="0"/>
              <a:t>Przyczepy z serii VZ Express to przyczepy niehamowane o masie całkowitej do 750 kg lub przyczepy z hamulcem o masie całkowitej do 2700 kg </a:t>
            </a:r>
          </a:p>
          <a:p>
            <a:pPr marL="12700" marR="109855">
              <a:lnSpc>
                <a:spcPct val="105000"/>
              </a:lnSpc>
              <a:spcBef>
                <a:spcPts val="100"/>
              </a:spcBef>
            </a:pPr>
            <a:endParaRPr lang="pl-PL" sz="1200" dirty="0"/>
          </a:p>
          <a:p>
            <a:pPr marL="12700" marR="109855">
              <a:lnSpc>
                <a:spcPct val="105000"/>
              </a:lnSpc>
              <a:spcBef>
                <a:spcPts val="100"/>
              </a:spcBef>
            </a:pPr>
            <a:r>
              <a:rPr lang="pl-PL" sz="1200" dirty="0"/>
              <a:t>Wersja z dyszlem „V”, burty aluminiowe o wysokości 350 mm, Koła 10, 12 lub 13 cali, instalacja elektryczna 7-biegunowa dla przyczep niehamowanych i 13-biegunowa dla przyczep z hamulcem, podłoga wykonana z wodoodpornej płyty sitodrukowej 15 mm. Burty są składane lub zdejmowane łącznie ze słupkami narożnymi - można stworzyć platformę </a:t>
            </a:r>
          </a:p>
          <a:p>
            <a:pPr marL="12700" marR="109855">
              <a:lnSpc>
                <a:spcPct val="105000"/>
              </a:lnSpc>
              <a:spcBef>
                <a:spcPts val="100"/>
              </a:spcBef>
            </a:pPr>
            <a:endParaRPr lang="pl-PL" sz="1200" dirty="0"/>
          </a:p>
          <a:p>
            <a:pPr marL="12700" marR="109855">
              <a:lnSpc>
                <a:spcPct val="105000"/>
              </a:lnSpc>
              <a:spcBef>
                <a:spcPts val="100"/>
              </a:spcBef>
            </a:pPr>
            <a:r>
              <a:rPr lang="pl-PL" sz="1200" dirty="0"/>
              <a:t>W standardzie przyczepy serii VZ Express wyposażone są w 6 lub 12 uszu mocujących typu U, wersje z hamulcem posiadają także w wersji podstawowej koło podporowe z uchwytem, ​​kliny pod koła oraz tylne światła LED Agados Smart LED</a:t>
            </a:r>
            <a:endParaRPr sz="1150" dirty="0">
              <a:latin typeface="Tahoma"/>
              <a:cs typeface="Tahoma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4000441" y="470879"/>
            <a:ext cx="5360034" cy="342851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5080" indent="1057275" algn="r">
              <a:lnSpc>
                <a:spcPts val="1040"/>
              </a:lnSpc>
              <a:spcBef>
                <a:spcPts val="265"/>
              </a:spcBef>
            </a:pPr>
            <a:r>
              <a:rPr lang="pl-PL" sz="1400" b="1" dirty="0">
                <a:solidFill>
                  <a:schemeClr val="bg1">
                    <a:lumMod val="75000"/>
                  </a:schemeClr>
                </a:solidFill>
              </a:rPr>
              <a:t>NIEZAWODNY PARTNER DLA TWOJEGO BIZNESU, </a:t>
            </a:r>
          </a:p>
          <a:p>
            <a:pPr marL="12700" marR="5080" indent="1057275" algn="r">
              <a:lnSpc>
                <a:spcPts val="1040"/>
              </a:lnSpc>
              <a:spcBef>
                <a:spcPts val="265"/>
              </a:spcBef>
            </a:pPr>
            <a:r>
              <a:rPr lang="pl-PL" sz="1400" b="1" dirty="0">
                <a:solidFill>
                  <a:schemeClr val="bg1">
                    <a:lumMod val="75000"/>
                  </a:schemeClr>
                </a:solidFill>
              </a:rPr>
              <a:t>SILNA POMOC DLA WYMAGAJĄCYCH UŻYTKOWNIKÓW</a:t>
            </a:r>
            <a:endParaRPr sz="1400" b="1" dirty="0">
              <a:solidFill>
                <a:schemeClr val="bg1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6423732" y="256184"/>
            <a:ext cx="2936875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pl-PL" sz="700" b="1" dirty="0"/>
              <a:t>WYSOKIE ŁADOWNIE-HOCHLADER  </a:t>
            </a:r>
            <a:r>
              <a:rPr lang="pl-PL" sz="700" dirty="0"/>
              <a:t>(Burty aluminiowe</a:t>
            </a:r>
            <a:r>
              <a:rPr sz="700" spc="30" dirty="0">
                <a:solidFill>
                  <a:srgbClr val="1C1C1B"/>
                </a:solidFill>
                <a:latin typeface="Arial"/>
                <a:cs typeface="Arial"/>
              </a:rPr>
              <a:t>)</a:t>
            </a:r>
            <a:endParaRPr sz="7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1999" y="444854"/>
            <a:ext cx="8915400" cy="0"/>
          </a:xfrm>
          <a:custGeom>
            <a:avLst/>
            <a:gdLst/>
            <a:ahLst/>
            <a:cxnLst/>
            <a:rect l="l" t="t" r="r" b="b"/>
            <a:pathLst>
              <a:path w="8915400">
                <a:moveTo>
                  <a:pt x="0" y="0"/>
                </a:moveTo>
                <a:lnTo>
                  <a:pt x="8915403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93519" y="7295305"/>
            <a:ext cx="9366885" cy="0"/>
          </a:xfrm>
          <a:custGeom>
            <a:avLst/>
            <a:gdLst/>
            <a:ahLst/>
            <a:cxnLst/>
            <a:rect l="l" t="t" r="r" b="b"/>
            <a:pathLst>
              <a:path w="9366885">
                <a:moveTo>
                  <a:pt x="0" y="0"/>
                </a:moveTo>
                <a:lnTo>
                  <a:pt x="9366478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3536" y="7145018"/>
            <a:ext cx="576580" cy="415290"/>
          </a:xfrm>
          <a:custGeom>
            <a:avLst/>
            <a:gdLst/>
            <a:ahLst/>
            <a:cxnLst/>
            <a:rect l="l" t="t" r="r" b="b"/>
            <a:pathLst>
              <a:path w="576580" h="415290">
                <a:moveTo>
                  <a:pt x="287997" y="0"/>
                </a:moveTo>
                <a:lnTo>
                  <a:pt x="16001" y="151631"/>
                </a:lnTo>
                <a:lnTo>
                  <a:pt x="0" y="179343"/>
                </a:lnTo>
                <a:lnTo>
                  <a:pt x="0" y="414986"/>
                </a:lnTo>
                <a:lnTo>
                  <a:pt x="575995" y="414986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52655" y="7237969"/>
            <a:ext cx="41783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3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1600" b="1" spc="670" dirty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664995" y="63385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399" y="0"/>
                </a:lnTo>
                <a:lnTo>
                  <a:pt x="2057399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768208" y="162020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4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861807" y="915276"/>
            <a:ext cx="1759839" cy="6492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28959" y="914133"/>
            <a:ext cx="2985770" cy="3369945"/>
          </a:xfrm>
          <a:custGeom>
            <a:avLst/>
            <a:gdLst/>
            <a:ahLst/>
            <a:cxnLst/>
            <a:rect l="l" t="t" r="r" b="b"/>
            <a:pathLst>
              <a:path w="2985770" h="3369945">
                <a:moveTo>
                  <a:pt x="0" y="0"/>
                </a:moveTo>
                <a:lnTo>
                  <a:pt x="2985516" y="0"/>
                </a:lnTo>
                <a:lnTo>
                  <a:pt x="2985516" y="3369564"/>
                </a:lnTo>
                <a:lnTo>
                  <a:pt x="0" y="3369564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632156" y="1012770"/>
            <a:ext cx="2780665" cy="3171825"/>
          </a:xfrm>
          <a:custGeom>
            <a:avLst/>
            <a:gdLst/>
            <a:ahLst/>
            <a:cxnLst/>
            <a:rect l="l" t="t" r="r" b="b"/>
            <a:pathLst>
              <a:path w="2780665" h="3171825">
                <a:moveTo>
                  <a:pt x="1390097" y="0"/>
                </a:moveTo>
                <a:lnTo>
                  <a:pt x="1332420" y="13792"/>
                </a:lnTo>
                <a:lnTo>
                  <a:pt x="57683" y="749757"/>
                </a:lnTo>
                <a:lnTo>
                  <a:pt x="16897" y="792810"/>
                </a:lnTo>
                <a:lnTo>
                  <a:pt x="0" y="849655"/>
                </a:lnTo>
                <a:lnTo>
                  <a:pt x="0" y="2321598"/>
                </a:lnTo>
                <a:lnTo>
                  <a:pt x="16897" y="2378443"/>
                </a:lnTo>
                <a:lnTo>
                  <a:pt x="57683" y="2421496"/>
                </a:lnTo>
                <a:lnTo>
                  <a:pt x="1332420" y="3157461"/>
                </a:lnTo>
                <a:lnTo>
                  <a:pt x="1390097" y="3171253"/>
                </a:lnTo>
                <a:lnTo>
                  <a:pt x="1420792" y="3167805"/>
                </a:lnTo>
                <a:lnTo>
                  <a:pt x="2722511" y="2421496"/>
                </a:lnTo>
                <a:lnTo>
                  <a:pt x="2763291" y="2378443"/>
                </a:lnTo>
                <a:lnTo>
                  <a:pt x="2780182" y="2321598"/>
                </a:lnTo>
                <a:lnTo>
                  <a:pt x="2780182" y="849655"/>
                </a:lnTo>
                <a:lnTo>
                  <a:pt x="2763291" y="792810"/>
                </a:lnTo>
                <a:lnTo>
                  <a:pt x="2722511" y="749757"/>
                </a:lnTo>
                <a:lnTo>
                  <a:pt x="1447774" y="13792"/>
                </a:lnTo>
                <a:lnTo>
                  <a:pt x="13900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743763" y="2171687"/>
            <a:ext cx="2668579" cy="10869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618727" y="1713331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721935" y="1811965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4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785169" y="2586860"/>
            <a:ext cx="1763497" cy="58436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363142" y="1713331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466345" y="1811965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5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524202" y="2453137"/>
            <a:ext cx="1746037" cy="78427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11276" y="1713331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14481" y="1811965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4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54341" y="2113214"/>
            <a:ext cx="1813598" cy="139486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419309" y="175125"/>
            <a:ext cx="1574591" cy="2346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pl-PL" sz="1450" spc="260" dirty="0">
                <a:solidFill>
                  <a:srgbClr val="154194"/>
                </a:solidFill>
                <a:latin typeface="Arial"/>
                <a:cs typeface="Arial"/>
              </a:rPr>
              <a:t>VZ</a:t>
            </a:r>
            <a:r>
              <a:rPr sz="1450" spc="29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lang="pl-PL" sz="1450" spc="305" dirty="0">
                <a:solidFill>
                  <a:srgbClr val="154194"/>
                </a:solidFill>
                <a:latin typeface="Arial"/>
                <a:cs typeface="Arial"/>
              </a:rPr>
              <a:t>EXPRESS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9438671" y="386415"/>
            <a:ext cx="827487" cy="17537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32000" y="5108435"/>
            <a:ext cx="2725420" cy="0"/>
          </a:xfrm>
          <a:custGeom>
            <a:avLst/>
            <a:gdLst/>
            <a:ahLst/>
            <a:cxnLst/>
            <a:rect l="l" t="t" r="r" b="b"/>
            <a:pathLst>
              <a:path w="2725420">
                <a:moveTo>
                  <a:pt x="0" y="0"/>
                </a:moveTo>
                <a:lnTo>
                  <a:pt x="2725153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419300" y="4902034"/>
            <a:ext cx="274828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200" b="1" dirty="0"/>
              <a:t>WARIANTY, MODYFIKACJE, AKCESORIA</a:t>
            </a:r>
            <a:r>
              <a:rPr sz="1000" b="1" spc="20" dirty="0">
                <a:solidFill>
                  <a:srgbClr val="1C1C1B"/>
                </a:solidFill>
                <a:latin typeface="Arial"/>
                <a:cs typeface="Arial"/>
              </a:rPr>
              <a:t>,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19300" y="5124325"/>
            <a:ext cx="2834005" cy="1998624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76835">
              <a:lnSpc>
                <a:spcPts val="770"/>
              </a:lnSpc>
              <a:spcBef>
                <a:spcPts val="185"/>
              </a:spcBef>
            </a:pPr>
            <a:r>
              <a:rPr lang="pl-PL" sz="800" b="1" dirty="0">
                <a:solidFill>
                  <a:schemeClr val="tx2"/>
                </a:solidFill>
              </a:rPr>
              <a:t>Przyczepy serii VZ Express można wyposażyć w funkcjonalne akcesoria lub wybrać różne modyfikacje</a:t>
            </a:r>
            <a:endParaRPr sz="700" b="1" dirty="0">
              <a:solidFill>
                <a:schemeClr val="tx2"/>
              </a:solidFill>
              <a:latin typeface="Arial"/>
              <a:cs typeface="Arial"/>
            </a:endParaRPr>
          </a:p>
          <a:p>
            <a:pPr marL="156210" indent="-144145">
              <a:lnSpc>
                <a:spcPts val="930"/>
              </a:lnSpc>
              <a:spcBef>
                <a:spcPts val="28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Koło wsporcze z uchwytem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Obrotowe stopy podporowe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5" dirty="0">
                <a:solidFill>
                  <a:srgbClr val="1C1C1B"/>
                </a:solidFill>
                <a:latin typeface="Tahoma"/>
                <a:cs typeface="Tahoma"/>
              </a:rPr>
              <a:t>Nadstawka burt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30" dirty="0">
                <a:solidFill>
                  <a:srgbClr val="1C1C1B"/>
                </a:solidFill>
                <a:latin typeface="Tahoma"/>
                <a:cs typeface="Tahoma"/>
              </a:rPr>
              <a:t>Zamek do zamknięcia zaczepu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20" dirty="0">
                <a:solidFill>
                  <a:srgbClr val="1C1C1B"/>
                </a:solidFill>
                <a:latin typeface="Tahoma"/>
                <a:cs typeface="Tahoma"/>
              </a:rPr>
              <a:t>Plandeka płaska albo plandeka ze stelażem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Stopery kół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Koło zapasowe z uchwytem</a:t>
            </a:r>
            <a:endParaRPr lang="pl-PL"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5" dirty="0">
                <a:solidFill>
                  <a:srgbClr val="1C1C1B"/>
                </a:solidFill>
                <a:latin typeface="Tahoma"/>
                <a:cs typeface="Tahoma"/>
              </a:rPr>
              <a:t>Wzmocniony zaczep do przyczep niehamowanych</a:t>
            </a: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5" dirty="0">
                <a:solidFill>
                  <a:srgbClr val="1C1C1B"/>
                </a:solidFill>
                <a:latin typeface="Tahoma"/>
                <a:cs typeface="Tahoma"/>
              </a:rPr>
              <a:t>Wzmocniona oś do przyczepy niehamowanej</a:t>
            </a: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sz="800" spc="10" dirty="0">
                <a:solidFill>
                  <a:srgbClr val="1C1C1B"/>
                </a:solidFill>
                <a:latin typeface="Tahoma"/>
                <a:cs typeface="Tahoma"/>
              </a:rPr>
              <a:t>St</a:t>
            </a: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Amortyzator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5" dirty="0">
                <a:solidFill>
                  <a:srgbClr val="1C1C1B"/>
                </a:solidFill>
                <a:latin typeface="Tahoma"/>
                <a:cs typeface="Tahoma"/>
              </a:rPr>
              <a:t>Platforma bez burt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sz="800" spc="-5" dirty="0">
                <a:solidFill>
                  <a:srgbClr val="1C1C1B"/>
                </a:solidFill>
                <a:latin typeface="Tahoma"/>
                <a:cs typeface="Tahoma"/>
              </a:rPr>
              <a:t>13-p</a:t>
            </a:r>
            <a:r>
              <a:rPr lang="pl-PL" sz="800" spc="-5" dirty="0">
                <a:solidFill>
                  <a:srgbClr val="1C1C1B"/>
                </a:solidFill>
                <a:latin typeface="Tahoma"/>
                <a:cs typeface="Tahoma"/>
              </a:rPr>
              <a:t>inowa instalacja elektryczna w przyczepach niehamowanych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sz="800" spc="-45" dirty="0">
                <a:solidFill>
                  <a:srgbClr val="1C1C1B"/>
                </a:solidFill>
                <a:latin typeface="Tahoma"/>
                <a:cs typeface="Tahoma"/>
              </a:rPr>
              <a:t>10 </a:t>
            </a:r>
            <a:r>
              <a:rPr lang="pl-PL" sz="800" spc="15" dirty="0">
                <a:solidFill>
                  <a:srgbClr val="1C1C1B"/>
                </a:solidFill>
                <a:latin typeface="Tahoma"/>
                <a:cs typeface="Tahoma"/>
              </a:rPr>
              <a:t>calowe koła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930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sz="800" spc="25" dirty="0">
                <a:solidFill>
                  <a:srgbClr val="1C1C1B"/>
                </a:solidFill>
                <a:latin typeface="Tahoma"/>
                <a:cs typeface="Tahoma"/>
              </a:rPr>
              <a:t>LED</a:t>
            </a:r>
            <a:r>
              <a:rPr sz="800" spc="-60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lang="pl-PL" sz="800" spc="-60" dirty="0">
                <a:solidFill>
                  <a:srgbClr val="1C1C1B"/>
                </a:solidFill>
                <a:latin typeface="Tahoma"/>
                <a:cs typeface="Tahoma"/>
              </a:rPr>
              <a:t>oświetlenie tylne </a:t>
            </a:r>
            <a:r>
              <a:rPr sz="800" spc="-55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800" spc="25" dirty="0" err="1">
                <a:solidFill>
                  <a:srgbClr val="1C1C1B"/>
                </a:solidFill>
                <a:latin typeface="Tahoma"/>
                <a:cs typeface="Tahoma"/>
              </a:rPr>
              <a:t>Agados</a:t>
            </a:r>
            <a:r>
              <a:rPr sz="800" spc="-60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800" spc="-15" dirty="0">
                <a:solidFill>
                  <a:srgbClr val="1C1C1B"/>
                </a:solidFill>
                <a:latin typeface="Tahoma"/>
                <a:cs typeface="Tahoma"/>
              </a:rPr>
              <a:t>(</a:t>
            </a:r>
            <a:r>
              <a:rPr lang="pl-PL" sz="800" spc="-15" dirty="0">
                <a:solidFill>
                  <a:srgbClr val="1C1C1B"/>
                </a:solidFill>
                <a:latin typeface="Tahoma"/>
                <a:cs typeface="Tahoma"/>
              </a:rPr>
              <a:t>dla niehamowanych przyczep</a:t>
            </a:r>
            <a:r>
              <a:rPr sz="800" spc="5" dirty="0">
                <a:solidFill>
                  <a:srgbClr val="1C1C1B"/>
                </a:solidFill>
                <a:latin typeface="Tahoma"/>
                <a:cs typeface="Tahoma"/>
              </a:rPr>
              <a:t>)</a:t>
            </a:r>
            <a:endParaRPr sz="800" dirty="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597884" y="267544"/>
            <a:ext cx="1762719" cy="1051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600" b="1" dirty="0"/>
              <a:t>WYSOKIE ŁADOWNIE-HOCHLADER  </a:t>
            </a:r>
            <a:r>
              <a:rPr lang="pl-PL" sz="600" dirty="0"/>
              <a:t>(Burty aluminiowe)</a:t>
            </a:r>
            <a:endParaRPr sz="650" dirty="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092549" y="4820013"/>
            <a:ext cx="1341120" cy="0"/>
          </a:xfrm>
          <a:custGeom>
            <a:avLst/>
            <a:gdLst/>
            <a:ahLst/>
            <a:cxnLst/>
            <a:rect l="l" t="t" r="r" b="b"/>
            <a:pathLst>
              <a:path w="1341120">
                <a:moveTo>
                  <a:pt x="0" y="0"/>
                </a:moveTo>
                <a:lnTo>
                  <a:pt x="1340535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4079849" y="4613612"/>
            <a:ext cx="1365250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000" b="1" spc="25" dirty="0">
                <a:solidFill>
                  <a:srgbClr val="1C1C1B"/>
                </a:solidFill>
                <a:latin typeface="Arial"/>
                <a:cs typeface="Arial"/>
              </a:rPr>
              <a:t>DANE TECHNICZNE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4092549" y="4979415"/>
            <a:ext cx="800100" cy="252095"/>
          </a:xfrm>
          <a:custGeom>
            <a:avLst/>
            <a:gdLst/>
            <a:ahLst/>
            <a:cxnLst/>
            <a:rect l="l" t="t" r="r" b="b"/>
            <a:pathLst>
              <a:path w="800100" h="252095">
                <a:moveTo>
                  <a:pt x="799922" y="0"/>
                </a:moveTo>
                <a:lnTo>
                  <a:pt x="0" y="0"/>
                </a:lnTo>
                <a:lnTo>
                  <a:pt x="0" y="252006"/>
                </a:lnTo>
                <a:lnTo>
                  <a:pt x="799922" y="252006"/>
                </a:lnTo>
                <a:lnTo>
                  <a:pt x="799922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892471" y="4979415"/>
            <a:ext cx="1268095" cy="252095"/>
          </a:xfrm>
          <a:custGeom>
            <a:avLst/>
            <a:gdLst/>
            <a:ahLst/>
            <a:cxnLst/>
            <a:rect l="l" t="t" r="r" b="b"/>
            <a:pathLst>
              <a:path w="1268095" h="252095">
                <a:moveTo>
                  <a:pt x="1267917" y="0"/>
                </a:moveTo>
                <a:lnTo>
                  <a:pt x="0" y="0"/>
                </a:lnTo>
                <a:lnTo>
                  <a:pt x="0" y="252006"/>
                </a:lnTo>
                <a:lnTo>
                  <a:pt x="1267917" y="252006"/>
                </a:lnTo>
                <a:lnTo>
                  <a:pt x="1267917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160389" y="4979415"/>
            <a:ext cx="1268095" cy="252095"/>
          </a:xfrm>
          <a:custGeom>
            <a:avLst/>
            <a:gdLst/>
            <a:ahLst/>
            <a:cxnLst/>
            <a:rect l="l" t="t" r="r" b="b"/>
            <a:pathLst>
              <a:path w="1268095" h="252095">
                <a:moveTo>
                  <a:pt x="1267917" y="0"/>
                </a:moveTo>
                <a:lnTo>
                  <a:pt x="0" y="0"/>
                </a:lnTo>
                <a:lnTo>
                  <a:pt x="0" y="252006"/>
                </a:lnTo>
                <a:lnTo>
                  <a:pt x="1267917" y="252006"/>
                </a:lnTo>
                <a:lnTo>
                  <a:pt x="1267917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428306" y="4979415"/>
            <a:ext cx="1016000" cy="252095"/>
          </a:xfrm>
          <a:custGeom>
            <a:avLst/>
            <a:gdLst/>
            <a:ahLst/>
            <a:cxnLst/>
            <a:rect l="l" t="t" r="r" b="b"/>
            <a:pathLst>
              <a:path w="1016000" h="252095">
                <a:moveTo>
                  <a:pt x="1015911" y="0"/>
                </a:moveTo>
                <a:lnTo>
                  <a:pt x="0" y="0"/>
                </a:lnTo>
                <a:lnTo>
                  <a:pt x="0" y="252006"/>
                </a:lnTo>
                <a:lnTo>
                  <a:pt x="1015911" y="252006"/>
                </a:lnTo>
                <a:lnTo>
                  <a:pt x="1015911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8444217" y="4979415"/>
            <a:ext cx="872490" cy="252095"/>
          </a:xfrm>
          <a:custGeom>
            <a:avLst/>
            <a:gdLst/>
            <a:ahLst/>
            <a:cxnLst/>
            <a:rect l="l" t="t" r="r" b="b"/>
            <a:pathLst>
              <a:path w="872490" h="252095">
                <a:moveTo>
                  <a:pt x="871918" y="0"/>
                </a:moveTo>
                <a:lnTo>
                  <a:pt x="0" y="0"/>
                </a:lnTo>
                <a:lnTo>
                  <a:pt x="0" y="252006"/>
                </a:lnTo>
                <a:lnTo>
                  <a:pt x="871918" y="252006"/>
                </a:lnTo>
                <a:lnTo>
                  <a:pt x="871918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9316136" y="4979415"/>
            <a:ext cx="872490" cy="252095"/>
          </a:xfrm>
          <a:custGeom>
            <a:avLst/>
            <a:gdLst/>
            <a:ahLst/>
            <a:cxnLst/>
            <a:rect l="l" t="t" r="r" b="b"/>
            <a:pathLst>
              <a:path w="872490" h="252095">
                <a:moveTo>
                  <a:pt x="871918" y="0"/>
                </a:moveTo>
                <a:lnTo>
                  <a:pt x="0" y="0"/>
                </a:lnTo>
                <a:lnTo>
                  <a:pt x="0" y="252006"/>
                </a:lnTo>
                <a:lnTo>
                  <a:pt x="871918" y="252006"/>
                </a:lnTo>
                <a:lnTo>
                  <a:pt x="871918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892469" y="5372873"/>
            <a:ext cx="1268095" cy="0"/>
          </a:xfrm>
          <a:custGeom>
            <a:avLst/>
            <a:gdLst/>
            <a:ahLst/>
            <a:cxnLst/>
            <a:rect l="l" t="t" r="r" b="b"/>
            <a:pathLst>
              <a:path w="1268095">
                <a:moveTo>
                  <a:pt x="0" y="0"/>
                </a:moveTo>
                <a:lnTo>
                  <a:pt x="126791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160389" y="5372873"/>
            <a:ext cx="1268095" cy="0"/>
          </a:xfrm>
          <a:custGeom>
            <a:avLst/>
            <a:gdLst/>
            <a:ahLst/>
            <a:cxnLst/>
            <a:rect l="l" t="t" r="r" b="b"/>
            <a:pathLst>
              <a:path w="1268095">
                <a:moveTo>
                  <a:pt x="0" y="0"/>
                </a:moveTo>
                <a:lnTo>
                  <a:pt x="126791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8444217" y="5372873"/>
            <a:ext cx="872490" cy="0"/>
          </a:xfrm>
          <a:custGeom>
            <a:avLst/>
            <a:gdLst/>
            <a:ahLst/>
            <a:cxnLst/>
            <a:rect l="l" t="t" r="r" b="b"/>
            <a:pathLst>
              <a:path w="872490">
                <a:moveTo>
                  <a:pt x="0" y="0"/>
                </a:moveTo>
                <a:lnTo>
                  <a:pt x="871918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9316136" y="5372873"/>
            <a:ext cx="872490" cy="0"/>
          </a:xfrm>
          <a:custGeom>
            <a:avLst/>
            <a:gdLst/>
            <a:ahLst/>
            <a:cxnLst/>
            <a:rect l="l" t="t" r="r" b="b"/>
            <a:pathLst>
              <a:path w="872490">
                <a:moveTo>
                  <a:pt x="0" y="0"/>
                </a:moveTo>
                <a:lnTo>
                  <a:pt x="871918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892469" y="5516872"/>
            <a:ext cx="1268095" cy="0"/>
          </a:xfrm>
          <a:custGeom>
            <a:avLst/>
            <a:gdLst/>
            <a:ahLst/>
            <a:cxnLst/>
            <a:rect l="l" t="t" r="r" b="b"/>
            <a:pathLst>
              <a:path w="1268095">
                <a:moveTo>
                  <a:pt x="0" y="0"/>
                </a:moveTo>
                <a:lnTo>
                  <a:pt x="126791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6160389" y="5516872"/>
            <a:ext cx="1268095" cy="0"/>
          </a:xfrm>
          <a:custGeom>
            <a:avLst/>
            <a:gdLst/>
            <a:ahLst/>
            <a:cxnLst/>
            <a:rect l="l" t="t" r="r" b="b"/>
            <a:pathLst>
              <a:path w="1268095">
                <a:moveTo>
                  <a:pt x="0" y="0"/>
                </a:moveTo>
                <a:lnTo>
                  <a:pt x="126791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8444217" y="5516872"/>
            <a:ext cx="872490" cy="0"/>
          </a:xfrm>
          <a:custGeom>
            <a:avLst/>
            <a:gdLst/>
            <a:ahLst/>
            <a:cxnLst/>
            <a:rect l="l" t="t" r="r" b="b"/>
            <a:pathLst>
              <a:path w="872490">
                <a:moveTo>
                  <a:pt x="0" y="0"/>
                </a:moveTo>
                <a:lnTo>
                  <a:pt x="871918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9316136" y="5516872"/>
            <a:ext cx="872490" cy="0"/>
          </a:xfrm>
          <a:custGeom>
            <a:avLst/>
            <a:gdLst/>
            <a:ahLst/>
            <a:cxnLst/>
            <a:rect l="l" t="t" r="r" b="b"/>
            <a:pathLst>
              <a:path w="872490">
                <a:moveTo>
                  <a:pt x="0" y="0"/>
                </a:moveTo>
                <a:lnTo>
                  <a:pt x="871918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3" name="object 43"/>
          <p:cNvSpPr/>
          <p:nvPr/>
        </p:nvSpPr>
        <p:spPr>
          <a:xfrm>
            <a:off x="4892469" y="5660872"/>
            <a:ext cx="1268095" cy="0"/>
          </a:xfrm>
          <a:custGeom>
            <a:avLst/>
            <a:gdLst/>
            <a:ahLst/>
            <a:cxnLst/>
            <a:rect l="l" t="t" r="r" b="b"/>
            <a:pathLst>
              <a:path w="1268095">
                <a:moveTo>
                  <a:pt x="0" y="0"/>
                </a:moveTo>
                <a:lnTo>
                  <a:pt x="126791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6160389" y="5660872"/>
            <a:ext cx="1268095" cy="0"/>
          </a:xfrm>
          <a:custGeom>
            <a:avLst/>
            <a:gdLst/>
            <a:ahLst/>
            <a:cxnLst/>
            <a:rect l="l" t="t" r="r" b="b"/>
            <a:pathLst>
              <a:path w="1268095">
                <a:moveTo>
                  <a:pt x="0" y="0"/>
                </a:moveTo>
                <a:lnTo>
                  <a:pt x="126791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8444217" y="5660872"/>
            <a:ext cx="872490" cy="0"/>
          </a:xfrm>
          <a:custGeom>
            <a:avLst/>
            <a:gdLst/>
            <a:ahLst/>
            <a:cxnLst/>
            <a:rect l="l" t="t" r="r" b="b"/>
            <a:pathLst>
              <a:path w="872490">
                <a:moveTo>
                  <a:pt x="0" y="0"/>
                </a:moveTo>
                <a:lnTo>
                  <a:pt x="871918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9316136" y="5660872"/>
            <a:ext cx="872490" cy="0"/>
          </a:xfrm>
          <a:custGeom>
            <a:avLst/>
            <a:gdLst/>
            <a:ahLst/>
            <a:cxnLst/>
            <a:rect l="l" t="t" r="r" b="b"/>
            <a:pathLst>
              <a:path w="872490">
                <a:moveTo>
                  <a:pt x="0" y="0"/>
                </a:moveTo>
                <a:lnTo>
                  <a:pt x="871918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892469" y="5804872"/>
            <a:ext cx="1268095" cy="0"/>
          </a:xfrm>
          <a:custGeom>
            <a:avLst/>
            <a:gdLst/>
            <a:ahLst/>
            <a:cxnLst/>
            <a:rect l="l" t="t" r="r" b="b"/>
            <a:pathLst>
              <a:path w="1268095">
                <a:moveTo>
                  <a:pt x="0" y="0"/>
                </a:moveTo>
                <a:lnTo>
                  <a:pt x="126791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6160389" y="5804872"/>
            <a:ext cx="1268095" cy="0"/>
          </a:xfrm>
          <a:custGeom>
            <a:avLst/>
            <a:gdLst/>
            <a:ahLst/>
            <a:cxnLst/>
            <a:rect l="l" t="t" r="r" b="b"/>
            <a:pathLst>
              <a:path w="1268095">
                <a:moveTo>
                  <a:pt x="0" y="0"/>
                </a:moveTo>
                <a:lnTo>
                  <a:pt x="126791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8444217" y="5804872"/>
            <a:ext cx="872490" cy="0"/>
          </a:xfrm>
          <a:custGeom>
            <a:avLst/>
            <a:gdLst/>
            <a:ahLst/>
            <a:cxnLst/>
            <a:rect l="l" t="t" r="r" b="b"/>
            <a:pathLst>
              <a:path w="872490">
                <a:moveTo>
                  <a:pt x="0" y="0"/>
                </a:moveTo>
                <a:lnTo>
                  <a:pt x="871918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9316136" y="5804872"/>
            <a:ext cx="872490" cy="0"/>
          </a:xfrm>
          <a:custGeom>
            <a:avLst/>
            <a:gdLst/>
            <a:ahLst/>
            <a:cxnLst/>
            <a:rect l="l" t="t" r="r" b="b"/>
            <a:pathLst>
              <a:path w="872490">
                <a:moveTo>
                  <a:pt x="0" y="0"/>
                </a:moveTo>
                <a:lnTo>
                  <a:pt x="871918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4892469" y="5948872"/>
            <a:ext cx="1268095" cy="0"/>
          </a:xfrm>
          <a:custGeom>
            <a:avLst/>
            <a:gdLst/>
            <a:ahLst/>
            <a:cxnLst/>
            <a:rect l="l" t="t" r="r" b="b"/>
            <a:pathLst>
              <a:path w="1268095">
                <a:moveTo>
                  <a:pt x="0" y="0"/>
                </a:moveTo>
                <a:lnTo>
                  <a:pt x="126791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6160389" y="5948872"/>
            <a:ext cx="1268095" cy="0"/>
          </a:xfrm>
          <a:custGeom>
            <a:avLst/>
            <a:gdLst/>
            <a:ahLst/>
            <a:cxnLst/>
            <a:rect l="l" t="t" r="r" b="b"/>
            <a:pathLst>
              <a:path w="1268095">
                <a:moveTo>
                  <a:pt x="0" y="0"/>
                </a:moveTo>
                <a:lnTo>
                  <a:pt x="126791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444217" y="5948872"/>
            <a:ext cx="872490" cy="0"/>
          </a:xfrm>
          <a:custGeom>
            <a:avLst/>
            <a:gdLst/>
            <a:ahLst/>
            <a:cxnLst/>
            <a:rect l="l" t="t" r="r" b="b"/>
            <a:pathLst>
              <a:path w="872490">
                <a:moveTo>
                  <a:pt x="0" y="0"/>
                </a:moveTo>
                <a:lnTo>
                  <a:pt x="871918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9316136" y="5948872"/>
            <a:ext cx="872490" cy="0"/>
          </a:xfrm>
          <a:custGeom>
            <a:avLst/>
            <a:gdLst/>
            <a:ahLst/>
            <a:cxnLst/>
            <a:rect l="l" t="t" r="r" b="b"/>
            <a:pathLst>
              <a:path w="872490">
                <a:moveTo>
                  <a:pt x="0" y="0"/>
                </a:moveTo>
                <a:lnTo>
                  <a:pt x="871918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4892469" y="6092873"/>
            <a:ext cx="1268095" cy="0"/>
          </a:xfrm>
          <a:custGeom>
            <a:avLst/>
            <a:gdLst/>
            <a:ahLst/>
            <a:cxnLst/>
            <a:rect l="l" t="t" r="r" b="b"/>
            <a:pathLst>
              <a:path w="1268095">
                <a:moveTo>
                  <a:pt x="0" y="0"/>
                </a:moveTo>
                <a:lnTo>
                  <a:pt x="126791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160389" y="6092873"/>
            <a:ext cx="1268095" cy="0"/>
          </a:xfrm>
          <a:custGeom>
            <a:avLst/>
            <a:gdLst/>
            <a:ahLst/>
            <a:cxnLst/>
            <a:rect l="l" t="t" r="r" b="b"/>
            <a:pathLst>
              <a:path w="1268095">
                <a:moveTo>
                  <a:pt x="0" y="0"/>
                </a:moveTo>
                <a:lnTo>
                  <a:pt x="126791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8444217" y="6092873"/>
            <a:ext cx="872490" cy="0"/>
          </a:xfrm>
          <a:custGeom>
            <a:avLst/>
            <a:gdLst/>
            <a:ahLst/>
            <a:cxnLst/>
            <a:rect l="l" t="t" r="r" b="b"/>
            <a:pathLst>
              <a:path w="872490">
                <a:moveTo>
                  <a:pt x="0" y="0"/>
                </a:moveTo>
                <a:lnTo>
                  <a:pt x="871918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9316136" y="6092873"/>
            <a:ext cx="872490" cy="0"/>
          </a:xfrm>
          <a:custGeom>
            <a:avLst/>
            <a:gdLst/>
            <a:ahLst/>
            <a:cxnLst/>
            <a:rect l="l" t="t" r="r" b="b"/>
            <a:pathLst>
              <a:path w="872490">
                <a:moveTo>
                  <a:pt x="0" y="0"/>
                </a:moveTo>
                <a:lnTo>
                  <a:pt x="871918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4892469" y="6236872"/>
            <a:ext cx="1268095" cy="0"/>
          </a:xfrm>
          <a:custGeom>
            <a:avLst/>
            <a:gdLst/>
            <a:ahLst/>
            <a:cxnLst/>
            <a:rect l="l" t="t" r="r" b="b"/>
            <a:pathLst>
              <a:path w="1268095">
                <a:moveTo>
                  <a:pt x="0" y="0"/>
                </a:moveTo>
                <a:lnTo>
                  <a:pt x="126791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6160389" y="6236872"/>
            <a:ext cx="1268095" cy="0"/>
          </a:xfrm>
          <a:custGeom>
            <a:avLst/>
            <a:gdLst/>
            <a:ahLst/>
            <a:cxnLst/>
            <a:rect l="l" t="t" r="r" b="b"/>
            <a:pathLst>
              <a:path w="1268095">
                <a:moveTo>
                  <a:pt x="0" y="0"/>
                </a:moveTo>
                <a:lnTo>
                  <a:pt x="126791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8444217" y="6236872"/>
            <a:ext cx="872490" cy="0"/>
          </a:xfrm>
          <a:custGeom>
            <a:avLst/>
            <a:gdLst/>
            <a:ahLst/>
            <a:cxnLst/>
            <a:rect l="l" t="t" r="r" b="b"/>
            <a:pathLst>
              <a:path w="872490">
                <a:moveTo>
                  <a:pt x="0" y="0"/>
                </a:moveTo>
                <a:lnTo>
                  <a:pt x="871918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9316136" y="6236872"/>
            <a:ext cx="872490" cy="0"/>
          </a:xfrm>
          <a:custGeom>
            <a:avLst/>
            <a:gdLst/>
            <a:ahLst/>
            <a:cxnLst/>
            <a:rect l="l" t="t" r="r" b="b"/>
            <a:pathLst>
              <a:path w="872490">
                <a:moveTo>
                  <a:pt x="0" y="0"/>
                </a:moveTo>
                <a:lnTo>
                  <a:pt x="871918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4892469" y="6380872"/>
            <a:ext cx="1268095" cy="0"/>
          </a:xfrm>
          <a:custGeom>
            <a:avLst/>
            <a:gdLst/>
            <a:ahLst/>
            <a:cxnLst/>
            <a:rect l="l" t="t" r="r" b="b"/>
            <a:pathLst>
              <a:path w="1268095">
                <a:moveTo>
                  <a:pt x="0" y="0"/>
                </a:moveTo>
                <a:lnTo>
                  <a:pt x="126791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6160389" y="6380872"/>
            <a:ext cx="1268095" cy="0"/>
          </a:xfrm>
          <a:custGeom>
            <a:avLst/>
            <a:gdLst/>
            <a:ahLst/>
            <a:cxnLst/>
            <a:rect l="l" t="t" r="r" b="b"/>
            <a:pathLst>
              <a:path w="1268095">
                <a:moveTo>
                  <a:pt x="0" y="0"/>
                </a:moveTo>
                <a:lnTo>
                  <a:pt x="126791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8444217" y="6380872"/>
            <a:ext cx="872490" cy="0"/>
          </a:xfrm>
          <a:custGeom>
            <a:avLst/>
            <a:gdLst/>
            <a:ahLst/>
            <a:cxnLst/>
            <a:rect l="l" t="t" r="r" b="b"/>
            <a:pathLst>
              <a:path w="872490">
                <a:moveTo>
                  <a:pt x="0" y="0"/>
                </a:moveTo>
                <a:lnTo>
                  <a:pt x="871918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9316136" y="6380872"/>
            <a:ext cx="872490" cy="0"/>
          </a:xfrm>
          <a:custGeom>
            <a:avLst/>
            <a:gdLst/>
            <a:ahLst/>
            <a:cxnLst/>
            <a:rect l="l" t="t" r="r" b="b"/>
            <a:pathLst>
              <a:path w="872490">
                <a:moveTo>
                  <a:pt x="0" y="0"/>
                </a:moveTo>
                <a:lnTo>
                  <a:pt x="871918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4092549" y="5660872"/>
            <a:ext cx="800100" cy="0"/>
          </a:xfrm>
          <a:custGeom>
            <a:avLst/>
            <a:gdLst/>
            <a:ahLst/>
            <a:cxnLst/>
            <a:rect l="l" t="t" r="r" b="b"/>
            <a:pathLst>
              <a:path w="800100">
                <a:moveTo>
                  <a:pt x="0" y="0"/>
                </a:moveTo>
                <a:lnTo>
                  <a:pt x="799922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4092549" y="6092873"/>
            <a:ext cx="800100" cy="0"/>
          </a:xfrm>
          <a:custGeom>
            <a:avLst/>
            <a:gdLst/>
            <a:ahLst/>
            <a:cxnLst/>
            <a:rect l="l" t="t" r="r" b="b"/>
            <a:pathLst>
              <a:path w="800100">
                <a:moveTo>
                  <a:pt x="0" y="0"/>
                </a:moveTo>
                <a:lnTo>
                  <a:pt x="799922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7428308" y="5660872"/>
            <a:ext cx="1016000" cy="0"/>
          </a:xfrm>
          <a:custGeom>
            <a:avLst/>
            <a:gdLst/>
            <a:ahLst/>
            <a:cxnLst/>
            <a:rect l="l" t="t" r="r" b="b"/>
            <a:pathLst>
              <a:path w="1016000">
                <a:moveTo>
                  <a:pt x="0" y="0"/>
                </a:moveTo>
                <a:lnTo>
                  <a:pt x="1015911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7428308" y="6092873"/>
            <a:ext cx="1016000" cy="0"/>
          </a:xfrm>
          <a:custGeom>
            <a:avLst/>
            <a:gdLst/>
            <a:ahLst/>
            <a:cxnLst/>
            <a:rect l="l" t="t" r="r" b="b"/>
            <a:pathLst>
              <a:path w="1016000">
                <a:moveTo>
                  <a:pt x="0" y="0"/>
                </a:moveTo>
                <a:lnTo>
                  <a:pt x="1015911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1" name="object 7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2335585"/>
              </p:ext>
            </p:extLst>
          </p:nvPr>
        </p:nvGraphicFramePr>
        <p:xfrm>
          <a:off x="4092549" y="6524873"/>
          <a:ext cx="6093457" cy="43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0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07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47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53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61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46540">
                <a:tc gridSpan="2">
                  <a:txBody>
                    <a:bodyPr/>
                    <a:lstStyle/>
                    <a:p>
                      <a:pPr marL="136525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08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340,</a:t>
                      </a:r>
                      <a:r>
                        <a:rPr sz="7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290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</a:tcPr>
                </a:tc>
                <a:tc gridSpan="2">
                  <a:txBody>
                    <a:bodyPr/>
                    <a:lstStyle/>
                    <a:p>
                      <a:pPr marR="400685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NIE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146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VZ-41</a:t>
                      </a:r>
                      <a:r>
                        <a:rPr sz="700" spc="-5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Express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/>
                </a:tc>
                <a:tc>
                  <a:txBody>
                    <a:bodyPr/>
                    <a:lstStyle/>
                    <a:p>
                      <a:pPr marR="190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1300,</a:t>
                      </a:r>
                      <a:r>
                        <a:rPr sz="7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1500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81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830,</a:t>
                      </a:r>
                      <a:r>
                        <a:rPr sz="7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1020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732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4170×2000×350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/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TAK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08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2700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08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4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2170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TAK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2" name="object 72"/>
          <p:cNvSpPr txBox="1"/>
          <p:nvPr/>
        </p:nvSpPr>
        <p:spPr>
          <a:xfrm>
            <a:off x="4128549" y="5036039"/>
            <a:ext cx="564515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pl-PL" sz="700" b="1" spc="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700" b="1" spc="5" dirty="0" err="1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700" b="1" dirty="0" err="1">
                <a:solidFill>
                  <a:srgbClr val="FFFFFF"/>
                </a:solidFill>
                <a:latin typeface="Arial"/>
                <a:cs typeface="Arial"/>
              </a:rPr>
              <a:t>p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5100848" y="5036039"/>
            <a:ext cx="862965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pl-PL" sz="700" b="1" spc="-5" dirty="0">
                <a:solidFill>
                  <a:srgbClr val="FFFFFF"/>
                </a:solidFill>
                <a:latin typeface="Arial"/>
                <a:cs typeface="Arial"/>
              </a:rPr>
              <a:t>DMC</a:t>
            </a:r>
            <a:r>
              <a:rPr sz="7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b="1" spc="15" dirty="0">
                <a:solidFill>
                  <a:srgbClr val="FFFFFF"/>
                </a:solidFill>
                <a:latin typeface="Arial"/>
                <a:cs typeface="Arial"/>
              </a:rPr>
              <a:t>(kg)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6521470" y="5036039"/>
            <a:ext cx="55753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pl-PL" sz="700" b="1" dirty="0">
                <a:solidFill>
                  <a:srgbClr val="FFFFFF"/>
                </a:solidFill>
                <a:latin typeface="Arial"/>
                <a:cs typeface="Arial"/>
              </a:rPr>
              <a:t>Ładowność</a:t>
            </a:r>
            <a:r>
              <a:rPr sz="700" b="1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b="1" spc="15" dirty="0">
                <a:solidFill>
                  <a:srgbClr val="FFFFFF"/>
                </a:solidFill>
                <a:latin typeface="Arial"/>
                <a:cs typeface="Arial"/>
              </a:rPr>
              <a:t>(kg)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4115849" y="5375459"/>
            <a:ext cx="59944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5" dirty="0">
                <a:solidFill>
                  <a:srgbClr val="1C1C1B"/>
                </a:solidFill>
                <a:latin typeface="Tahoma"/>
                <a:cs typeface="Tahoma"/>
              </a:rPr>
              <a:t>VZ-22</a:t>
            </a:r>
            <a:r>
              <a:rPr sz="700" spc="-95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700" spc="25" dirty="0">
                <a:solidFill>
                  <a:srgbClr val="1C1C1B"/>
                </a:solidFill>
                <a:latin typeface="Tahoma"/>
                <a:cs typeface="Tahoma"/>
              </a:rPr>
              <a:t>Express</a:t>
            </a:r>
            <a:endParaRPr sz="700">
              <a:latin typeface="Tahoma"/>
              <a:cs typeface="Tahoma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5445526" y="5231441"/>
            <a:ext cx="1619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40" dirty="0">
                <a:solidFill>
                  <a:srgbClr val="1C1C1B"/>
                </a:solidFill>
                <a:latin typeface="Tahoma"/>
                <a:cs typeface="Tahoma"/>
              </a:rPr>
              <a:t>7</a:t>
            </a: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5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6622651" y="5231441"/>
            <a:ext cx="34353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40" dirty="0">
                <a:solidFill>
                  <a:srgbClr val="1C1C1B"/>
                </a:solidFill>
                <a:latin typeface="Tahoma"/>
                <a:cs typeface="Tahoma"/>
              </a:rPr>
              <a:t>510,</a:t>
            </a:r>
            <a:r>
              <a:rPr sz="700" spc="-100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700" spc="-15" dirty="0">
                <a:solidFill>
                  <a:srgbClr val="1C1C1B"/>
                </a:solidFill>
                <a:latin typeface="Tahoma"/>
                <a:cs typeface="Tahoma"/>
              </a:rPr>
              <a:t>460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7576293" y="5055363"/>
            <a:ext cx="253682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ts val="595"/>
              </a:lnSpc>
              <a:spcBef>
                <a:spcPts val="100"/>
              </a:spcBef>
              <a:tabLst>
                <a:tab pos="946150" algn="l"/>
                <a:tab pos="1931035" algn="l"/>
              </a:tabLst>
            </a:pPr>
            <a:r>
              <a:rPr lang="pl-PL" sz="700" b="1" spc="-5" dirty="0">
                <a:solidFill>
                  <a:srgbClr val="FFFFFF"/>
                </a:solidFill>
                <a:latin typeface="Arial"/>
                <a:cs typeface="Arial"/>
              </a:rPr>
              <a:t>Powierzchnia</a:t>
            </a:r>
            <a:r>
              <a:rPr sz="7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b="1" spc="15" dirty="0">
                <a:solidFill>
                  <a:srgbClr val="FFFFFF"/>
                </a:solidFill>
                <a:latin typeface="Arial"/>
                <a:cs typeface="Arial"/>
              </a:rPr>
              <a:t>(mm)	</a:t>
            </a:r>
            <a:r>
              <a:rPr lang="pl-PL" sz="700" b="1" spc="-5" dirty="0">
                <a:solidFill>
                  <a:srgbClr val="FFFFFF"/>
                </a:solidFill>
                <a:latin typeface="Arial"/>
                <a:cs typeface="Arial"/>
              </a:rPr>
              <a:t>Ilość osi</a:t>
            </a:r>
            <a:r>
              <a:rPr sz="700" b="1" spc="-15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lang="pl-PL" sz="1050" b="1" spc="7" baseline="27777" dirty="0">
                <a:solidFill>
                  <a:srgbClr val="FFFFFF"/>
                </a:solidFill>
                <a:latin typeface="Arial"/>
                <a:cs typeface="Arial"/>
              </a:rPr>
              <a:t>Hamowana</a:t>
            </a:r>
            <a:r>
              <a:rPr sz="700" spc="-40" dirty="0">
                <a:solidFill>
                  <a:srgbClr val="1C1C1B"/>
                </a:solidFill>
                <a:latin typeface="Tahoma"/>
                <a:cs typeface="Tahoma"/>
              </a:rPr>
              <a:t>1,</a:t>
            </a:r>
            <a:r>
              <a:rPr sz="700" spc="-45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lang="pl-PL" sz="700" spc="-30" dirty="0">
                <a:solidFill>
                  <a:srgbClr val="1C1C1B"/>
                </a:solidFill>
                <a:latin typeface="Tahoma"/>
                <a:cs typeface="Tahoma"/>
              </a:rPr>
              <a:t>                            NIE</a:t>
            </a:r>
            <a:endParaRPr sz="700" dirty="0">
              <a:latin typeface="Tahoma"/>
              <a:cs typeface="Tahoma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5075346" y="5375459"/>
            <a:ext cx="906144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1000, </a:t>
            </a: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1200, 1300,</a:t>
            </a:r>
            <a:r>
              <a:rPr sz="700" spc="-140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1500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6399867" y="5375459"/>
            <a:ext cx="78930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720, </a:t>
            </a:r>
            <a:r>
              <a:rPr sz="700" spc="-35" dirty="0">
                <a:solidFill>
                  <a:srgbClr val="1C1C1B"/>
                </a:solidFill>
                <a:latin typeface="Tahoma"/>
                <a:cs typeface="Tahoma"/>
              </a:rPr>
              <a:t>910, 1010,</a:t>
            </a:r>
            <a:r>
              <a:rPr sz="700" spc="-110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700" spc="-40" dirty="0">
                <a:solidFill>
                  <a:srgbClr val="1C1C1B"/>
                </a:solidFill>
                <a:latin typeface="Tahoma"/>
                <a:cs typeface="Tahoma"/>
              </a:rPr>
              <a:t>1190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5419478" y="5519477"/>
            <a:ext cx="217804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000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6689859" y="5519477"/>
            <a:ext cx="20955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45" dirty="0">
                <a:solidFill>
                  <a:srgbClr val="1C1C1B"/>
                </a:solidFill>
                <a:latin typeface="Tahoma"/>
                <a:cs typeface="Tahoma"/>
              </a:rPr>
              <a:t>1</a:t>
            </a:r>
            <a:r>
              <a:rPr sz="700" spc="-15" dirty="0">
                <a:solidFill>
                  <a:srgbClr val="1C1C1B"/>
                </a:solidFill>
                <a:latin typeface="Tahoma"/>
                <a:cs typeface="Tahoma"/>
              </a:rPr>
              <a:t>63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7601439" y="5338121"/>
            <a:ext cx="2194560" cy="313690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95"/>
              </a:spcBef>
              <a:tabLst>
                <a:tab pos="1256030" algn="l"/>
                <a:tab pos="2119630" algn="l"/>
              </a:tabLst>
            </a:pP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55</a:t>
            </a:r>
            <a:r>
              <a:rPr sz="700" spc="-60" dirty="0">
                <a:solidFill>
                  <a:srgbClr val="1C1C1B"/>
                </a:solidFill>
                <a:latin typeface="Tahoma"/>
                <a:cs typeface="Tahoma"/>
              </a:rPr>
              <a:t>5</a:t>
            </a:r>
            <a:r>
              <a:rPr sz="700" spc="40" dirty="0">
                <a:solidFill>
                  <a:srgbClr val="1C1C1B"/>
                </a:solidFill>
                <a:latin typeface="Tahoma"/>
                <a:cs typeface="Tahoma"/>
              </a:rPr>
              <a:t>×</a:t>
            </a:r>
            <a:r>
              <a:rPr sz="700" spc="-50" dirty="0">
                <a:solidFill>
                  <a:srgbClr val="1C1C1B"/>
                </a:solidFill>
                <a:latin typeface="Tahoma"/>
                <a:cs typeface="Tahoma"/>
              </a:rPr>
              <a:t>1</a:t>
            </a: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5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r>
              <a:rPr sz="700" spc="-5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r>
              <a:rPr sz="700" spc="50" dirty="0">
                <a:solidFill>
                  <a:srgbClr val="1C1C1B"/>
                </a:solidFill>
                <a:latin typeface="Tahoma"/>
                <a:cs typeface="Tahoma"/>
              </a:rPr>
              <a:t>×</a:t>
            </a: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35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r>
              <a:rPr sz="700" dirty="0">
                <a:solidFill>
                  <a:srgbClr val="1C1C1B"/>
                </a:solidFill>
                <a:latin typeface="Tahoma"/>
                <a:cs typeface="Tahoma"/>
              </a:rPr>
              <a:t>	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1</a:t>
            </a:r>
            <a:r>
              <a:rPr lang="pl-PL" sz="700" spc="-30" dirty="0">
                <a:solidFill>
                  <a:srgbClr val="1C1C1B"/>
                </a:solidFill>
                <a:latin typeface="Tahoma"/>
                <a:cs typeface="Tahoma"/>
              </a:rPr>
              <a:t>                              TAK</a:t>
            </a:r>
            <a:endParaRPr sz="700" dirty="0">
              <a:latin typeface="Tahoma"/>
              <a:cs typeface="Tahoma"/>
            </a:endParaRPr>
          </a:p>
          <a:p>
            <a:pPr marL="1256030">
              <a:lnSpc>
                <a:spcPct val="100000"/>
              </a:lnSpc>
              <a:spcBef>
                <a:spcPts val="290"/>
              </a:spcBef>
              <a:tabLst>
                <a:tab pos="2119630" algn="l"/>
              </a:tabLst>
            </a:pP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lang="pl-PL" sz="700" spc="-30" dirty="0">
                <a:solidFill>
                  <a:srgbClr val="1C1C1B"/>
                </a:solidFill>
                <a:latin typeface="Tahoma"/>
                <a:cs typeface="Tahoma"/>
              </a:rPr>
              <a:t>                              TAK</a:t>
            </a:r>
            <a:endParaRPr sz="700" dirty="0">
              <a:latin typeface="Tahoma"/>
              <a:cs typeface="Tahoma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4115849" y="5807512"/>
            <a:ext cx="60071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0" dirty="0">
                <a:solidFill>
                  <a:srgbClr val="1C1C1B"/>
                </a:solidFill>
                <a:latin typeface="Tahoma"/>
                <a:cs typeface="Tahoma"/>
              </a:rPr>
              <a:t>VZ-32</a:t>
            </a:r>
            <a:r>
              <a:rPr sz="700" spc="-100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700" spc="25" dirty="0">
                <a:solidFill>
                  <a:srgbClr val="1C1C1B"/>
                </a:solidFill>
                <a:latin typeface="Tahoma"/>
                <a:cs typeface="Tahoma"/>
              </a:rPr>
              <a:t>Express</a:t>
            </a:r>
            <a:endParaRPr sz="700">
              <a:latin typeface="Tahoma"/>
              <a:cs typeface="Tahoma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5445526" y="5663495"/>
            <a:ext cx="1619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40" dirty="0">
                <a:solidFill>
                  <a:srgbClr val="1C1C1B"/>
                </a:solidFill>
                <a:latin typeface="Tahoma"/>
                <a:cs typeface="Tahoma"/>
              </a:rPr>
              <a:t>7</a:t>
            </a: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5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6626296" y="5663495"/>
            <a:ext cx="33655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35" dirty="0">
                <a:solidFill>
                  <a:srgbClr val="1C1C1B"/>
                </a:solidFill>
                <a:latin typeface="Tahoma"/>
                <a:cs typeface="Tahoma"/>
              </a:rPr>
              <a:t>470,</a:t>
            </a:r>
            <a:r>
              <a:rPr sz="700" spc="-95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700" spc="-45" dirty="0">
                <a:solidFill>
                  <a:srgbClr val="1C1C1B"/>
                </a:solidFill>
                <a:latin typeface="Tahoma"/>
                <a:cs typeface="Tahoma"/>
              </a:rPr>
              <a:t>410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7597884" y="5807512"/>
            <a:ext cx="67691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5" dirty="0">
                <a:solidFill>
                  <a:srgbClr val="1C1C1B"/>
                </a:solidFill>
                <a:latin typeface="Tahoma"/>
                <a:cs typeface="Tahoma"/>
              </a:rPr>
              <a:t>3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00</a:t>
            </a:r>
            <a:r>
              <a:rPr sz="700" spc="-5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r>
              <a:rPr sz="700" spc="40" dirty="0">
                <a:solidFill>
                  <a:srgbClr val="1C1C1B"/>
                </a:solidFill>
                <a:latin typeface="Tahoma"/>
                <a:cs typeface="Tahoma"/>
              </a:rPr>
              <a:t>×</a:t>
            </a:r>
            <a:r>
              <a:rPr sz="700" spc="-45" dirty="0">
                <a:solidFill>
                  <a:srgbClr val="1C1C1B"/>
                </a:solidFill>
                <a:latin typeface="Tahoma"/>
                <a:cs typeface="Tahoma"/>
              </a:rPr>
              <a:t>1</a:t>
            </a:r>
            <a:r>
              <a:rPr sz="700" spc="-10" dirty="0">
                <a:solidFill>
                  <a:srgbClr val="1C1C1B"/>
                </a:solidFill>
                <a:latin typeface="Tahoma"/>
                <a:cs typeface="Tahoma"/>
              </a:rPr>
              <a:t>8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r>
              <a:rPr sz="700" spc="-5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r>
              <a:rPr sz="700" spc="50" dirty="0">
                <a:solidFill>
                  <a:srgbClr val="1C1C1B"/>
                </a:solidFill>
                <a:latin typeface="Tahoma"/>
                <a:cs typeface="Tahoma"/>
              </a:rPr>
              <a:t>×</a:t>
            </a: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35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5306397" y="5807512"/>
            <a:ext cx="44386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1300,</a:t>
            </a:r>
            <a:r>
              <a:rPr sz="700" spc="-90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1500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6603538" y="5807512"/>
            <a:ext cx="38227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35" dirty="0">
                <a:solidFill>
                  <a:srgbClr val="1C1C1B"/>
                </a:solidFill>
                <a:latin typeface="Tahoma"/>
                <a:cs typeface="Tahoma"/>
              </a:rPr>
              <a:t>970,</a:t>
            </a:r>
            <a:r>
              <a:rPr sz="700" spc="-95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700" spc="-40" dirty="0">
                <a:solidFill>
                  <a:srgbClr val="1C1C1B"/>
                </a:solidFill>
                <a:latin typeface="Tahoma"/>
                <a:cs typeface="Tahoma"/>
              </a:rPr>
              <a:t>1150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8800701" y="5626157"/>
            <a:ext cx="996950" cy="313690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90"/>
              </a:spcBef>
              <a:tabLst>
                <a:tab pos="918210" algn="l"/>
              </a:tabLst>
            </a:pPr>
            <a:r>
              <a:rPr sz="700" spc="-60" dirty="0">
                <a:solidFill>
                  <a:srgbClr val="1C1C1B"/>
                </a:solidFill>
                <a:latin typeface="Tahoma"/>
                <a:cs typeface="Tahoma"/>
              </a:rPr>
              <a:t>1</a:t>
            </a: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,</a:t>
            </a:r>
            <a:r>
              <a:rPr sz="700" spc="-45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lang="pl-PL" sz="700" spc="-30" dirty="0">
                <a:solidFill>
                  <a:srgbClr val="1C1C1B"/>
                </a:solidFill>
                <a:latin typeface="Tahoma"/>
                <a:cs typeface="Tahoma"/>
              </a:rPr>
              <a:t>                            NIE</a:t>
            </a:r>
            <a:endParaRPr sz="700" dirty="0">
              <a:latin typeface="Tahoma"/>
              <a:cs typeface="Tahoma"/>
            </a:endParaRPr>
          </a:p>
          <a:p>
            <a:pPr marL="56515">
              <a:lnSpc>
                <a:spcPct val="100000"/>
              </a:lnSpc>
              <a:spcBef>
                <a:spcPts val="295"/>
              </a:spcBef>
              <a:tabLst>
                <a:tab pos="920115" algn="l"/>
              </a:tabLst>
            </a:pP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1</a:t>
            </a:r>
            <a:r>
              <a:rPr lang="pl-PL" sz="700" spc="-30" dirty="0">
                <a:solidFill>
                  <a:srgbClr val="1C1C1B"/>
                </a:solidFill>
                <a:latin typeface="Tahoma"/>
                <a:cs typeface="Tahoma"/>
              </a:rPr>
              <a:t>                             TAK</a:t>
            </a:r>
            <a:endParaRPr sz="700" dirty="0">
              <a:latin typeface="Tahoma"/>
              <a:cs typeface="Tahoma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5419389" y="5951531"/>
            <a:ext cx="217804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000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6689859" y="5951531"/>
            <a:ext cx="20955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solidFill>
                  <a:srgbClr val="1C1C1B"/>
                </a:solidFill>
                <a:latin typeface="Tahoma"/>
                <a:cs typeface="Tahoma"/>
              </a:rPr>
              <a:t>1</a:t>
            </a: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5</a:t>
            </a:r>
            <a:r>
              <a:rPr sz="700" spc="-10" dirty="0">
                <a:solidFill>
                  <a:srgbClr val="1C1C1B"/>
                </a:solidFill>
                <a:latin typeface="Tahoma"/>
                <a:cs typeface="Tahoma"/>
              </a:rPr>
              <a:t>8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4115849" y="6239567"/>
            <a:ext cx="60134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5" dirty="0">
                <a:solidFill>
                  <a:srgbClr val="1C1C1B"/>
                </a:solidFill>
                <a:latin typeface="Tahoma"/>
                <a:cs typeface="Tahoma"/>
              </a:rPr>
              <a:t>VZ-35</a:t>
            </a:r>
            <a:r>
              <a:rPr sz="700" spc="-90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700" spc="25" dirty="0">
                <a:solidFill>
                  <a:srgbClr val="1C1C1B"/>
                </a:solidFill>
                <a:latin typeface="Tahoma"/>
                <a:cs typeface="Tahoma"/>
              </a:rPr>
              <a:t>Express</a:t>
            </a:r>
            <a:endParaRPr sz="700">
              <a:latin typeface="Tahoma"/>
              <a:cs typeface="Tahoma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5445526" y="6095549"/>
            <a:ext cx="1619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40" dirty="0">
                <a:solidFill>
                  <a:srgbClr val="1C1C1B"/>
                </a:solidFill>
                <a:latin typeface="Tahoma"/>
                <a:cs typeface="Tahoma"/>
              </a:rPr>
              <a:t>7</a:t>
            </a: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5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6617939" y="6095549"/>
            <a:ext cx="35306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430,</a:t>
            </a:r>
            <a:r>
              <a:rPr sz="700" spc="-100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700" spc="-15" dirty="0">
                <a:solidFill>
                  <a:srgbClr val="1C1C1B"/>
                </a:solidFill>
                <a:latin typeface="Tahoma"/>
                <a:cs typeface="Tahoma"/>
              </a:rPr>
              <a:t>380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7598773" y="6239567"/>
            <a:ext cx="67500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5" dirty="0">
                <a:solidFill>
                  <a:srgbClr val="1C1C1B"/>
                </a:solidFill>
                <a:latin typeface="Tahoma"/>
                <a:cs typeface="Tahoma"/>
              </a:rPr>
              <a:t>3500×1800×350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5306397" y="6239567"/>
            <a:ext cx="44386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1300,</a:t>
            </a:r>
            <a:r>
              <a:rPr sz="700" spc="-90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1500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6604427" y="6239567"/>
            <a:ext cx="38036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930,</a:t>
            </a:r>
            <a:r>
              <a:rPr sz="700" spc="-95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700" spc="-55" dirty="0">
                <a:solidFill>
                  <a:srgbClr val="1C1C1B"/>
                </a:solidFill>
                <a:latin typeface="Tahoma"/>
                <a:cs typeface="Tahoma"/>
              </a:rPr>
              <a:t>1110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5419300" y="6383585"/>
            <a:ext cx="217804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000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6689681" y="6383585"/>
            <a:ext cx="211454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solidFill>
                  <a:srgbClr val="1C1C1B"/>
                </a:solidFill>
                <a:latin typeface="Tahoma"/>
                <a:cs typeface="Tahoma"/>
              </a:rPr>
              <a:t>1</a:t>
            </a:r>
            <a:r>
              <a:rPr sz="700" spc="-15" dirty="0">
                <a:solidFill>
                  <a:srgbClr val="1C1C1B"/>
                </a:solidFill>
                <a:latin typeface="Tahoma"/>
                <a:cs typeface="Tahoma"/>
              </a:rPr>
              <a:t>540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8844706" y="5914193"/>
            <a:ext cx="953135" cy="596317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90"/>
              </a:spcBef>
              <a:tabLst>
                <a:tab pos="876300" algn="l"/>
              </a:tabLst>
            </a:pPr>
            <a:r>
              <a:rPr lang="pl-PL" sz="700" spc="-30" dirty="0">
                <a:solidFill>
                  <a:srgbClr val="1C1C1B"/>
                </a:solidFill>
                <a:latin typeface="Tahoma"/>
                <a:cs typeface="Tahoma"/>
              </a:rPr>
              <a:t>2                             TAK</a:t>
            </a:r>
            <a:endParaRPr sz="7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95"/>
              </a:spcBef>
              <a:tabLst>
                <a:tab pos="874394" algn="l"/>
              </a:tabLst>
            </a:pP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1</a:t>
            </a:r>
            <a:r>
              <a:rPr lang="pl-PL" sz="700" spc="-30" dirty="0">
                <a:solidFill>
                  <a:srgbClr val="1C1C1B"/>
                </a:solidFill>
                <a:latin typeface="Tahoma"/>
                <a:cs typeface="Tahoma"/>
              </a:rPr>
              <a:t>                              NIE</a:t>
            </a:r>
            <a:endParaRPr sz="700" dirty="0">
              <a:latin typeface="Tahoma"/>
              <a:cs typeface="Tahoma"/>
            </a:endParaRPr>
          </a:p>
          <a:p>
            <a:pPr marL="12065">
              <a:lnSpc>
                <a:spcPct val="100000"/>
              </a:lnSpc>
              <a:spcBef>
                <a:spcPts val="295"/>
              </a:spcBef>
              <a:tabLst>
                <a:tab pos="876300" algn="l"/>
                <a:tab pos="876935" algn="l"/>
              </a:tabLst>
            </a:pPr>
            <a:r>
              <a:rPr lang="pl-PL" sz="700" spc="15" dirty="0">
                <a:solidFill>
                  <a:srgbClr val="1C1C1B"/>
                </a:solidFill>
                <a:latin typeface="Tahoma"/>
                <a:cs typeface="Tahoma"/>
              </a:rPr>
              <a:t>1                       TAK</a:t>
            </a:r>
            <a:endParaRPr sz="700" dirty="0">
              <a:latin typeface="Tahoma"/>
              <a:cs typeface="Tahoma"/>
            </a:endParaRPr>
          </a:p>
          <a:p>
            <a:pPr marL="12065">
              <a:lnSpc>
                <a:spcPct val="100000"/>
              </a:lnSpc>
              <a:spcBef>
                <a:spcPts val="295"/>
              </a:spcBef>
              <a:tabLst>
                <a:tab pos="876300" algn="l"/>
                <a:tab pos="876935" algn="l"/>
              </a:tabLst>
            </a:pPr>
            <a:r>
              <a:rPr lang="pl-PL" sz="700" spc="15" dirty="0">
                <a:solidFill>
                  <a:srgbClr val="1C1C1B"/>
                </a:solidFill>
                <a:latin typeface="Tahoma"/>
                <a:cs typeface="Tahoma"/>
              </a:rPr>
              <a:t>1                       TAK</a:t>
            </a:r>
            <a:endParaRPr sz="700" dirty="0">
              <a:latin typeface="Tahoma"/>
              <a:cs typeface="Tahoma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4115671" y="6991749"/>
            <a:ext cx="2510625" cy="24109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pl-PL" sz="700" i="1" spc="55" dirty="0">
                <a:solidFill>
                  <a:srgbClr val="154194"/>
                </a:solidFill>
                <a:latin typeface="Calibri"/>
                <a:cs typeface="Calibri"/>
              </a:rPr>
              <a:t>Masa całkowita może zostać opcjonalnie zmniejszona</a:t>
            </a:r>
            <a:endParaRPr lang="pl-PL" sz="7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i="1" spc="20" dirty="0">
                <a:solidFill>
                  <a:srgbClr val="154194"/>
                </a:solidFill>
                <a:latin typeface="Calibri"/>
                <a:cs typeface="Calibri"/>
              </a:rPr>
              <a:t>.</a:t>
            </a:r>
            <a:endParaRPr sz="700" dirty="0">
              <a:latin typeface="Calibri"/>
              <a:cs typeface="Calibri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2070101" y="1545633"/>
            <a:ext cx="1367998" cy="11734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269875" marR="5080" indent="-257810" algn="ctr">
              <a:lnSpc>
                <a:spcPts val="730"/>
              </a:lnSpc>
              <a:spcBef>
                <a:spcPts val="215"/>
              </a:spcBef>
            </a:pPr>
            <a:r>
              <a:rPr sz="700" b="1" spc="35" dirty="0">
                <a:solidFill>
                  <a:srgbClr val="1C1C1B"/>
                </a:solidFill>
                <a:latin typeface="Arial"/>
                <a:cs typeface="Arial"/>
              </a:rPr>
              <a:t>VZ</a:t>
            </a:r>
            <a:r>
              <a:rPr sz="700" b="1" spc="-5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1C1C1B"/>
                </a:solidFill>
                <a:latin typeface="Arial"/>
                <a:cs typeface="Arial"/>
              </a:rPr>
              <a:t>Express</a:t>
            </a:r>
            <a:r>
              <a:rPr sz="700" b="1" spc="-5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lang="pl-PL" sz="700" b="1" spc="20" dirty="0">
                <a:solidFill>
                  <a:srgbClr val="1C1C1B"/>
                </a:solidFill>
                <a:latin typeface="Arial"/>
                <a:cs typeface="Arial"/>
              </a:rPr>
              <a:t> z kołami 10’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5766988" y="3740093"/>
            <a:ext cx="669422" cy="207108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41275" marR="5080" indent="-29209" algn="ctr">
              <a:lnSpc>
                <a:spcPts val="730"/>
              </a:lnSpc>
              <a:spcBef>
                <a:spcPts val="215"/>
              </a:spcBef>
            </a:pPr>
            <a:r>
              <a:rPr sz="700" b="1" spc="35" dirty="0">
                <a:solidFill>
                  <a:srgbClr val="1C1C1B"/>
                </a:solidFill>
                <a:latin typeface="Arial"/>
                <a:cs typeface="Arial"/>
              </a:rPr>
              <a:t>VZ</a:t>
            </a:r>
            <a:r>
              <a:rPr sz="700" b="1" spc="-11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1C1C1B"/>
                </a:solidFill>
                <a:latin typeface="Arial"/>
                <a:cs typeface="Arial"/>
              </a:rPr>
              <a:t>Express  </a:t>
            </a:r>
            <a:r>
              <a:rPr lang="pl-PL" sz="700" b="1" spc="-5" dirty="0">
                <a:solidFill>
                  <a:srgbClr val="1C1C1B"/>
                </a:solidFill>
                <a:latin typeface="Arial"/>
                <a:cs typeface="Arial"/>
              </a:rPr>
              <a:t>jednoosiowa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105" name="object 105"/>
          <p:cNvSpPr txBox="1"/>
          <p:nvPr/>
        </p:nvSpPr>
        <p:spPr>
          <a:xfrm>
            <a:off x="3340729" y="3489090"/>
            <a:ext cx="612140" cy="322524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065" marR="5080" algn="ctr">
              <a:lnSpc>
                <a:spcPts val="730"/>
              </a:lnSpc>
              <a:spcBef>
                <a:spcPts val="215"/>
              </a:spcBef>
            </a:pPr>
            <a:r>
              <a:rPr sz="700" b="1" spc="35" dirty="0">
                <a:solidFill>
                  <a:srgbClr val="1C1C1B"/>
                </a:solidFill>
                <a:latin typeface="Arial"/>
                <a:cs typeface="Arial"/>
              </a:rPr>
              <a:t>VZ</a:t>
            </a:r>
            <a:r>
              <a:rPr sz="700" b="1" spc="-13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1C1C1B"/>
                </a:solidFill>
                <a:latin typeface="Arial"/>
                <a:cs typeface="Arial"/>
              </a:rPr>
              <a:t>Express</a:t>
            </a:r>
            <a:r>
              <a:rPr lang="pl-PL" sz="700" b="1" spc="-10" dirty="0">
                <a:solidFill>
                  <a:srgbClr val="1C1C1B"/>
                </a:solidFill>
                <a:latin typeface="Arial"/>
                <a:cs typeface="Arial"/>
              </a:rPr>
              <a:t> jako platforma</a:t>
            </a:r>
          </a:p>
          <a:p>
            <a:pPr marL="12065" marR="5080" algn="ctr">
              <a:lnSpc>
                <a:spcPts val="730"/>
              </a:lnSpc>
              <a:spcBef>
                <a:spcPts val="215"/>
              </a:spcBef>
            </a:pPr>
            <a:endParaRPr sz="700" dirty="0">
              <a:latin typeface="Arial"/>
              <a:cs typeface="Arial"/>
            </a:endParaRPr>
          </a:p>
        </p:txBody>
      </p:sp>
      <p:sp>
        <p:nvSpPr>
          <p:cNvPr id="106" name="object 106"/>
          <p:cNvSpPr txBox="1"/>
          <p:nvPr/>
        </p:nvSpPr>
        <p:spPr>
          <a:xfrm>
            <a:off x="7855427" y="3344026"/>
            <a:ext cx="1225073" cy="207108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algn="ctr">
              <a:lnSpc>
                <a:spcPts val="730"/>
              </a:lnSpc>
              <a:spcBef>
                <a:spcPts val="215"/>
              </a:spcBef>
            </a:pPr>
            <a:r>
              <a:rPr sz="700" b="1" spc="35" dirty="0">
                <a:solidFill>
                  <a:srgbClr val="1C1C1B"/>
                </a:solidFill>
                <a:latin typeface="Arial"/>
                <a:cs typeface="Arial"/>
              </a:rPr>
              <a:t>VZ</a:t>
            </a:r>
            <a:r>
              <a:rPr sz="700" b="1" spc="-6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1C1C1B"/>
                </a:solidFill>
                <a:latin typeface="Arial"/>
                <a:cs typeface="Arial"/>
              </a:rPr>
              <a:t>Express</a:t>
            </a:r>
            <a:r>
              <a:rPr sz="700" b="1" spc="-5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lang="pl-PL" sz="700" b="1" spc="20" dirty="0">
                <a:solidFill>
                  <a:srgbClr val="1C1C1B"/>
                </a:solidFill>
                <a:latin typeface="Arial"/>
                <a:cs typeface="Arial"/>
              </a:rPr>
              <a:t>ze składanymi i zdejmowanymi burtami 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107" name="object 107"/>
          <p:cNvSpPr txBox="1"/>
          <p:nvPr/>
        </p:nvSpPr>
        <p:spPr>
          <a:xfrm>
            <a:off x="1186682" y="3460553"/>
            <a:ext cx="1092835" cy="207108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231775" marR="5080" indent="-219710">
              <a:lnSpc>
                <a:spcPts val="730"/>
              </a:lnSpc>
              <a:spcBef>
                <a:spcPts val="215"/>
              </a:spcBef>
            </a:pPr>
            <a:r>
              <a:rPr sz="700" b="1" spc="35" dirty="0">
                <a:solidFill>
                  <a:srgbClr val="1C1C1B"/>
                </a:solidFill>
                <a:latin typeface="Arial"/>
                <a:cs typeface="Arial"/>
              </a:rPr>
              <a:t>VZ</a:t>
            </a:r>
            <a:r>
              <a:rPr sz="700" b="1" spc="-14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1C1C1B"/>
                </a:solidFill>
                <a:latin typeface="Arial"/>
                <a:cs typeface="Arial"/>
              </a:rPr>
              <a:t>Express</a:t>
            </a:r>
            <a:r>
              <a:rPr lang="pl-PL" sz="700" b="1" spc="-10" dirty="0">
                <a:solidFill>
                  <a:srgbClr val="1C1C1B"/>
                </a:solidFill>
                <a:latin typeface="Arial"/>
                <a:cs typeface="Arial"/>
              </a:rPr>
              <a:t> jednoosiowa z plandeką wysoką</a:t>
            </a:r>
            <a:r>
              <a:rPr sz="700" b="1" spc="-1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endParaRPr sz="7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18505" y="7237969"/>
            <a:ext cx="224154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70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1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sz="half" idx="2"/>
          </p:nvPr>
        </p:nvSpPr>
        <p:spPr>
          <a:xfrm>
            <a:off x="599236" y="1816033"/>
            <a:ext cx="4445635" cy="392844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2500"/>
              </a:lnSpc>
              <a:spcBef>
                <a:spcPts val="100"/>
              </a:spcBef>
            </a:pP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Przyczepa niskopodwoziowa </a:t>
            </a:r>
            <a:r>
              <a:rPr lang="pl-PL" sz="900" dirty="0"/>
              <a:t>(burty blaszane) </a:t>
            </a:r>
            <a:r>
              <a:rPr lang="pl-PL" dirty="0"/>
              <a:t>	          4 </a:t>
            </a:r>
          </a:p>
          <a:p>
            <a:pPr marL="12700" marR="5080" algn="just">
              <a:lnSpc>
                <a:spcPct val="112500"/>
              </a:lnSpc>
              <a:spcBef>
                <a:spcPts val="100"/>
              </a:spcBef>
            </a:pPr>
            <a:r>
              <a:rPr lang="pl-PL" dirty="0" err="1"/>
              <a:t>Handy</a:t>
            </a:r>
            <a:r>
              <a:rPr lang="pl-PL" dirty="0"/>
              <a:t> 				          5 </a:t>
            </a:r>
          </a:p>
          <a:p>
            <a:pPr marL="12700" marR="5080" algn="just">
              <a:lnSpc>
                <a:spcPct val="112500"/>
              </a:lnSpc>
              <a:spcBef>
                <a:spcPts val="100"/>
              </a:spcBef>
            </a:pPr>
            <a:r>
              <a:rPr lang="pl-PL" dirty="0"/>
              <a:t>NP 				          7 </a:t>
            </a:r>
          </a:p>
          <a:p>
            <a:pPr marL="12700" marR="5080" algn="just">
              <a:lnSpc>
                <a:spcPct val="112500"/>
              </a:lnSpc>
              <a:spcBef>
                <a:spcPts val="100"/>
              </a:spcBef>
            </a:pP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Przyczepa niskopodwoziowa </a:t>
            </a:r>
            <a:r>
              <a:rPr lang="pl-PL" sz="900" dirty="0"/>
              <a:t>(burty ze sklejki i aluminium) </a:t>
            </a:r>
            <a:r>
              <a:rPr lang="pl-PL" dirty="0"/>
              <a:t>              9</a:t>
            </a:r>
          </a:p>
          <a:p>
            <a:pPr marL="12700" marR="5080" algn="just">
              <a:lnSpc>
                <a:spcPct val="112500"/>
              </a:lnSpc>
              <a:spcBef>
                <a:spcPts val="100"/>
              </a:spcBef>
            </a:pPr>
            <a:r>
              <a:rPr lang="pl-PL" dirty="0"/>
              <a:t>VZ 				        10 </a:t>
            </a:r>
          </a:p>
          <a:p>
            <a:pPr marL="12700" marR="5080" algn="just">
              <a:lnSpc>
                <a:spcPct val="112500"/>
              </a:lnSpc>
              <a:spcBef>
                <a:spcPts val="100"/>
              </a:spcBef>
            </a:pPr>
            <a:r>
              <a:rPr lang="pl-PL" dirty="0"/>
              <a:t>VZ Exclusive </a:t>
            </a:r>
            <a:r>
              <a:rPr lang="pl-PL" b="1" dirty="0"/>
              <a:t>			                               </a:t>
            </a:r>
            <a:r>
              <a:rPr lang="pl-PL" dirty="0"/>
              <a:t>12 </a:t>
            </a:r>
          </a:p>
          <a:p>
            <a:pPr marL="12700" marR="5080" algn="just">
              <a:lnSpc>
                <a:spcPct val="112500"/>
              </a:lnSpc>
              <a:spcBef>
                <a:spcPts val="100"/>
              </a:spcBef>
            </a:pPr>
            <a:r>
              <a:rPr lang="pl-PL" dirty="0"/>
              <a:t>Alux 				        14 </a:t>
            </a:r>
          </a:p>
          <a:p>
            <a:pPr marL="12700" marR="5080" algn="just">
              <a:lnSpc>
                <a:spcPct val="112500"/>
              </a:lnSpc>
              <a:spcBef>
                <a:spcPts val="100"/>
              </a:spcBef>
            </a:pPr>
            <a:r>
              <a:rPr lang="pl-PL" dirty="0"/>
              <a:t>Big Size                                                                               16 </a:t>
            </a:r>
          </a:p>
          <a:p>
            <a:pPr marL="12700" marR="5080" algn="just">
              <a:lnSpc>
                <a:spcPct val="112500"/>
              </a:lnSpc>
              <a:spcBef>
                <a:spcPts val="100"/>
              </a:spcBef>
            </a:pP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Przyczepa wysokiego załadunku </a:t>
            </a:r>
            <a:r>
              <a:rPr lang="pl-PL" sz="900" dirty="0"/>
              <a:t>(aluminiowe burty) 	         </a:t>
            </a:r>
            <a:r>
              <a:rPr lang="pl-PL" dirty="0"/>
              <a:t>18 </a:t>
            </a:r>
          </a:p>
          <a:p>
            <a:pPr marL="12700" marR="5080" algn="just">
              <a:lnSpc>
                <a:spcPct val="112500"/>
              </a:lnSpc>
              <a:spcBef>
                <a:spcPts val="100"/>
              </a:spcBef>
            </a:pPr>
            <a:r>
              <a:rPr lang="pl-PL" dirty="0"/>
              <a:t>VZ Express 				        19 </a:t>
            </a:r>
          </a:p>
          <a:p>
            <a:pPr marL="12700" marR="5080" algn="just">
              <a:lnSpc>
                <a:spcPct val="112500"/>
              </a:lnSpc>
              <a:spcBef>
                <a:spcPts val="100"/>
              </a:spcBef>
            </a:pPr>
            <a:r>
              <a:rPr lang="pl-PL" dirty="0"/>
              <a:t>Dona 				        21 </a:t>
            </a:r>
          </a:p>
          <a:p>
            <a:pPr marL="12700" marR="5080" algn="just">
              <a:lnSpc>
                <a:spcPct val="112500"/>
              </a:lnSpc>
              <a:spcBef>
                <a:spcPts val="100"/>
              </a:spcBef>
            </a:pPr>
            <a:r>
              <a:rPr lang="pl-PL" dirty="0"/>
              <a:t>Titus 				        23 </a:t>
            </a:r>
          </a:p>
          <a:p>
            <a:pPr marL="12700" marR="5080" algn="just">
              <a:lnSpc>
                <a:spcPct val="112500"/>
              </a:lnSpc>
              <a:spcBef>
                <a:spcPts val="100"/>
              </a:spcBef>
            </a:pPr>
            <a:r>
              <a:rPr lang="pl-PL" dirty="0"/>
              <a:t>VZ-33                                                                                  25 </a:t>
            </a:r>
          </a:p>
          <a:p>
            <a:pPr marL="12700" marR="5080" algn="just">
              <a:lnSpc>
                <a:spcPct val="112500"/>
              </a:lnSpc>
              <a:spcBef>
                <a:spcPts val="100"/>
              </a:spcBef>
            </a:pP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Transporter do motocykli </a:t>
            </a:r>
            <a:r>
              <a:rPr lang="pl-PL" b="1" dirty="0"/>
              <a:t>	                                                     </a:t>
            </a:r>
            <a:r>
              <a:rPr lang="pl-PL" dirty="0"/>
              <a:t>27 </a:t>
            </a:r>
          </a:p>
          <a:p>
            <a:pPr marL="12700" marR="5080" algn="just">
              <a:lnSpc>
                <a:spcPct val="112500"/>
              </a:lnSpc>
              <a:spcBef>
                <a:spcPts val="100"/>
              </a:spcBef>
            </a:pPr>
            <a:r>
              <a:rPr lang="pl-PL" dirty="0"/>
              <a:t>Kangaroo 				        28 </a:t>
            </a:r>
          </a:p>
          <a:p>
            <a:pPr marL="12700" marR="5080" algn="just">
              <a:lnSpc>
                <a:spcPct val="112500"/>
              </a:lnSpc>
              <a:spcBef>
                <a:spcPts val="100"/>
              </a:spcBef>
            </a:pP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Wywrotka</a:t>
            </a:r>
            <a:r>
              <a:rPr lang="pl-PL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dirty="0"/>
              <a:t>				        30 </a:t>
            </a:r>
          </a:p>
          <a:p>
            <a:pPr marL="12700" marR="5080" algn="just">
              <a:lnSpc>
                <a:spcPct val="112500"/>
              </a:lnSpc>
              <a:spcBef>
                <a:spcPts val="100"/>
              </a:spcBef>
            </a:pPr>
            <a:r>
              <a:rPr lang="pl-PL" dirty="0"/>
              <a:t>Atlas 				        31 </a:t>
            </a:r>
          </a:p>
          <a:p>
            <a:pPr marL="12700" marR="5080" algn="just">
              <a:lnSpc>
                <a:spcPct val="112500"/>
              </a:lnSpc>
              <a:spcBef>
                <a:spcPts val="100"/>
              </a:spcBef>
            </a:pPr>
            <a:r>
              <a:rPr lang="pl-PL" dirty="0"/>
              <a:t>Delta 				        33 </a:t>
            </a:r>
          </a:p>
          <a:p>
            <a:pPr marL="12700" marR="5080" algn="just">
              <a:lnSpc>
                <a:spcPct val="112500"/>
              </a:lnSpc>
              <a:spcBef>
                <a:spcPts val="100"/>
              </a:spcBef>
            </a:pPr>
            <a:r>
              <a:rPr lang="pl-PL" dirty="0" err="1"/>
              <a:t>Porthos</a:t>
            </a:r>
            <a:r>
              <a:rPr lang="pl-PL" dirty="0"/>
              <a:t> 				        35</a:t>
            </a:r>
            <a:endParaRPr spc="-45" dirty="0"/>
          </a:p>
        </p:txBody>
      </p:sp>
      <p:sp>
        <p:nvSpPr>
          <p:cNvPr id="4" name="object 4"/>
          <p:cNvSpPr txBox="1">
            <a:spLocks noGrp="1"/>
          </p:cNvSpPr>
          <p:nvPr>
            <p:ph sz="half" idx="3"/>
          </p:nvPr>
        </p:nvSpPr>
        <p:spPr>
          <a:xfrm>
            <a:off x="5819264" y="1828091"/>
            <a:ext cx="4447540" cy="47748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5300"/>
              </a:lnSpc>
              <a:spcBef>
                <a:spcPts val="100"/>
              </a:spcBef>
            </a:pPr>
            <a:r>
              <a:rPr b="1" spc="-15" dirty="0">
                <a:latin typeface="Arial"/>
                <a:cs typeface="Arial"/>
              </a:rPr>
              <a:t>Autotransporter </a:t>
            </a:r>
            <a:r>
              <a:rPr lang="pl-PL" b="1" spc="-15" dirty="0">
                <a:latin typeface="Arial"/>
                <a:cs typeface="Arial"/>
              </a:rPr>
              <a:t>                                                                               </a:t>
            </a:r>
            <a:r>
              <a:rPr spc="-75" dirty="0"/>
              <a:t>37  </a:t>
            </a:r>
            <a:endParaRPr lang="pl-PL" spc="-75" dirty="0"/>
          </a:p>
          <a:p>
            <a:pPr marL="12700" marR="5080" algn="just">
              <a:lnSpc>
                <a:spcPct val="105300"/>
              </a:lnSpc>
              <a:spcBef>
                <a:spcPts val="100"/>
              </a:spcBef>
            </a:pPr>
            <a:r>
              <a:rPr spc="10" dirty="0"/>
              <a:t>Adam </a:t>
            </a:r>
            <a:r>
              <a:rPr lang="pl-PL" spc="10" dirty="0"/>
              <a:t>				      </a:t>
            </a:r>
            <a:r>
              <a:rPr spc="-45" dirty="0"/>
              <a:t>38  </a:t>
            </a:r>
            <a:endParaRPr lang="pl-PL" spc="-45" dirty="0"/>
          </a:p>
          <a:p>
            <a:pPr marL="12700" marR="5080" algn="just">
              <a:lnSpc>
                <a:spcPct val="105300"/>
              </a:lnSpc>
              <a:spcBef>
                <a:spcPts val="100"/>
              </a:spcBef>
            </a:pPr>
            <a:r>
              <a:rPr spc="50" dirty="0"/>
              <a:t>HSP </a:t>
            </a:r>
            <a:r>
              <a:rPr lang="pl-PL" spc="50" dirty="0"/>
              <a:t>				     </a:t>
            </a:r>
            <a:r>
              <a:rPr spc="-45" dirty="0"/>
              <a:t>40  </a:t>
            </a:r>
            <a:endParaRPr lang="pl-PL" spc="-45" dirty="0"/>
          </a:p>
          <a:p>
            <a:pPr marL="12700" marR="5080" algn="just">
              <a:lnSpc>
                <a:spcPct val="105300"/>
              </a:lnSpc>
              <a:spcBef>
                <a:spcPts val="100"/>
              </a:spcBef>
            </a:pPr>
            <a:r>
              <a:rPr dirty="0"/>
              <a:t>Smart </a:t>
            </a:r>
            <a:r>
              <a:rPr lang="pl-PL" dirty="0"/>
              <a:t>				      </a:t>
            </a:r>
            <a:r>
              <a:rPr spc="-70" dirty="0"/>
              <a:t>42  </a:t>
            </a:r>
            <a:endParaRPr lang="pl-PL" spc="-70" dirty="0"/>
          </a:p>
          <a:p>
            <a:pPr marL="12700" marR="5080" algn="just">
              <a:lnSpc>
                <a:spcPct val="105300"/>
              </a:lnSpc>
              <a:spcBef>
                <a:spcPts val="100"/>
              </a:spcBef>
            </a:pPr>
            <a:r>
              <a:rPr spc="-15" dirty="0" err="1"/>
              <a:t>Panter</a:t>
            </a:r>
            <a:r>
              <a:rPr lang="pl-PL" spc="-15" dirty="0"/>
              <a:t>				     </a:t>
            </a:r>
            <a:r>
              <a:rPr spc="-15" dirty="0"/>
              <a:t> </a:t>
            </a:r>
            <a:r>
              <a:rPr spc="-40" dirty="0"/>
              <a:t>43  </a:t>
            </a:r>
            <a:endParaRPr lang="pl-PL" spc="-40" dirty="0"/>
          </a:p>
          <a:p>
            <a:pPr marL="12700" marR="5080" algn="just">
              <a:lnSpc>
                <a:spcPct val="105300"/>
              </a:lnSpc>
              <a:spcBef>
                <a:spcPts val="100"/>
              </a:spcBef>
            </a:pPr>
            <a:r>
              <a:rPr dirty="0"/>
              <a:t>Alfa </a:t>
            </a:r>
            <a:r>
              <a:rPr lang="pl-PL" dirty="0"/>
              <a:t>				      </a:t>
            </a:r>
            <a:r>
              <a:rPr spc="-30" dirty="0"/>
              <a:t>44  </a:t>
            </a:r>
            <a:endParaRPr lang="pl-PL" spc="-30" dirty="0"/>
          </a:p>
          <a:p>
            <a:pPr marL="12700" marR="5080" algn="just">
              <a:lnSpc>
                <a:spcPct val="105300"/>
              </a:lnSpc>
              <a:spcBef>
                <a:spcPts val="100"/>
              </a:spcBef>
            </a:pPr>
            <a:r>
              <a:rPr spc="10" dirty="0"/>
              <a:t>Puma                                                                              </a:t>
            </a:r>
            <a:r>
              <a:rPr spc="-40" dirty="0"/>
              <a:t>46</a:t>
            </a:r>
          </a:p>
          <a:p>
            <a:pPr marL="12700" marR="6350" indent="-635" algn="just">
              <a:lnSpc>
                <a:spcPct val="105400"/>
              </a:lnSpc>
              <a:spcBef>
                <a:spcPts val="565"/>
              </a:spcBef>
            </a:pPr>
            <a:r>
              <a:rPr b="1" spc="-5" dirty="0">
                <a:latin typeface="Arial"/>
                <a:cs typeface="Arial"/>
              </a:rPr>
              <a:t>Multitransporter </a:t>
            </a:r>
            <a:r>
              <a:rPr b="1" spc="50" dirty="0">
                <a:latin typeface="Arial"/>
                <a:cs typeface="Arial"/>
              </a:rPr>
              <a:t>VZ </a:t>
            </a:r>
            <a:r>
              <a:rPr b="1" spc="25" dirty="0">
                <a:latin typeface="Arial"/>
                <a:cs typeface="Arial"/>
              </a:rPr>
              <a:t>O </a:t>
            </a:r>
            <a:r>
              <a:rPr lang="pl-PL" b="1" spc="25" dirty="0">
                <a:latin typeface="Arial"/>
                <a:cs typeface="Arial"/>
              </a:rPr>
              <a:t>                                                           </a:t>
            </a:r>
            <a:r>
              <a:rPr spc="-40" dirty="0"/>
              <a:t>48  </a:t>
            </a:r>
            <a:endParaRPr lang="pl-PL" spc="-40" dirty="0"/>
          </a:p>
          <a:p>
            <a:pPr marL="12700" marR="6350" indent="-635" algn="just">
              <a:lnSpc>
                <a:spcPct val="105400"/>
              </a:lnSpc>
              <a:spcBef>
                <a:spcPts val="565"/>
              </a:spcBef>
            </a:pPr>
            <a:r>
              <a:rPr spc="-20" dirty="0"/>
              <a:t>VZ </a:t>
            </a:r>
            <a:r>
              <a:rPr spc="15" dirty="0"/>
              <a:t>O                                                                              </a:t>
            </a:r>
            <a:r>
              <a:rPr spc="-60" dirty="0"/>
              <a:t>49</a:t>
            </a:r>
          </a:p>
          <a:p>
            <a:pPr marL="12700" marR="10795" algn="just">
              <a:lnSpc>
                <a:spcPct val="105400"/>
              </a:lnSpc>
              <a:spcBef>
                <a:spcPts val="565"/>
              </a:spcBef>
            </a:pPr>
            <a:r>
              <a:rPr lang="pl-PL" b="1" spc="-10" dirty="0">
                <a:latin typeface="Arial"/>
                <a:cs typeface="Arial"/>
              </a:rPr>
              <a:t>Przyczepa do przewozu maszyn budowlanych               	        </a:t>
            </a:r>
            <a:r>
              <a:rPr spc="-135" dirty="0"/>
              <a:t>51  </a:t>
            </a:r>
            <a:endParaRPr lang="pl-PL" spc="-135" dirty="0"/>
          </a:p>
          <a:p>
            <a:pPr marL="12700" marR="10795" algn="just">
              <a:lnSpc>
                <a:spcPct val="105400"/>
              </a:lnSpc>
              <a:spcBef>
                <a:spcPts val="565"/>
              </a:spcBef>
            </a:pPr>
            <a:r>
              <a:rPr lang="pl-PL" spc="-10" dirty="0" err="1"/>
              <a:t>Minibagger</a:t>
            </a:r>
            <a:r>
              <a:rPr spc="-10" dirty="0"/>
              <a:t>                                                                            </a:t>
            </a:r>
            <a:r>
              <a:rPr spc="-75" dirty="0"/>
              <a:t>52</a:t>
            </a:r>
          </a:p>
          <a:p>
            <a:pPr marL="12700" marR="5715" algn="just">
              <a:lnSpc>
                <a:spcPct val="105400"/>
              </a:lnSpc>
              <a:spcBef>
                <a:spcPts val="565"/>
              </a:spcBef>
            </a:pPr>
            <a:r>
              <a:rPr lang="pl-PL" b="1" spc="-5" dirty="0">
                <a:latin typeface="Arial"/>
                <a:cs typeface="Arial"/>
              </a:rPr>
              <a:t>Przyczepa skrzyniowa                                                                  </a:t>
            </a:r>
            <a:r>
              <a:rPr spc="-40" dirty="0"/>
              <a:t>54  </a:t>
            </a:r>
            <a:endParaRPr lang="pl-PL" spc="-40" dirty="0"/>
          </a:p>
          <a:p>
            <a:pPr marL="12700" marR="5715" algn="just">
              <a:lnSpc>
                <a:spcPct val="105400"/>
              </a:lnSpc>
              <a:spcBef>
                <a:spcPts val="565"/>
              </a:spcBef>
            </a:pPr>
            <a:r>
              <a:rPr lang="pl-PL" spc="-20" dirty="0"/>
              <a:t>Przyczepa sklejkowa skrzyniowa                                                 </a:t>
            </a:r>
            <a:r>
              <a:rPr spc="-45" dirty="0"/>
              <a:t>55  </a:t>
            </a:r>
            <a:endParaRPr lang="pl-PL" spc="-45" dirty="0"/>
          </a:p>
          <a:p>
            <a:pPr marL="12700" marR="5715" algn="just">
              <a:lnSpc>
                <a:spcPct val="105400"/>
              </a:lnSpc>
              <a:spcBef>
                <a:spcPts val="565"/>
              </a:spcBef>
            </a:pPr>
            <a:r>
              <a:rPr lang="pl-PL" spc="-15" dirty="0"/>
              <a:t>Przyczepa sandwich skrzyniowa</a:t>
            </a:r>
            <a:r>
              <a:rPr spc="-15" dirty="0"/>
              <a:t>                                                </a:t>
            </a:r>
            <a:r>
              <a:rPr spc="-65" dirty="0"/>
              <a:t>57</a:t>
            </a:r>
          </a:p>
          <a:p>
            <a:pPr marL="12700" marR="6350" algn="just">
              <a:lnSpc>
                <a:spcPct val="105400"/>
              </a:lnSpc>
              <a:spcBef>
                <a:spcPts val="565"/>
              </a:spcBef>
            </a:pPr>
            <a:r>
              <a:rPr lang="pl-PL" b="1" spc="-10" dirty="0">
                <a:latin typeface="Arial"/>
                <a:cs typeface="Arial"/>
              </a:rPr>
              <a:t>Przyczepa</a:t>
            </a:r>
            <a:r>
              <a:rPr b="1" spc="-1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Kategorie </a:t>
            </a:r>
            <a:r>
              <a:rPr b="1" spc="-20" dirty="0">
                <a:latin typeface="Arial"/>
                <a:cs typeface="Arial"/>
              </a:rPr>
              <a:t>O3, </a:t>
            </a:r>
            <a:r>
              <a:rPr b="1" spc="-15" dirty="0">
                <a:latin typeface="Arial"/>
                <a:cs typeface="Arial"/>
              </a:rPr>
              <a:t>O4 </a:t>
            </a:r>
            <a:r>
              <a:rPr lang="pl-PL" b="1" spc="-15" dirty="0">
                <a:latin typeface="Arial"/>
                <a:cs typeface="Arial"/>
              </a:rPr>
              <a:t>		        </a:t>
            </a:r>
            <a:r>
              <a:rPr spc="-60" dirty="0"/>
              <a:t>59  </a:t>
            </a:r>
            <a:endParaRPr lang="pl-PL" spc="-60" dirty="0"/>
          </a:p>
          <a:p>
            <a:pPr marL="12700" marR="6350" algn="just">
              <a:lnSpc>
                <a:spcPct val="105400"/>
              </a:lnSpc>
              <a:spcBef>
                <a:spcPts val="565"/>
              </a:spcBef>
            </a:pPr>
            <a:r>
              <a:rPr dirty="0" err="1"/>
              <a:t>Madona</a:t>
            </a:r>
            <a:r>
              <a:rPr dirty="0"/>
              <a:t>                                                                            </a:t>
            </a:r>
            <a:r>
              <a:rPr lang="pl-PL" dirty="0"/>
              <a:t> </a:t>
            </a:r>
            <a:r>
              <a:rPr spc="-40" dirty="0"/>
              <a:t>60</a:t>
            </a:r>
          </a:p>
          <a:p>
            <a:pPr marL="12700" marR="6985" indent="-635" algn="just">
              <a:lnSpc>
                <a:spcPct val="148300"/>
              </a:lnSpc>
            </a:pPr>
            <a:r>
              <a:rPr b="1" spc="-5" dirty="0" err="1">
                <a:latin typeface="Arial"/>
                <a:cs typeface="Arial"/>
              </a:rPr>
              <a:t>Aluminium</a:t>
            </a:r>
            <a:r>
              <a:rPr lang="pl-PL" b="1" spc="-5" dirty="0">
                <a:latin typeface="Arial"/>
                <a:cs typeface="Arial"/>
              </a:rPr>
              <a:t> P</a:t>
            </a:r>
            <a:r>
              <a:rPr b="1" spc="-5" dirty="0" err="1">
                <a:latin typeface="Arial"/>
                <a:cs typeface="Arial"/>
              </a:rPr>
              <a:t>rogram</a:t>
            </a:r>
            <a:r>
              <a:rPr lang="pl-PL" b="1" spc="-5" dirty="0">
                <a:latin typeface="Arial"/>
                <a:cs typeface="Arial"/>
              </a:rPr>
              <a:t>                                                                     </a:t>
            </a:r>
            <a:r>
              <a:rPr spc="-45" dirty="0"/>
              <a:t>62  </a:t>
            </a:r>
            <a:endParaRPr lang="pl-PL" spc="-45" dirty="0"/>
          </a:p>
          <a:p>
            <a:pPr marL="12700" marR="6985" indent="-635" algn="just">
              <a:lnSpc>
                <a:spcPct val="148300"/>
              </a:lnSpc>
            </a:pPr>
            <a:r>
              <a:rPr b="1" dirty="0">
                <a:latin typeface="Arial"/>
                <a:cs typeface="Arial"/>
              </a:rPr>
              <a:t>Service </a:t>
            </a:r>
            <a:r>
              <a:rPr lang="pl-PL" b="1" spc="-10" dirty="0">
                <a:latin typeface="Arial"/>
                <a:cs typeface="Arial"/>
              </a:rPr>
              <a:t>Przyczep                                                                            </a:t>
            </a:r>
            <a:r>
              <a:rPr spc="-45" dirty="0"/>
              <a:t>62  </a:t>
            </a:r>
            <a:endParaRPr lang="pl-PL" spc="-45" dirty="0"/>
          </a:p>
          <a:p>
            <a:pPr marL="12700" marR="6985" indent="-635" algn="just">
              <a:lnSpc>
                <a:spcPct val="148300"/>
              </a:lnSpc>
            </a:pPr>
            <a:r>
              <a:rPr lang="pl-PL" b="1" spc="-15" dirty="0" err="1">
                <a:latin typeface="Arial"/>
                <a:cs typeface="Arial"/>
              </a:rPr>
              <a:t>Częsci</a:t>
            </a:r>
            <a:r>
              <a:rPr lang="pl-PL" b="1" spc="-15" dirty="0">
                <a:latin typeface="Arial"/>
                <a:cs typeface="Arial"/>
              </a:rPr>
              <a:t> zamienne</a:t>
            </a:r>
            <a:r>
              <a:rPr spc="-15" dirty="0">
                <a:latin typeface="Arial"/>
                <a:cs typeface="Arial"/>
              </a:rPr>
              <a:t>, </a:t>
            </a:r>
            <a:r>
              <a:rPr lang="pl-PL" spc="-15" dirty="0">
                <a:latin typeface="Arial"/>
                <a:cs typeface="Arial"/>
              </a:rPr>
              <a:t>                                                                            62</a:t>
            </a:r>
          </a:p>
          <a:p>
            <a:pPr marL="12700" marR="6985" indent="-635" algn="just">
              <a:lnSpc>
                <a:spcPct val="148300"/>
              </a:lnSpc>
            </a:pPr>
            <a:r>
              <a:rPr lang="pl-PL" b="1" spc="-5" dirty="0">
                <a:latin typeface="Arial"/>
                <a:cs typeface="Arial"/>
              </a:rPr>
              <a:t>Technologia przyczep               </a:t>
            </a:r>
            <a:r>
              <a:rPr b="1" spc="-5" dirty="0">
                <a:latin typeface="Arial"/>
                <a:cs typeface="Arial"/>
              </a:rPr>
              <a:t>                                                 </a:t>
            </a:r>
            <a:r>
              <a:rPr lang="pl-PL" b="1" spc="-5" dirty="0">
                <a:latin typeface="Arial"/>
                <a:cs typeface="Arial"/>
              </a:rPr>
              <a:t>  </a:t>
            </a:r>
            <a:r>
              <a:rPr spc="-45" dirty="0"/>
              <a:t>62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81299" y="279499"/>
            <a:ext cx="1934845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4000" spc="-10" dirty="0"/>
              <a:t>Spis treści</a:t>
            </a:r>
            <a:endParaRPr sz="4000" dirty="0"/>
          </a:p>
        </p:txBody>
      </p:sp>
      <p:sp>
        <p:nvSpPr>
          <p:cNvPr id="6" name="object 6"/>
          <p:cNvSpPr/>
          <p:nvPr/>
        </p:nvSpPr>
        <p:spPr>
          <a:xfrm>
            <a:off x="5432399" y="1888107"/>
            <a:ext cx="0" cy="3783965"/>
          </a:xfrm>
          <a:custGeom>
            <a:avLst/>
            <a:gdLst/>
            <a:ahLst/>
            <a:cxnLst/>
            <a:rect l="l" t="t" r="r" b="b"/>
            <a:pathLst>
              <a:path h="3783965">
                <a:moveTo>
                  <a:pt x="0" y="0"/>
                </a:moveTo>
                <a:lnTo>
                  <a:pt x="0" y="3783799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149972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1999" y="7295453"/>
            <a:ext cx="9442450" cy="0"/>
          </a:xfrm>
          <a:custGeom>
            <a:avLst/>
            <a:gdLst/>
            <a:ahLst/>
            <a:cxnLst/>
            <a:rect l="l" t="t" r="r" b="b"/>
            <a:pathLst>
              <a:path w="9442450">
                <a:moveTo>
                  <a:pt x="0" y="0"/>
                </a:moveTo>
                <a:lnTo>
                  <a:pt x="9442069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292934" y="444854"/>
            <a:ext cx="7054850" cy="0"/>
          </a:xfrm>
          <a:custGeom>
            <a:avLst/>
            <a:gdLst/>
            <a:ahLst/>
            <a:cxnLst/>
            <a:rect l="l" t="t" r="r" b="b"/>
            <a:pathLst>
              <a:path w="7054850">
                <a:moveTo>
                  <a:pt x="0" y="0"/>
                </a:moveTo>
                <a:lnTo>
                  <a:pt x="7054468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942472" y="7145018"/>
            <a:ext cx="576580" cy="415290"/>
          </a:xfrm>
          <a:custGeom>
            <a:avLst/>
            <a:gdLst/>
            <a:ahLst/>
            <a:cxnLst/>
            <a:rect l="l" t="t" r="r" b="b"/>
            <a:pathLst>
              <a:path w="576579" h="415290">
                <a:moveTo>
                  <a:pt x="287997" y="0"/>
                </a:moveTo>
                <a:lnTo>
                  <a:pt x="15989" y="151631"/>
                </a:lnTo>
                <a:lnTo>
                  <a:pt x="0" y="179343"/>
                </a:lnTo>
                <a:lnTo>
                  <a:pt x="0" y="414986"/>
                </a:lnTo>
                <a:lnTo>
                  <a:pt x="575995" y="414986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0025166" y="7237969"/>
            <a:ext cx="41084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575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1600" b="1" spc="67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438673" y="386415"/>
            <a:ext cx="827484" cy="1753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75964" y="1419225"/>
            <a:ext cx="6027960" cy="212020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746386" y="1518215"/>
            <a:ext cx="3644080" cy="16585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555370" y="279499"/>
            <a:ext cx="155702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150" dirty="0"/>
              <a:t>D</a:t>
            </a:r>
            <a:r>
              <a:rPr sz="4000" spc="-15" dirty="0"/>
              <a:t>O</a:t>
            </a:r>
            <a:r>
              <a:rPr sz="4000" spc="60" dirty="0"/>
              <a:t>NA</a:t>
            </a:r>
            <a:endParaRPr sz="4000"/>
          </a:p>
        </p:txBody>
      </p:sp>
      <p:sp>
        <p:nvSpPr>
          <p:cNvPr id="10" name="object 10"/>
          <p:cNvSpPr/>
          <p:nvPr/>
        </p:nvSpPr>
        <p:spPr>
          <a:xfrm>
            <a:off x="9942472" y="5812492"/>
            <a:ext cx="576580" cy="654685"/>
          </a:xfrm>
          <a:custGeom>
            <a:avLst/>
            <a:gdLst/>
            <a:ahLst/>
            <a:cxnLst/>
            <a:rect l="l" t="t" r="r" b="b"/>
            <a:pathLst>
              <a:path w="576579" h="654685">
                <a:moveTo>
                  <a:pt x="287997" y="0"/>
                </a:moveTo>
                <a:lnTo>
                  <a:pt x="16002" y="151631"/>
                </a:lnTo>
                <a:lnTo>
                  <a:pt x="0" y="179343"/>
                </a:lnTo>
                <a:lnTo>
                  <a:pt x="0" y="474948"/>
                </a:lnTo>
                <a:lnTo>
                  <a:pt x="271995" y="650462"/>
                </a:lnTo>
                <a:lnTo>
                  <a:pt x="287997" y="654291"/>
                </a:lnTo>
                <a:lnTo>
                  <a:pt x="296513" y="653334"/>
                </a:lnTo>
                <a:lnTo>
                  <a:pt x="559993" y="502659"/>
                </a:lnTo>
                <a:lnTo>
                  <a:pt x="575995" y="474948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060820" y="5969996"/>
            <a:ext cx="339725" cy="339725"/>
          </a:xfrm>
          <a:custGeom>
            <a:avLst/>
            <a:gdLst/>
            <a:ahLst/>
            <a:cxnLst/>
            <a:rect l="l" t="t" r="r" b="b"/>
            <a:pathLst>
              <a:path w="339725" h="339725">
                <a:moveTo>
                  <a:pt x="169646" y="339305"/>
                </a:moveTo>
                <a:lnTo>
                  <a:pt x="214747" y="333245"/>
                </a:lnTo>
                <a:lnTo>
                  <a:pt x="255273" y="316142"/>
                </a:lnTo>
                <a:lnTo>
                  <a:pt x="289607" y="289615"/>
                </a:lnTo>
                <a:lnTo>
                  <a:pt x="316133" y="255280"/>
                </a:lnTo>
                <a:lnTo>
                  <a:pt x="333233" y="214756"/>
                </a:lnTo>
                <a:lnTo>
                  <a:pt x="339293" y="169659"/>
                </a:lnTo>
                <a:lnTo>
                  <a:pt x="333233" y="124557"/>
                </a:lnTo>
                <a:lnTo>
                  <a:pt x="316133" y="84028"/>
                </a:lnTo>
                <a:lnTo>
                  <a:pt x="289607" y="49691"/>
                </a:lnTo>
                <a:lnTo>
                  <a:pt x="255273" y="23163"/>
                </a:lnTo>
                <a:lnTo>
                  <a:pt x="214747" y="6060"/>
                </a:lnTo>
                <a:lnTo>
                  <a:pt x="169646" y="0"/>
                </a:lnTo>
                <a:lnTo>
                  <a:pt x="124545" y="6060"/>
                </a:lnTo>
                <a:lnTo>
                  <a:pt x="84019" y="23163"/>
                </a:lnTo>
                <a:lnTo>
                  <a:pt x="49685" y="49691"/>
                </a:lnTo>
                <a:lnTo>
                  <a:pt x="23160" y="84028"/>
                </a:lnTo>
                <a:lnTo>
                  <a:pt x="6059" y="124557"/>
                </a:lnTo>
                <a:lnTo>
                  <a:pt x="0" y="169659"/>
                </a:lnTo>
                <a:lnTo>
                  <a:pt x="6059" y="214756"/>
                </a:lnTo>
                <a:lnTo>
                  <a:pt x="23160" y="255280"/>
                </a:lnTo>
                <a:lnTo>
                  <a:pt x="49685" y="289615"/>
                </a:lnTo>
                <a:lnTo>
                  <a:pt x="84019" y="316142"/>
                </a:lnTo>
                <a:lnTo>
                  <a:pt x="124545" y="333245"/>
                </a:lnTo>
                <a:lnTo>
                  <a:pt x="169646" y="339305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0083648" y="5958367"/>
            <a:ext cx="298450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spc="-235" dirty="0">
                <a:solidFill>
                  <a:srgbClr val="FFFFFF"/>
                </a:solidFill>
                <a:latin typeface="Arial Narrow"/>
                <a:cs typeface="Arial Narrow"/>
              </a:rPr>
              <a:t>1</a:t>
            </a:r>
            <a:r>
              <a:rPr sz="1950" spc="-229" dirty="0">
                <a:solidFill>
                  <a:srgbClr val="FFFFFF"/>
                </a:solidFill>
                <a:latin typeface="Arial Narrow"/>
                <a:cs typeface="Arial Narrow"/>
              </a:rPr>
              <a:t>3</a:t>
            </a:r>
            <a:r>
              <a:rPr sz="1950" spc="-75" dirty="0">
                <a:solidFill>
                  <a:srgbClr val="FFFFFF"/>
                </a:solidFill>
                <a:latin typeface="Arial Narrow"/>
                <a:cs typeface="Arial Narrow"/>
              </a:rPr>
              <a:t>0</a:t>
            </a:r>
            <a:endParaRPr sz="1950">
              <a:latin typeface="Arial Narrow"/>
              <a:cs typeface="Arial Narrow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182483" y="6196111"/>
            <a:ext cx="100330" cy="109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0" spc="-15" dirty="0">
                <a:solidFill>
                  <a:srgbClr val="FFFFFF"/>
                </a:solidFill>
                <a:latin typeface="Arial Narrow"/>
                <a:cs typeface="Arial Narrow"/>
              </a:rPr>
              <a:t>km</a:t>
            </a:r>
            <a:endParaRPr sz="550">
              <a:latin typeface="Arial Narrow"/>
              <a:cs typeface="Arial Narrow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9423012" y="6294988"/>
            <a:ext cx="902335" cy="1019810"/>
          </a:xfrm>
          <a:custGeom>
            <a:avLst/>
            <a:gdLst/>
            <a:ahLst/>
            <a:cxnLst/>
            <a:rect l="l" t="t" r="r" b="b"/>
            <a:pathLst>
              <a:path w="902334" h="1019809">
                <a:moveTo>
                  <a:pt x="451053" y="0"/>
                </a:moveTo>
                <a:lnTo>
                  <a:pt x="33528" y="229981"/>
                </a:lnTo>
                <a:lnTo>
                  <a:pt x="2550" y="271213"/>
                </a:lnTo>
                <a:lnTo>
                  <a:pt x="0" y="288045"/>
                </a:lnTo>
                <a:lnTo>
                  <a:pt x="0" y="731453"/>
                </a:lnTo>
                <a:lnTo>
                  <a:pt x="20225" y="778893"/>
                </a:lnTo>
                <a:lnTo>
                  <a:pt x="417525" y="1011221"/>
                </a:lnTo>
                <a:lnTo>
                  <a:pt x="451053" y="1019498"/>
                </a:lnTo>
                <a:lnTo>
                  <a:pt x="468728" y="1017429"/>
                </a:lnTo>
                <a:lnTo>
                  <a:pt x="868578" y="789517"/>
                </a:lnTo>
                <a:lnTo>
                  <a:pt x="899555" y="748285"/>
                </a:lnTo>
                <a:lnTo>
                  <a:pt x="902106" y="731453"/>
                </a:lnTo>
                <a:lnTo>
                  <a:pt x="902106" y="288045"/>
                </a:lnTo>
                <a:lnTo>
                  <a:pt x="881880" y="240605"/>
                </a:lnTo>
                <a:lnTo>
                  <a:pt x="484581" y="8277"/>
                </a:lnTo>
                <a:lnTo>
                  <a:pt x="451053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9519590" y="6521542"/>
            <a:ext cx="662893" cy="410946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2700" marR="5080" algn="ctr">
              <a:lnSpc>
                <a:spcPts val="1000"/>
              </a:lnSpc>
              <a:spcBef>
                <a:spcPts val="275"/>
              </a:spcBef>
            </a:pPr>
            <a:r>
              <a:rPr lang="pl-PL" sz="700" b="1" dirty="0">
                <a:solidFill>
                  <a:schemeClr val="bg1"/>
                </a:solidFill>
              </a:rPr>
              <a:t>Przyczepy dla profesjonalistów, w wielu wersjach</a:t>
            </a:r>
            <a:endParaRPr sz="7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9423012" y="6294988"/>
            <a:ext cx="902335" cy="1019810"/>
          </a:xfrm>
          <a:custGeom>
            <a:avLst/>
            <a:gdLst/>
            <a:ahLst/>
            <a:cxnLst/>
            <a:rect l="l" t="t" r="r" b="b"/>
            <a:pathLst>
              <a:path w="902334" h="1019809">
                <a:moveTo>
                  <a:pt x="902106" y="731453"/>
                </a:moveTo>
                <a:lnTo>
                  <a:pt x="902106" y="288045"/>
                </a:lnTo>
                <a:lnTo>
                  <a:pt x="899555" y="271213"/>
                </a:lnTo>
                <a:lnTo>
                  <a:pt x="868578" y="229981"/>
                </a:lnTo>
                <a:lnTo>
                  <a:pt x="484581" y="8277"/>
                </a:lnTo>
                <a:lnTo>
                  <a:pt x="451053" y="0"/>
                </a:lnTo>
                <a:lnTo>
                  <a:pt x="433378" y="2069"/>
                </a:lnTo>
                <a:lnTo>
                  <a:pt x="33528" y="229981"/>
                </a:lnTo>
                <a:lnTo>
                  <a:pt x="2550" y="271213"/>
                </a:lnTo>
                <a:lnTo>
                  <a:pt x="0" y="288045"/>
                </a:lnTo>
                <a:lnTo>
                  <a:pt x="0" y="731453"/>
                </a:lnTo>
                <a:lnTo>
                  <a:pt x="20225" y="778893"/>
                </a:lnTo>
                <a:lnTo>
                  <a:pt x="417525" y="1011221"/>
                </a:lnTo>
                <a:lnTo>
                  <a:pt x="451053" y="1019498"/>
                </a:lnTo>
                <a:lnTo>
                  <a:pt x="468728" y="1017429"/>
                </a:lnTo>
                <a:lnTo>
                  <a:pt x="868578" y="789517"/>
                </a:lnTo>
                <a:lnTo>
                  <a:pt x="899555" y="748285"/>
                </a:lnTo>
                <a:lnTo>
                  <a:pt x="902106" y="731453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599307" y="6830736"/>
            <a:ext cx="5736590" cy="396262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0"/>
              </a:spcBef>
            </a:pPr>
            <a:r>
              <a:rPr lang="pl-PL" sz="1200" dirty="0">
                <a:solidFill>
                  <a:schemeClr val="tx2"/>
                </a:solidFill>
              </a:rPr>
              <a:t>Oferujemy dużą liczbę wariantów powierzchni ładunkowej, patrz dane techniczne poszczególnych typów w tabeli.</a:t>
            </a:r>
            <a:endParaRPr sz="12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8" y="3891880"/>
            <a:ext cx="288290" cy="1538605"/>
          </a:xfrm>
          <a:custGeom>
            <a:avLst/>
            <a:gdLst/>
            <a:ahLst/>
            <a:cxnLst/>
            <a:rect l="l" t="t" r="r" b="b"/>
            <a:pathLst>
              <a:path w="288290" h="1538604">
                <a:moveTo>
                  <a:pt x="0" y="1538046"/>
                </a:moveTo>
                <a:lnTo>
                  <a:pt x="287997" y="1538046"/>
                </a:lnTo>
                <a:lnTo>
                  <a:pt x="287997" y="0"/>
                </a:lnTo>
                <a:lnTo>
                  <a:pt x="0" y="0"/>
                </a:lnTo>
                <a:lnTo>
                  <a:pt x="0" y="1538046"/>
                </a:lnTo>
                <a:close/>
              </a:path>
            </a:pathLst>
          </a:custGeom>
          <a:solidFill>
            <a:srgbClr val="B6BF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599307" y="3758249"/>
            <a:ext cx="5992495" cy="1656223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35"/>
              </a:spcBef>
            </a:pPr>
            <a:r>
              <a:rPr lang="pl-PL" sz="1200" dirty="0"/>
              <a:t>Przyczepy serii DONA to przyczepy z hamulcem o masie całkowitej od 2700 do 3500 kg </a:t>
            </a:r>
          </a:p>
          <a:p>
            <a:pPr marL="12700">
              <a:lnSpc>
                <a:spcPct val="100000"/>
              </a:lnSpc>
              <a:spcBef>
                <a:spcPts val="735"/>
              </a:spcBef>
            </a:pPr>
            <a:r>
              <a:rPr lang="pl-PL" sz="1200" dirty="0"/>
              <a:t>Wersja z dyszlem „V”, burty aluminiowe o wysokości 350 mm, koła 13 lub 14 cali, instalacja elektryczna 13-pinowa, podłoga wykonana z wodoodpornej płyty sitodrukowej 15 mm. </a:t>
            </a:r>
          </a:p>
          <a:p>
            <a:pPr marL="12700">
              <a:lnSpc>
                <a:spcPct val="100000"/>
              </a:lnSpc>
              <a:spcBef>
                <a:spcPts val="735"/>
              </a:spcBef>
            </a:pPr>
            <a:r>
              <a:rPr lang="pl-PL" sz="1200" dirty="0"/>
              <a:t>Ściany boczne są składane i zdejmowane, solidna spawana rama, cynkowana ogniowo </a:t>
            </a:r>
          </a:p>
          <a:p>
            <a:pPr marL="12700">
              <a:lnSpc>
                <a:spcPct val="100000"/>
              </a:lnSpc>
              <a:spcBef>
                <a:spcPts val="735"/>
              </a:spcBef>
            </a:pPr>
            <a:r>
              <a:rPr lang="pl-PL" sz="1200" dirty="0"/>
              <a:t>Przyczepy serii DONA standardowo wyposażone są w uszy mocujące typu U w profilu M w zależności od długości przyczepy (10-20 szt.), z kołem podporowym i uchwytem, ​​z klinami pod koła oraz lampami tylnymi Agados Smart LED</a:t>
            </a:r>
            <a:endParaRPr sz="1150" dirty="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016719" y="470879"/>
            <a:ext cx="4343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pl-PL" sz="1400" b="1" dirty="0">
                <a:solidFill>
                  <a:schemeClr val="bg1">
                    <a:lumMod val="75000"/>
                  </a:schemeClr>
                </a:solidFill>
              </a:rPr>
              <a:t>SPRAWDZONA</a:t>
            </a:r>
            <a:r>
              <a:rPr lang="pl-PL" sz="1400" dirty="0"/>
              <a:t> </a:t>
            </a:r>
            <a:r>
              <a:rPr lang="pl-PL" sz="1400" b="1" dirty="0">
                <a:solidFill>
                  <a:schemeClr val="bg1">
                    <a:lumMod val="75000"/>
                  </a:schemeClr>
                </a:solidFill>
              </a:rPr>
              <a:t>JAKOŚĆ NA DŁUGIE I KRÓTKIE PODRÓŻE</a:t>
            </a:r>
            <a:endParaRPr sz="1400" b="1" dirty="0">
              <a:solidFill>
                <a:schemeClr val="bg1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556500" y="200028"/>
            <a:ext cx="1804107" cy="1051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600" b="1" dirty="0"/>
              <a:t>WYSOKIE ŁADOWNIE-HOCHLADER  </a:t>
            </a:r>
            <a:r>
              <a:rPr lang="pl-PL" sz="600" dirty="0"/>
              <a:t>(Burty aluminiowe)</a:t>
            </a:r>
            <a:endParaRPr sz="6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1999" y="444854"/>
            <a:ext cx="8915400" cy="0"/>
          </a:xfrm>
          <a:custGeom>
            <a:avLst/>
            <a:gdLst/>
            <a:ahLst/>
            <a:cxnLst/>
            <a:rect l="l" t="t" r="r" b="b"/>
            <a:pathLst>
              <a:path w="8915400">
                <a:moveTo>
                  <a:pt x="0" y="0"/>
                </a:moveTo>
                <a:lnTo>
                  <a:pt x="8915403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438673" y="386415"/>
            <a:ext cx="827484" cy="1753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3536" y="7145018"/>
            <a:ext cx="576580" cy="415290"/>
          </a:xfrm>
          <a:custGeom>
            <a:avLst/>
            <a:gdLst/>
            <a:ahLst/>
            <a:cxnLst/>
            <a:rect l="l" t="t" r="r" b="b"/>
            <a:pathLst>
              <a:path w="576580" h="415290">
                <a:moveTo>
                  <a:pt x="287997" y="0"/>
                </a:moveTo>
                <a:lnTo>
                  <a:pt x="16001" y="151631"/>
                </a:lnTo>
                <a:lnTo>
                  <a:pt x="0" y="179343"/>
                </a:lnTo>
                <a:lnTo>
                  <a:pt x="0" y="414986"/>
                </a:lnTo>
                <a:lnTo>
                  <a:pt x="575995" y="414986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52401" y="7237969"/>
            <a:ext cx="41846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35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1600" b="1" spc="67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93519" y="7295305"/>
            <a:ext cx="9366885" cy="0"/>
          </a:xfrm>
          <a:custGeom>
            <a:avLst/>
            <a:gdLst/>
            <a:ahLst/>
            <a:cxnLst/>
            <a:rect l="l" t="t" r="r" b="b"/>
            <a:pathLst>
              <a:path w="9366885">
                <a:moveTo>
                  <a:pt x="0" y="0"/>
                </a:moveTo>
                <a:lnTo>
                  <a:pt x="9366478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599944" y="50723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03155" y="149355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4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807553" y="524205"/>
            <a:ext cx="1749054" cy="121886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07407" y="50723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610609" y="149355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4" h="2105660">
                <a:moveTo>
                  <a:pt x="926718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8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690316" y="1010373"/>
            <a:ext cx="1773755" cy="48412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414858" y="603389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399" y="0"/>
                </a:lnTo>
                <a:lnTo>
                  <a:pt x="2057399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518062" y="702022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5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607929" y="1430889"/>
            <a:ext cx="1746037" cy="79162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322309" y="603389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425519" y="702022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5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425515" y="1587445"/>
            <a:ext cx="1781131" cy="69451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419310" y="175124"/>
            <a:ext cx="830062" cy="2346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pl-PL" sz="1450" b="1" spc="335" dirty="0">
                <a:solidFill>
                  <a:srgbClr val="154194"/>
                </a:solidFill>
                <a:latin typeface="Arial"/>
                <a:cs typeface="Arial"/>
              </a:rPr>
              <a:t>DONA</a:t>
            </a:r>
            <a:r>
              <a:rPr lang="pl-PL" sz="1450" spc="33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333133" y="1215377"/>
            <a:ext cx="2985770" cy="3369945"/>
          </a:xfrm>
          <a:custGeom>
            <a:avLst/>
            <a:gdLst/>
            <a:ahLst/>
            <a:cxnLst/>
            <a:rect l="l" t="t" r="r" b="b"/>
            <a:pathLst>
              <a:path w="2985770" h="3369945">
                <a:moveTo>
                  <a:pt x="0" y="0"/>
                </a:moveTo>
                <a:lnTo>
                  <a:pt x="2985516" y="0"/>
                </a:lnTo>
                <a:lnTo>
                  <a:pt x="2985516" y="3369564"/>
                </a:lnTo>
                <a:lnTo>
                  <a:pt x="0" y="3369564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36325" y="1314009"/>
            <a:ext cx="2780665" cy="3171825"/>
          </a:xfrm>
          <a:custGeom>
            <a:avLst/>
            <a:gdLst/>
            <a:ahLst/>
            <a:cxnLst/>
            <a:rect l="l" t="t" r="r" b="b"/>
            <a:pathLst>
              <a:path w="2780665" h="3171825">
                <a:moveTo>
                  <a:pt x="1390097" y="0"/>
                </a:moveTo>
                <a:lnTo>
                  <a:pt x="1332420" y="13792"/>
                </a:lnTo>
                <a:lnTo>
                  <a:pt x="57683" y="749757"/>
                </a:lnTo>
                <a:lnTo>
                  <a:pt x="16897" y="792810"/>
                </a:lnTo>
                <a:lnTo>
                  <a:pt x="0" y="849655"/>
                </a:lnTo>
                <a:lnTo>
                  <a:pt x="0" y="2321598"/>
                </a:lnTo>
                <a:lnTo>
                  <a:pt x="16897" y="2378443"/>
                </a:lnTo>
                <a:lnTo>
                  <a:pt x="57683" y="2421496"/>
                </a:lnTo>
                <a:lnTo>
                  <a:pt x="1332420" y="3157461"/>
                </a:lnTo>
                <a:lnTo>
                  <a:pt x="1390097" y="3171253"/>
                </a:lnTo>
                <a:lnTo>
                  <a:pt x="1420792" y="3167805"/>
                </a:lnTo>
                <a:lnTo>
                  <a:pt x="2722511" y="2421496"/>
                </a:lnTo>
                <a:lnTo>
                  <a:pt x="2763291" y="2378443"/>
                </a:lnTo>
                <a:lnTo>
                  <a:pt x="2780182" y="2321598"/>
                </a:lnTo>
                <a:lnTo>
                  <a:pt x="2780182" y="849655"/>
                </a:lnTo>
                <a:lnTo>
                  <a:pt x="2763291" y="792810"/>
                </a:lnTo>
                <a:lnTo>
                  <a:pt x="2722511" y="749757"/>
                </a:lnTo>
                <a:lnTo>
                  <a:pt x="1447774" y="13792"/>
                </a:lnTo>
                <a:lnTo>
                  <a:pt x="13900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65937" y="1927279"/>
            <a:ext cx="2650578" cy="182695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32000" y="5108435"/>
            <a:ext cx="2725420" cy="0"/>
          </a:xfrm>
          <a:custGeom>
            <a:avLst/>
            <a:gdLst/>
            <a:ahLst/>
            <a:cxnLst/>
            <a:rect l="l" t="t" r="r" b="b"/>
            <a:pathLst>
              <a:path w="2725420">
                <a:moveTo>
                  <a:pt x="0" y="0"/>
                </a:moveTo>
                <a:lnTo>
                  <a:pt x="2725153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419300" y="4902034"/>
            <a:ext cx="3143885" cy="21108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200" dirty="0"/>
              <a:t>WARIANTY, MODYFIKACJE, AKCESORIA</a:t>
            </a:r>
            <a:endParaRPr lang="pl-PL" sz="1000" b="1" dirty="0">
              <a:solidFill>
                <a:srgbClr val="154194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800" b="1" dirty="0">
                <a:solidFill>
                  <a:schemeClr val="tx2"/>
                </a:solidFill>
              </a:rPr>
              <a:t>Przyczepy z serii Dona można wyposażyć w funkcjonalne akcesoria lub wybrać różne modyfikacje:</a:t>
            </a:r>
            <a:endParaRPr sz="700" b="1" dirty="0">
              <a:solidFill>
                <a:schemeClr val="tx2"/>
              </a:solidFill>
              <a:latin typeface="Arial"/>
              <a:cs typeface="Arial"/>
            </a:endParaRPr>
          </a:p>
          <a:p>
            <a:pPr marL="156210" indent="-144145">
              <a:lnSpc>
                <a:spcPts val="930"/>
              </a:lnSpc>
              <a:spcBef>
                <a:spcPts val="28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25" dirty="0">
                <a:solidFill>
                  <a:srgbClr val="1C1C1B"/>
                </a:solidFill>
                <a:latin typeface="Tahoma"/>
                <a:cs typeface="Tahoma"/>
              </a:rPr>
              <a:t>Klapa przednia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Złącze oczkowe</a:t>
            </a:r>
            <a:r>
              <a:rPr sz="800" spc="10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1C1C1B"/>
                </a:solidFill>
                <a:latin typeface="Tahoma"/>
                <a:cs typeface="Tahoma"/>
              </a:rPr>
              <a:t>DIN</a:t>
            </a:r>
            <a:r>
              <a:rPr sz="800" spc="-125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800" spc="-30" dirty="0">
                <a:solidFill>
                  <a:srgbClr val="1C1C1B"/>
                </a:solidFill>
                <a:latin typeface="Tahoma"/>
                <a:cs typeface="Tahoma"/>
              </a:rPr>
              <a:t>40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Obrotowa noga wsporcza z tyłu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sz="800" spc="-55" dirty="0">
                <a:solidFill>
                  <a:srgbClr val="1C1C1B"/>
                </a:solidFill>
                <a:latin typeface="Tahoma"/>
                <a:cs typeface="Tahoma"/>
              </a:rPr>
              <a:t>10", 12"</a:t>
            </a:r>
            <a:r>
              <a:rPr sz="800" spc="-60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lang="pl-PL" sz="800" spc="15" dirty="0">
                <a:solidFill>
                  <a:srgbClr val="1C1C1B"/>
                </a:solidFill>
                <a:latin typeface="Tahoma"/>
                <a:cs typeface="Tahoma"/>
              </a:rPr>
              <a:t>koła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30" dirty="0">
                <a:solidFill>
                  <a:srgbClr val="1C1C1B"/>
                </a:solidFill>
                <a:latin typeface="Tahoma"/>
                <a:cs typeface="Tahoma"/>
              </a:rPr>
              <a:t>Zamek do zamknięcia zaczepu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Koło zapasowe z uchwytem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Amortyzator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-5" dirty="0">
                <a:solidFill>
                  <a:srgbClr val="1C1C1B"/>
                </a:solidFill>
                <a:latin typeface="Arial"/>
                <a:cs typeface="Arial"/>
              </a:rPr>
              <a:t>Dzielone burty </a:t>
            </a:r>
            <a:r>
              <a:rPr sz="800" spc="-10" dirty="0">
                <a:solidFill>
                  <a:srgbClr val="1C1C1B"/>
                </a:solidFill>
                <a:latin typeface="Arial"/>
                <a:cs typeface="Arial"/>
              </a:rPr>
              <a:t>(</a:t>
            </a:r>
            <a:r>
              <a:rPr lang="pl-PL" sz="800" spc="-10" dirty="0">
                <a:solidFill>
                  <a:srgbClr val="1C1C1B"/>
                </a:solidFill>
                <a:latin typeface="Arial"/>
                <a:cs typeface="Arial"/>
              </a:rPr>
              <a:t>od powierzchni ładunkowej </a:t>
            </a:r>
            <a:r>
              <a:rPr sz="800" spc="-50" dirty="0">
                <a:solidFill>
                  <a:srgbClr val="1C1C1B"/>
                </a:solidFill>
                <a:latin typeface="Arial"/>
                <a:cs typeface="Arial"/>
              </a:rPr>
              <a:t>7,4 </a:t>
            </a:r>
            <a:r>
              <a:rPr sz="800" spc="45" dirty="0">
                <a:solidFill>
                  <a:srgbClr val="1C1C1B"/>
                </a:solidFill>
                <a:latin typeface="Arial"/>
                <a:cs typeface="Arial"/>
              </a:rPr>
              <a:t>m</a:t>
            </a:r>
            <a:r>
              <a:rPr sz="800" spc="-12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800" spc="10" dirty="0">
                <a:solidFill>
                  <a:srgbClr val="1C1C1B"/>
                </a:solidFill>
                <a:latin typeface="Arial"/>
                <a:cs typeface="Arial"/>
              </a:rPr>
              <a:t>standard</a:t>
            </a:r>
            <a:r>
              <a:rPr lang="pl-PL" sz="800" spc="10" dirty="0">
                <a:solidFill>
                  <a:srgbClr val="1C1C1B"/>
                </a:solidFill>
                <a:latin typeface="Arial"/>
                <a:cs typeface="Arial"/>
              </a:rPr>
              <a:t>owo</a:t>
            </a:r>
            <a:r>
              <a:rPr sz="800" spc="10" dirty="0">
                <a:solidFill>
                  <a:srgbClr val="1C1C1B"/>
                </a:solidFill>
                <a:latin typeface="Arial"/>
                <a:cs typeface="Arial"/>
              </a:rPr>
              <a:t>)</a:t>
            </a:r>
            <a:endParaRPr sz="800" dirty="0">
              <a:latin typeface="Arial"/>
              <a:cs typeface="Arial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5" dirty="0">
                <a:solidFill>
                  <a:srgbClr val="1C1C1B"/>
                </a:solidFill>
                <a:latin typeface="Tahoma"/>
                <a:cs typeface="Tahoma"/>
              </a:rPr>
              <a:t>Narożniki środkowe zdejmowane przy burtach dzielonych</a:t>
            </a: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5" dirty="0">
                <a:solidFill>
                  <a:srgbClr val="1C1C1B"/>
                </a:solidFill>
                <a:latin typeface="Tahoma"/>
                <a:cs typeface="Tahoma"/>
              </a:rPr>
              <a:t>Szyny wjazdowe chowane w schowkach pod powierzchnia ładunkową</a:t>
            </a: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5" dirty="0">
                <a:solidFill>
                  <a:srgbClr val="1C1C1B"/>
                </a:solidFill>
                <a:latin typeface="Tahoma"/>
                <a:cs typeface="Tahoma"/>
              </a:rPr>
              <a:t>Dyszel z regulacja wysokości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5" dirty="0">
                <a:solidFill>
                  <a:srgbClr val="1C1C1B"/>
                </a:solidFill>
                <a:latin typeface="Tahoma"/>
                <a:cs typeface="Tahoma"/>
              </a:rPr>
              <a:t>Antypoślizgowy zaczep kulowy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930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5" dirty="0">
                <a:solidFill>
                  <a:srgbClr val="1C1C1B"/>
                </a:solidFill>
                <a:latin typeface="Tahoma"/>
                <a:cs typeface="Tahoma"/>
              </a:rPr>
              <a:t>Blacha ryflowana na podłodze</a:t>
            </a:r>
            <a:endParaRPr sz="800" dirty="0">
              <a:latin typeface="Tahoma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157420" y="1775350"/>
            <a:ext cx="922429" cy="296876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indent="98425" algn="ctr">
              <a:lnSpc>
                <a:spcPts val="730"/>
              </a:lnSpc>
              <a:spcBef>
                <a:spcPts val="215"/>
              </a:spcBef>
            </a:pP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Dona</a:t>
            </a:r>
            <a:r>
              <a:rPr lang="pl-PL" sz="700" b="1" spc="5" dirty="0">
                <a:solidFill>
                  <a:srgbClr val="1C1C1B"/>
                </a:solidFill>
                <a:latin typeface="Arial"/>
                <a:cs typeface="Arial"/>
              </a:rPr>
              <a:t>                              z</a:t>
            </a: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lang="pl-PL" sz="700" b="1" spc="20" dirty="0">
                <a:solidFill>
                  <a:srgbClr val="1C1C1B"/>
                </a:solidFill>
                <a:latin typeface="Arial"/>
                <a:cs typeface="Arial"/>
              </a:rPr>
              <a:t>plandeką                    typu firanka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043445" y="1880971"/>
            <a:ext cx="925431" cy="11734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280670" marR="5080" indent="-268605">
              <a:lnSpc>
                <a:spcPts val="730"/>
              </a:lnSpc>
              <a:spcBef>
                <a:spcPts val="215"/>
              </a:spcBef>
            </a:pP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Dona </a:t>
            </a:r>
            <a:r>
              <a:rPr lang="pl-PL" sz="700" b="1" spc="5" dirty="0">
                <a:solidFill>
                  <a:srgbClr val="1C1C1B"/>
                </a:solidFill>
                <a:latin typeface="Arial"/>
                <a:cs typeface="Arial"/>
              </a:rPr>
              <a:t>jako platforma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092549" y="2948012"/>
            <a:ext cx="1341120" cy="0"/>
          </a:xfrm>
          <a:custGeom>
            <a:avLst/>
            <a:gdLst/>
            <a:ahLst/>
            <a:cxnLst/>
            <a:rect l="l" t="t" r="r" b="b"/>
            <a:pathLst>
              <a:path w="1341120">
                <a:moveTo>
                  <a:pt x="0" y="0"/>
                </a:moveTo>
                <a:lnTo>
                  <a:pt x="1340535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4079849" y="2741613"/>
            <a:ext cx="1365250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000" b="1" spc="25" dirty="0">
                <a:solidFill>
                  <a:srgbClr val="1C1C1B"/>
                </a:solidFill>
                <a:latin typeface="Arial"/>
                <a:cs typeface="Arial"/>
              </a:rPr>
              <a:t>DANE TECHNICZNE</a:t>
            </a:r>
            <a:endParaRPr sz="1000" dirty="0">
              <a:latin typeface="Arial"/>
              <a:cs typeface="Arial"/>
            </a:endParaRPr>
          </a:p>
        </p:txBody>
      </p:sp>
      <p:graphicFrame>
        <p:nvGraphicFramePr>
          <p:cNvPr id="29" name="object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0406004"/>
              </p:ext>
            </p:extLst>
          </p:nvPr>
        </p:nvGraphicFramePr>
        <p:xfrm>
          <a:off x="4092549" y="3107410"/>
          <a:ext cx="6096633" cy="38494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852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11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43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59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52006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lang="pl-PL" sz="700" b="1" dirty="0" err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Anhängertyp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solidFill>
                      <a:srgbClr val="154194"/>
                    </a:solidFill>
                  </a:tcPr>
                </a:tc>
                <a:tc>
                  <a:txBody>
                    <a:bodyPr/>
                    <a:lstStyle/>
                    <a:p>
                      <a:pPr marR="7620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lang="pl-PL" sz="7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DMC</a:t>
                      </a:r>
                      <a:r>
                        <a:rPr sz="7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(kg)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solidFill>
                      <a:srgbClr val="154194"/>
                    </a:solidFill>
                  </a:tcPr>
                </a:tc>
                <a:tc>
                  <a:txBody>
                    <a:bodyPr/>
                    <a:lstStyle/>
                    <a:p>
                      <a:pPr marL="51435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lang="pl-PL" sz="7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Ładowność</a:t>
                      </a:r>
                      <a:r>
                        <a:rPr sz="7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(kg)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solidFill>
                      <a:srgbClr val="154194"/>
                    </a:solidFill>
                  </a:tcPr>
                </a:tc>
                <a:tc>
                  <a:txBody>
                    <a:bodyPr/>
                    <a:lstStyle/>
                    <a:p>
                      <a:pPr marL="459105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lang="pl-PL" sz="7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Powierzchnia</a:t>
                      </a:r>
                      <a:r>
                        <a:rPr sz="7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(mm)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solidFill>
                      <a:srgbClr val="1541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1456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spc="5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DONA</a:t>
                      </a:r>
                      <a:r>
                        <a:rPr sz="7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7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11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2000,</a:t>
                      </a:r>
                      <a:r>
                        <a:rPr sz="7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2700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5244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1490,</a:t>
                      </a:r>
                      <a:r>
                        <a:rPr sz="7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2190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9339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3825×1700×350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5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DONA</a:t>
                      </a:r>
                      <a:r>
                        <a:rPr sz="7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12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2000,</a:t>
                      </a:r>
                      <a:r>
                        <a:rPr sz="7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2700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70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4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1470,</a:t>
                      </a:r>
                      <a:r>
                        <a:rPr sz="7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2130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95934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4100×1700×350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5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DONA</a:t>
                      </a:r>
                      <a:r>
                        <a:rPr sz="7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A2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2700, </a:t>
                      </a: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3000,</a:t>
                      </a:r>
                      <a:r>
                        <a:rPr sz="700" spc="-7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3500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70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2080, 2360,</a:t>
                      </a:r>
                      <a:r>
                        <a:rPr sz="700" spc="-8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2760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9339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4170×2000×350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3998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5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DONA</a:t>
                      </a:r>
                      <a:r>
                        <a:rPr sz="7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A4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2700, </a:t>
                      </a: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3000,</a:t>
                      </a:r>
                      <a:r>
                        <a:rPr sz="700" spc="-7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3500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70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1990, </a:t>
                      </a: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2270,</a:t>
                      </a:r>
                      <a:r>
                        <a:rPr sz="700" spc="-7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2690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6409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5050×2000×350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5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DONA</a:t>
                      </a:r>
                      <a:r>
                        <a:rPr sz="7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A5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2700, </a:t>
                      </a: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3000,</a:t>
                      </a:r>
                      <a:r>
                        <a:rPr sz="700" spc="-7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3500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97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1940, </a:t>
                      </a: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2210,</a:t>
                      </a:r>
                      <a:r>
                        <a:rPr sz="700" spc="-7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2620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895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5750×2000×350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5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DONA</a:t>
                      </a:r>
                      <a:r>
                        <a:rPr sz="7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A6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2700, </a:t>
                      </a: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3000,</a:t>
                      </a:r>
                      <a:r>
                        <a:rPr sz="700" spc="-7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3500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70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1890, </a:t>
                      </a: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2160,</a:t>
                      </a:r>
                      <a:r>
                        <a:rPr sz="700" spc="-7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2580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9584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6130×2000×350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5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DONA</a:t>
                      </a:r>
                      <a:r>
                        <a:rPr sz="7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A7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2700, </a:t>
                      </a: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3000,</a:t>
                      </a:r>
                      <a:r>
                        <a:rPr sz="700" spc="-7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3500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70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1850, </a:t>
                      </a:r>
                      <a:r>
                        <a:rPr sz="700" spc="-3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2120,</a:t>
                      </a:r>
                      <a:r>
                        <a:rPr sz="700" spc="-7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2540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895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6610×2000×350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5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DONA</a:t>
                      </a:r>
                      <a:r>
                        <a:rPr sz="7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32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2700, </a:t>
                      </a: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3000,</a:t>
                      </a:r>
                      <a:r>
                        <a:rPr sz="700" spc="-7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3500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70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2090, </a:t>
                      </a: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2370,</a:t>
                      </a:r>
                      <a:r>
                        <a:rPr sz="700" spc="-8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2770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9657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4170×2100×350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3998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5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DONA</a:t>
                      </a:r>
                      <a:r>
                        <a:rPr sz="7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34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2700, </a:t>
                      </a: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3000,</a:t>
                      </a:r>
                      <a:r>
                        <a:rPr sz="700" spc="-7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3500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70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1980, </a:t>
                      </a: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2210,</a:t>
                      </a:r>
                      <a:r>
                        <a:rPr sz="700" spc="-7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2680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9584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5050×2100×350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5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DONA</a:t>
                      </a:r>
                      <a:r>
                        <a:rPr sz="7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35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2700, </a:t>
                      </a: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3000,</a:t>
                      </a:r>
                      <a:r>
                        <a:rPr sz="700" spc="-7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3500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70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3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1910, </a:t>
                      </a: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2180,</a:t>
                      </a:r>
                      <a:r>
                        <a:rPr sz="700" spc="-6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2600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9212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5750×2100×350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5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DONA</a:t>
                      </a:r>
                      <a:r>
                        <a:rPr sz="7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36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2700, </a:t>
                      </a: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3000,</a:t>
                      </a:r>
                      <a:r>
                        <a:rPr sz="700" spc="-7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3500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70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1890, </a:t>
                      </a: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2150,</a:t>
                      </a:r>
                      <a:r>
                        <a:rPr sz="700" spc="-7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2580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92759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6130×2100×350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5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DONA</a:t>
                      </a:r>
                      <a:r>
                        <a:rPr sz="7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37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2700, </a:t>
                      </a: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3000,</a:t>
                      </a:r>
                      <a:r>
                        <a:rPr sz="700" spc="-7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3500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461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1840, </a:t>
                      </a: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2130,</a:t>
                      </a:r>
                      <a:r>
                        <a:rPr sz="700" spc="-7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2540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9212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6610×2100×350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5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DONA</a:t>
                      </a:r>
                      <a:r>
                        <a:rPr sz="7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42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2700, </a:t>
                      </a: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3000,</a:t>
                      </a:r>
                      <a:r>
                        <a:rPr sz="700" spc="-7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3500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70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2080, </a:t>
                      </a: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2350,</a:t>
                      </a:r>
                      <a:r>
                        <a:rPr sz="700" spc="-7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2770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9466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4170×2200×350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5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DONA</a:t>
                      </a:r>
                      <a:r>
                        <a:rPr sz="7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44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2700, </a:t>
                      </a: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3000,</a:t>
                      </a:r>
                      <a:r>
                        <a:rPr sz="700" spc="-7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3500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70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1980, 2250,</a:t>
                      </a:r>
                      <a:r>
                        <a:rPr sz="700" spc="-7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2670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768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5050×2200×350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43998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5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DONA</a:t>
                      </a:r>
                      <a:r>
                        <a:rPr sz="7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45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2700, </a:t>
                      </a: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3000,</a:t>
                      </a:r>
                      <a:r>
                        <a:rPr sz="700" spc="-7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3500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70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1940, </a:t>
                      </a:r>
                      <a:r>
                        <a:rPr sz="700" spc="-3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2120,</a:t>
                      </a:r>
                      <a:r>
                        <a:rPr sz="700" spc="-7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2600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9022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5750×2200×350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5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DONA</a:t>
                      </a:r>
                      <a:r>
                        <a:rPr sz="7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46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2700, </a:t>
                      </a: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3000,</a:t>
                      </a:r>
                      <a:r>
                        <a:rPr sz="700" spc="-7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3500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70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3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1910, </a:t>
                      </a: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2180,</a:t>
                      </a:r>
                      <a:r>
                        <a:rPr sz="700" spc="-6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2570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9085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6130×2200×350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5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DONA</a:t>
                      </a:r>
                      <a:r>
                        <a:rPr sz="7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4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47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2700, </a:t>
                      </a: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3000,</a:t>
                      </a:r>
                      <a:r>
                        <a:rPr sz="700" spc="-7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3500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70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3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1870, </a:t>
                      </a: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2140,</a:t>
                      </a:r>
                      <a:r>
                        <a:rPr sz="700" spc="-6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2560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9022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6610×2200×350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5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DONA</a:t>
                      </a:r>
                      <a:r>
                        <a:rPr sz="7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52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2700, </a:t>
                      </a: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3000,</a:t>
                      </a:r>
                      <a:r>
                        <a:rPr sz="700" spc="-7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3500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70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2020, 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2280,</a:t>
                      </a:r>
                      <a:r>
                        <a:rPr sz="700" spc="-7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3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2710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99109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4170×2470×350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5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DONA</a:t>
                      </a:r>
                      <a:r>
                        <a:rPr sz="7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54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2700, </a:t>
                      </a: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3000,</a:t>
                      </a:r>
                      <a:r>
                        <a:rPr sz="700" spc="-7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3500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97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1930, </a:t>
                      </a: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2180,</a:t>
                      </a:r>
                      <a:r>
                        <a:rPr sz="700" spc="-7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2620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9212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5050×2470×350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5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DONA</a:t>
                      </a:r>
                      <a:r>
                        <a:rPr sz="7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55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2700, </a:t>
                      </a: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3000,</a:t>
                      </a:r>
                      <a:r>
                        <a:rPr sz="700" spc="-7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3500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70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1940, </a:t>
                      </a: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2210,</a:t>
                      </a:r>
                      <a:r>
                        <a:rPr sz="700" spc="-7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2640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9466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5750×2470×350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43998"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5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DONA</a:t>
                      </a:r>
                      <a:r>
                        <a:rPr sz="7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56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2700, </a:t>
                      </a: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3000,</a:t>
                      </a:r>
                      <a:r>
                        <a:rPr sz="700" spc="-7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3500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97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1800, 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2060,</a:t>
                      </a:r>
                      <a:r>
                        <a:rPr sz="700" spc="-7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2520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9530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6130×2470×350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5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DONA</a:t>
                      </a:r>
                      <a:r>
                        <a:rPr sz="7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57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90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2700, </a:t>
                      </a: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3000,</a:t>
                      </a:r>
                      <a:r>
                        <a:rPr sz="700" spc="-7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3500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3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1750, </a:t>
                      </a: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2020,</a:t>
                      </a:r>
                      <a:r>
                        <a:rPr sz="700" spc="-6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2440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9466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6610×2470×350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700" spc="5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DONA</a:t>
                      </a:r>
                      <a:r>
                        <a:rPr sz="7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58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875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905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2700, </a:t>
                      </a: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3000,</a:t>
                      </a:r>
                      <a:r>
                        <a:rPr sz="700" spc="-7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3500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875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700" spc="-3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1670, </a:t>
                      </a: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1930,</a:t>
                      </a:r>
                      <a:r>
                        <a:rPr sz="700" spc="-6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2360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875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9530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7430×2470×350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875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700" spc="5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DONA</a:t>
                      </a:r>
                      <a:r>
                        <a:rPr sz="7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59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875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905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2700, </a:t>
                      </a: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3000,</a:t>
                      </a:r>
                      <a:r>
                        <a:rPr sz="700" spc="-7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3500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875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1560, </a:t>
                      </a: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1820,</a:t>
                      </a:r>
                      <a:r>
                        <a:rPr sz="700" spc="-7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2250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875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9149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8630×2470×350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875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36195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700" spc="5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DONA</a:t>
                      </a:r>
                      <a:r>
                        <a:rPr sz="7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875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905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2700, </a:t>
                      </a: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3000,</a:t>
                      </a:r>
                      <a:r>
                        <a:rPr sz="700" spc="-7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3500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875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1460, </a:t>
                      </a:r>
                      <a:r>
                        <a:rPr sz="700" spc="-3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1730,</a:t>
                      </a:r>
                      <a:r>
                        <a:rPr sz="700" spc="-7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2150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875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92125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9830×2470×350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875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</a:tbl>
          </a:graphicData>
        </a:graphic>
      </p:graphicFrame>
      <p:sp>
        <p:nvSpPr>
          <p:cNvPr id="30" name="object 30"/>
          <p:cNvSpPr txBox="1"/>
          <p:nvPr/>
        </p:nvSpPr>
        <p:spPr>
          <a:xfrm>
            <a:off x="4116293" y="6992073"/>
            <a:ext cx="2419199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pl-PL" sz="700" i="1" spc="55" dirty="0">
                <a:solidFill>
                  <a:srgbClr val="154194"/>
                </a:solidFill>
                <a:latin typeface="Calibri"/>
                <a:cs typeface="Calibri"/>
              </a:rPr>
              <a:t>Masa całkowita może zostać opcjonalnie zmniejszona</a:t>
            </a:r>
            <a:endParaRPr lang="pl-PL" sz="700" dirty="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460501" y="3781425"/>
            <a:ext cx="604908" cy="296876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indent="36830" algn="ctr">
              <a:lnSpc>
                <a:spcPts val="730"/>
              </a:lnSpc>
              <a:spcBef>
                <a:spcPts val="215"/>
              </a:spcBef>
            </a:pP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Dona </a:t>
            </a:r>
            <a:r>
              <a:rPr lang="pl-PL" sz="700" b="1" spc="5" dirty="0">
                <a:solidFill>
                  <a:srgbClr val="1C1C1B"/>
                </a:solidFill>
                <a:latin typeface="Arial"/>
                <a:cs typeface="Arial"/>
              </a:rPr>
              <a:t>                      </a:t>
            </a:r>
            <a:r>
              <a:rPr lang="pl-PL" sz="700" b="1" spc="20" dirty="0">
                <a:solidFill>
                  <a:srgbClr val="1C1C1B"/>
                </a:solidFill>
                <a:latin typeface="Arial"/>
                <a:cs typeface="Arial"/>
              </a:rPr>
              <a:t>z wysoką plandeką</a:t>
            </a:r>
            <a:r>
              <a:rPr sz="700" b="1" spc="2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535492" y="1998312"/>
            <a:ext cx="1810840" cy="579006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64135" marR="5080" indent="-52069" algn="ctr">
              <a:lnSpc>
                <a:spcPts val="730"/>
              </a:lnSpc>
              <a:spcBef>
                <a:spcPts val="215"/>
              </a:spcBef>
            </a:pP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Dona</a:t>
            </a:r>
            <a:endParaRPr lang="pl-PL" sz="700" b="1" spc="5" dirty="0">
              <a:solidFill>
                <a:srgbClr val="1C1C1B"/>
              </a:solidFill>
              <a:latin typeface="Arial"/>
              <a:cs typeface="Arial"/>
            </a:endParaRPr>
          </a:p>
          <a:p>
            <a:pPr marL="64135" marR="5080" indent="-52069" algn="ctr">
              <a:lnSpc>
                <a:spcPts val="730"/>
              </a:lnSpc>
              <a:spcBef>
                <a:spcPts val="215"/>
              </a:spcBef>
            </a:pPr>
            <a:r>
              <a:rPr sz="700" b="1" spc="-4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lang="pl-PL" sz="700" b="1" spc="-45" dirty="0">
                <a:solidFill>
                  <a:srgbClr val="1C1C1B"/>
                </a:solidFill>
                <a:latin typeface="Arial"/>
                <a:cs typeface="Arial"/>
              </a:rPr>
              <a:t>z klapą przednia </a:t>
            </a:r>
          </a:p>
          <a:p>
            <a:pPr marL="64135" marR="5080" indent="-52069" algn="ctr">
              <a:lnSpc>
                <a:spcPts val="730"/>
              </a:lnSpc>
              <a:spcBef>
                <a:spcPts val="215"/>
              </a:spcBef>
            </a:pPr>
            <a:r>
              <a:rPr lang="pl-PL" sz="700" b="1" spc="-45" dirty="0">
                <a:solidFill>
                  <a:srgbClr val="1C1C1B"/>
                </a:solidFill>
                <a:latin typeface="Arial"/>
                <a:cs typeface="Arial"/>
              </a:rPr>
              <a:t>ze zdejmowanymi burtami  </a:t>
            </a:r>
          </a:p>
          <a:p>
            <a:pPr marL="64135" marR="5080" indent="-52069" algn="ctr">
              <a:lnSpc>
                <a:spcPts val="730"/>
              </a:lnSpc>
              <a:spcBef>
                <a:spcPts val="215"/>
              </a:spcBef>
            </a:pPr>
            <a:r>
              <a:rPr lang="pl-PL" sz="700" b="1" spc="-45" dirty="0">
                <a:solidFill>
                  <a:srgbClr val="1C1C1B"/>
                </a:solidFill>
                <a:latin typeface="Arial"/>
                <a:cs typeface="Arial"/>
              </a:rPr>
              <a:t>i słupkami </a:t>
            </a:r>
          </a:p>
          <a:p>
            <a:pPr marL="64135" marR="5080" indent="-52069" algn="ctr">
              <a:lnSpc>
                <a:spcPts val="730"/>
              </a:lnSpc>
              <a:spcBef>
                <a:spcPts val="215"/>
              </a:spcBef>
            </a:pPr>
            <a:r>
              <a:rPr lang="pl-PL" sz="700" b="1" spc="-45" dirty="0">
                <a:solidFill>
                  <a:srgbClr val="1C1C1B"/>
                </a:solidFill>
                <a:latin typeface="Arial"/>
                <a:cs typeface="Arial"/>
              </a:rPr>
              <a:t>można utworzyć platformę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722110" y="2222515"/>
            <a:ext cx="1405353" cy="11734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39700" marR="5080" indent="-127635">
              <a:lnSpc>
                <a:spcPts val="730"/>
              </a:lnSpc>
              <a:spcBef>
                <a:spcPts val="215"/>
              </a:spcBef>
            </a:pPr>
            <a:r>
              <a:rPr lang="pl-PL" sz="700" b="1" spc="20" dirty="0">
                <a:solidFill>
                  <a:srgbClr val="1C1C1B"/>
                </a:solidFill>
                <a:latin typeface="Arial"/>
                <a:cs typeface="Arial"/>
              </a:rPr>
              <a:t>Dona z łączonymi burtami 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381274" y="208237"/>
            <a:ext cx="2057399" cy="2333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pl-PL" sz="700" b="1" dirty="0"/>
              <a:t>WYSOKIE ŁADOWNIE-HOCHLADER  </a:t>
            </a:r>
            <a:r>
              <a:rPr lang="pl-PL" sz="700" dirty="0"/>
              <a:t>(Burty aluminiowe)</a:t>
            </a:r>
            <a:endParaRPr lang="pl-PL" sz="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30" dirty="0">
                <a:solidFill>
                  <a:srgbClr val="1C1C1B"/>
                </a:solidFill>
                <a:latin typeface="Arial"/>
                <a:cs typeface="Arial"/>
              </a:rPr>
              <a:t>)</a:t>
            </a:r>
            <a:endParaRPr sz="6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1999" y="7295453"/>
            <a:ext cx="9442450" cy="0"/>
          </a:xfrm>
          <a:custGeom>
            <a:avLst/>
            <a:gdLst/>
            <a:ahLst/>
            <a:cxnLst/>
            <a:rect l="l" t="t" r="r" b="b"/>
            <a:pathLst>
              <a:path w="9442450">
                <a:moveTo>
                  <a:pt x="0" y="0"/>
                </a:moveTo>
                <a:lnTo>
                  <a:pt x="9442069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942472" y="7145018"/>
            <a:ext cx="576580" cy="415290"/>
          </a:xfrm>
          <a:custGeom>
            <a:avLst/>
            <a:gdLst/>
            <a:ahLst/>
            <a:cxnLst/>
            <a:rect l="l" t="t" r="r" b="b"/>
            <a:pathLst>
              <a:path w="576579" h="415290">
                <a:moveTo>
                  <a:pt x="287997" y="0"/>
                </a:moveTo>
                <a:lnTo>
                  <a:pt x="15989" y="151631"/>
                </a:lnTo>
                <a:lnTo>
                  <a:pt x="0" y="179343"/>
                </a:lnTo>
                <a:lnTo>
                  <a:pt x="0" y="414986"/>
                </a:lnTo>
                <a:lnTo>
                  <a:pt x="575995" y="414986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020828" y="7237969"/>
            <a:ext cx="419734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45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1600" b="1" spc="670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364689" y="444854"/>
            <a:ext cx="6983095" cy="0"/>
          </a:xfrm>
          <a:custGeom>
            <a:avLst/>
            <a:gdLst/>
            <a:ahLst/>
            <a:cxnLst/>
            <a:rect l="l" t="t" r="r" b="b"/>
            <a:pathLst>
              <a:path w="6983095">
                <a:moveTo>
                  <a:pt x="0" y="0"/>
                </a:moveTo>
                <a:lnTo>
                  <a:pt x="6982713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438673" y="386415"/>
            <a:ext cx="827484" cy="1753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18604" y="1395158"/>
            <a:ext cx="6111938" cy="25870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519751" y="1533999"/>
            <a:ext cx="3655679" cy="18061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555370" y="279499"/>
            <a:ext cx="163830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210" dirty="0"/>
              <a:t>TI</a:t>
            </a:r>
            <a:r>
              <a:rPr sz="4000" spc="385" dirty="0"/>
              <a:t>T</a:t>
            </a:r>
            <a:r>
              <a:rPr sz="4000" spc="60" dirty="0"/>
              <a:t>U</a:t>
            </a:r>
            <a:r>
              <a:rPr sz="4000" spc="254" dirty="0"/>
              <a:t>S</a:t>
            </a:r>
            <a:endParaRPr sz="4000"/>
          </a:p>
        </p:txBody>
      </p:sp>
      <p:sp>
        <p:nvSpPr>
          <p:cNvPr id="10" name="object 10"/>
          <p:cNvSpPr/>
          <p:nvPr/>
        </p:nvSpPr>
        <p:spPr>
          <a:xfrm>
            <a:off x="7604293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768381" y="0"/>
                </a:moveTo>
                <a:lnTo>
                  <a:pt x="713689" y="13496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2" y="1303764"/>
                </a:lnTo>
                <a:lnTo>
                  <a:pt x="54708" y="1344380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93" y="1344368"/>
                </a:lnTo>
                <a:lnTo>
                  <a:pt x="1521113" y="1303762"/>
                </a:lnTo>
                <a:lnTo>
                  <a:pt x="1536763" y="1249651"/>
                </a:lnTo>
                <a:lnTo>
                  <a:pt x="1536763" y="488692"/>
                </a:lnTo>
                <a:lnTo>
                  <a:pt x="1521112" y="434586"/>
                </a:lnTo>
                <a:lnTo>
                  <a:pt x="1482077" y="393976"/>
                </a:lnTo>
                <a:lnTo>
                  <a:pt x="823074" y="13496"/>
                </a:lnTo>
                <a:lnTo>
                  <a:pt x="7683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604293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1536763" y="1249651"/>
                </a:moveTo>
                <a:lnTo>
                  <a:pt x="1536763" y="488692"/>
                </a:lnTo>
                <a:lnTo>
                  <a:pt x="1532603" y="461239"/>
                </a:lnTo>
                <a:lnTo>
                  <a:pt x="1503775" y="411306"/>
                </a:lnTo>
                <a:lnTo>
                  <a:pt x="823074" y="13496"/>
                </a:lnTo>
                <a:lnTo>
                  <a:pt x="768381" y="0"/>
                </a:lnTo>
                <a:lnTo>
                  <a:pt x="739549" y="3374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1" y="1303762"/>
                </a:lnTo>
                <a:lnTo>
                  <a:pt x="54686" y="1344368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77" y="1344380"/>
                </a:lnTo>
                <a:lnTo>
                  <a:pt x="1521112" y="1303764"/>
                </a:lnTo>
                <a:lnTo>
                  <a:pt x="1536763" y="1249651"/>
                </a:lnTo>
                <a:close/>
              </a:path>
            </a:pathLst>
          </a:custGeom>
          <a:ln w="540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631293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741386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4" y="9848"/>
                </a:lnTo>
                <a:lnTo>
                  <a:pt x="7413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684414" y="6433630"/>
            <a:ext cx="1429639" cy="61315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894298" y="6374241"/>
            <a:ext cx="551815" cy="46355"/>
          </a:xfrm>
          <a:custGeom>
            <a:avLst/>
            <a:gdLst/>
            <a:ahLst/>
            <a:cxnLst/>
            <a:rect l="l" t="t" r="r" b="b"/>
            <a:pathLst>
              <a:path w="551815" h="46354">
                <a:moveTo>
                  <a:pt x="0" y="45999"/>
                </a:moveTo>
                <a:lnTo>
                  <a:pt x="551561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893349" y="6408850"/>
            <a:ext cx="1905" cy="22860"/>
          </a:xfrm>
          <a:custGeom>
            <a:avLst/>
            <a:gdLst/>
            <a:ahLst/>
            <a:cxnLst/>
            <a:rect l="l" t="t" r="r" b="b"/>
            <a:pathLst>
              <a:path w="1904" h="22860">
                <a:moveTo>
                  <a:pt x="952" y="-2539"/>
                </a:moveTo>
                <a:lnTo>
                  <a:pt x="952" y="25323"/>
                </a:lnTo>
              </a:path>
            </a:pathLst>
          </a:custGeom>
          <a:ln w="6985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 rot="360000">
            <a:off x="8540813" y="6333819"/>
            <a:ext cx="320675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750" b="1" spc="104" baseline="5555" dirty="0">
                <a:solidFill>
                  <a:srgbClr val="154194"/>
                </a:solidFill>
                <a:latin typeface="Arial"/>
                <a:cs typeface="Arial"/>
              </a:rPr>
              <a:t>2</a:t>
            </a: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060</a:t>
            </a:r>
            <a:r>
              <a:rPr sz="500" b="1" spc="-4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 rot="21360000">
            <a:off x="8010013" y="6325435"/>
            <a:ext cx="315697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65" dirty="0">
                <a:solidFill>
                  <a:srgbClr val="154194"/>
                </a:solidFill>
                <a:latin typeface="Arial"/>
                <a:cs typeface="Arial"/>
              </a:rPr>
              <a:t>1470</a:t>
            </a:r>
            <a:r>
              <a:rPr sz="500" b="1" spc="-5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</a:t>
            </a:r>
            <a:r>
              <a:rPr sz="750" b="1" spc="-30" baseline="5555" dirty="0">
                <a:solidFill>
                  <a:srgbClr val="154194"/>
                </a:solidFill>
                <a:latin typeface="Arial"/>
                <a:cs typeface="Arial"/>
              </a:rPr>
              <a:t>m</a:t>
            </a:r>
            <a:endParaRPr sz="750" baseline="5555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8448388" y="6374542"/>
            <a:ext cx="491490" cy="59055"/>
          </a:xfrm>
          <a:custGeom>
            <a:avLst/>
            <a:gdLst/>
            <a:ahLst/>
            <a:cxnLst/>
            <a:rect l="l" t="t" r="r" b="b"/>
            <a:pathLst>
              <a:path w="491490" h="59054">
                <a:moveTo>
                  <a:pt x="0" y="0"/>
                </a:moveTo>
                <a:lnTo>
                  <a:pt x="491312" y="58521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447035" y="6363198"/>
            <a:ext cx="3175" cy="22860"/>
          </a:xfrm>
          <a:custGeom>
            <a:avLst/>
            <a:gdLst/>
            <a:ahLst/>
            <a:cxnLst/>
            <a:rect l="l" t="t" r="r" b="b"/>
            <a:pathLst>
              <a:path w="3175" h="22860">
                <a:moveTo>
                  <a:pt x="1352" y="-2539"/>
                </a:moveTo>
                <a:lnTo>
                  <a:pt x="1352" y="25234"/>
                </a:lnTo>
              </a:path>
            </a:pathLst>
          </a:custGeom>
          <a:ln w="7785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938350" y="6421716"/>
            <a:ext cx="3175" cy="22860"/>
          </a:xfrm>
          <a:custGeom>
            <a:avLst/>
            <a:gdLst/>
            <a:ahLst/>
            <a:cxnLst/>
            <a:rect l="l" t="t" r="r" b="b"/>
            <a:pathLst>
              <a:path w="3175" h="22860">
                <a:moveTo>
                  <a:pt x="1352" y="-2539"/>
                </a:moveTo>
                <a:lnTo>
                  <a:pt x="1352" y="25234"/>
                </a:lnTo>
              </a:path>
            </a:pathLst>
          </a:custGeom>
          <a:ln w="7785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979699" y="6484593"/>
            <a:ext cx="1905" cy="141605"/>
          </a:xfrm>
          <a:custGeom>
            <a:avLst/>
            <a:gdLst/>
            <a:ahLst/>
            <a:cxnLst/>
            <a:rect l="l" t="t" r="r" b="b"/>
            <a:pathLst>
              <a:path w="1904" h="141604">
                <a:moveTo>
                  <a:pt x="0" y="141452"/>
                </a:moveTo>
                <a:lnTo>
                  <a:pt x="1295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968270" y="6625942"/>
            <a:ext cx="22860" cy="635"/>
          </a:xfrm>
          <a:custGeom>
            <a:avLst/>
            <a:gdLst/>
            <a:ahLst/>
            <a:cxnLst/>
            <a:rect l="l" t="t" r="r" b="b"/>
            <a:pathLst>
              <a:path w="22859" h="634">
                <a:moveTo>
                  <a:pt x="0" y="215"/>
                </a:moveTo>
                <a:lnTo>
                  <a:pt x="22860" y="215"/>
                </a:lnTo>
                <a:lnTo>
                  <a:pt x="22860" y="0"/>
                </a:lnTo>
                <a:lnTo>
                  <a:pt x="0" y="0"/>
                </a:lnTo>
                <a:lnTo>
                  <a:pt x="0" y="215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969569" y="6484494"/>
            <a:ext cx="22860" cy="635"/>
          </a:xfrm>
          <a:custGeom>
            <a:avLst/>
            <a:gdLst/>
            <a:ahLst/>
            <a:cxnLst/>
            <a:rect l="l" t="t" r="r" b="b"/>
            <a:pathLst>
              <a:path w="22859" h="635">
                <a:moveTo>
                  <a:pt x="0" y="215"/>
                </a:moveTo>
                <a:lnTo>
                  <a:pt x="22860" y="215"/>
                </a:lnTo>
                <a:lnTo>
                  <a:pt x="22860" y="0"/>
                </a:lnTo>
                <a:lnTo>
                  <a:pt x="0" y="0"/>
                </a:lnTo>
                <a:lnTo>
                  <a:pt x="0" y="215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8989307" y="6412845"/>
            <a:ext cx="92710" cy="293370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350</a:t>
            </a:r>
            <a:r>
              <a:rPr sz="500" b="1" spc="-2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244974" y="7234720"/>
            <a:ext cx="25019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75" dirty="0">
                <a:solidFill>
                  <a:srgbClr val="1C1C1B"/>
                </a:solidFill>
                <a:latin typeface="Arial"/>
                <a:cs typeface="Arial"/>
              </a:rPr>
              <a:t>T</a:t>
            </a:r>
            <a:r>
              <a:rPr sz="700" b="1" spc="20" dirty="0">
                <a:solidFill>
                  <a:srgbClr val="1C1C1B"/>
                </a:solidFill>
                <a:latin typeface="Arial"/>
                <a:cs typeface="Arial"/>
              </a:rPr>
              <a:t>i</a:t>
            </a: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t</a:t>
            </a:r>
            <a:r>
              <a:rPr sz="700" b="1" spc="10" dirty="0">
                <a:solidFill>
                  <a:srgbClr val="1C1C1B"/>
                </a:solidFill>
                <a:latin typeface="Arial"/>
                <a:cs typeface="Arial"/>
              </a:rPr>
              <a:t>u</a:t>
            </a:r>
            <a:r>
              <a:rPr sz="700" b="1" spc="-30" dirty="0">
                <a:solidFill>
                  <a:srgbClr val="1C1C1B"/>
                </a:solidFill>
                <a:latin typeface="Arial"/>
                <a:cs typeface="Arial"/>
              </a:rPr>
              <a:t>s</a:t>
            </a:r>
            <a:endParaRPr sz="7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7631293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4" y="9848"/>
                </a:lnTo>
                <a:lnTo>
                  <a:pt x="741386" y="0"/>
                </a:lnTo>
                <a:lnTo>
                  <a:pt x="719464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9942472" y="5812492"/>
            <a:ext cx="576580" cy="654685"/>
          </a:xfrm>
          <a:custGeom>
            <a:avLst/>
            <a:gdLst/>
            <a:ahLst/>
            <a:cxnLst/>
            <a:rect l="l" t="t" r="r" b="b"/>
            <a:pathLst>
              <a:path w="576579" h="654685">
                <a:moveTo>
                  <a:pt x="287997" y="0"/>
                </a:moveTo>
                <a:lnTo>
                  <a:pt x="16002" y="151631"/>
                </a:lnTo>
                <a:lnTo>
                  <a:pt x="0" y="179343"/>
                </a:lnTo>
                <a:lnTo>
                  <a:pt x="0" y="474948"/>
                </a:lnTo>
                <a:lnTo>
                  <a:pt x="271995" y="650462"/>
                </a:lnTo>
                <a:lnTo>
                  <a:pt x="287997" y="654291"/>
                </a:lnTo>
                <a:lnTo>
                  <a:pt x="296513" y="653334"/>
                </a:lnTo>
                <a:lnTo>
                  <a:pt x="559993" y="502659"/>
                </a:lnTo>
                <a:lnTo>
                  <a:pt x="575995" y="474948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0060820" y="5969996"/>
            <a:ext cx="339725" cy="339725"/>
          </a:xfrm>
          <a:custGeom>
            <a:avLst/>
            <a:gdLst/>
            <a:ahLst/>
            <a:cxnLst/>
            <a:rect l="l" t="t" r="r" b="b"/>
            <a:pathLst>
              <a:path w="339725" h="339725">
                <a:moveTo>
                  <a:pt x="169646" y="339305"/>
                </a:moveTo>
                <a:lnTo>
                  <a:pt x="214747" y="333245"/>
                </a:lnTo>
                <a:lnTo>
                  <a:pt x="255273" y="316142"/>
                </a:lnTo>
                <a:lnTo>
                  <a:pt x="289607" y="289615"/>
                </a:lnTo>
                <a:lnTo>
                  <a:pt x="316133" y="255280"/>
                </a:lnTo>
                <a:lnTo>
                  <a:pt x="333233" y="214756"/>
                </a:lnTo>
                <a:lnTo>
                  <a:pt x="339293" y="169659"/>
                </a:lnTo>
                <a:lnTo>
                  <a:pt x="333233" y="124557"/>
                </a:lnTo>
                <a:lnTo>
                  <a:pt x="316133" y="84028"/>
                </a:lnTo>
                <a:lnTo>
                  <a:pt x="289607" y="49691"/>
                </a:lnTo>
                <a:lnTo>
                  <a:pt x="255273" y="23163"/>
                </a:lnTo>
                <a:lnTo>
                  <a:pt x="214747" y="6060"/>
                </a:lnTo>
                <a:lnTo>
                  <a:pt x="169646" y="0"/>
                </a:lnTo>
                <a:lnTo>
                  <a:pt x="124545" y="6060"/>
                </a:lnTo>
                <a:lnTo>
                  <a:pt x="84019" y="23163"/>
                </a:lnTo>
                <a:lnTo>
                  <a:pt x="49685" y="49691"/>
                </a:lnTo>
                <a:lnTo>
                  <a:pt x="23160" y="84028"/>
                </a:lnTo>
                <a:lnTo>
                  <a:pt x="6059" y="124557"/>
                </a:lnTo>
                <a:lnTo>
                  <a:pt x="0" y="169659"/>
                </a:lnTo>
                <a:lnTo>
                  <a:pt x="6059" y="214756"/>
                </a:lnTo>
                <a:lnTo>
                  <a:pt x="23160" y="255280"/>
                </a:lnTo>
                <a:lnTo>
                  <a:pt x="49685" y="289615"/>
                </a:lnTo>
                <a:lnTo>
                  <a:pt x="84019" y="316142"/>
                </a:lnTo>
                <a:lnTo>
                  <a:pt x="124545" y="333245"/>
                </a:lnTo>
                <a:lnTo>
                  <a:pt x="169646" y="339305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10083648" y="5958367"/>
            <a:ext cx="298450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spc="-235" dirty="0">
                <a:solidFill>
                  <a:srgbClr val="FFFFFF"/>
                </a:solidFill>
                <a:latin typeface="Arial Narrow"/>
                <a:cs typeface="Arial Narrow"/>
              </a:rPr>
              <a:t>1</a:t>
            </a:r>
            <a:r>
              <a:rPr sz="1950" spc="-229" dirty="0">
                <a:solidFill>
                  <a:srgbClr val="FFFFFF"/>
                </a:solidFill>
                <a:latin typeface="Arial Narrow"/>
                <a:cs typeface="Arial Narrow"/>
              </a:rPr>
              <a:t>3</a:t>
            </a:r>
            <a:r>
              <a:rPr sz="1950" spc="-75" dirty="0">
                <a:solidFill>
                  <a:srgbClr val="FFFFFF"/>
                </a:solidFill>
                <a:latin typeface="Arial Narrow"/>
                <a:cs typeface="Arial Narrow"/>
              </a:rPr>
              <a:t>0</a:t>
            </a:r>
            <a:endParaRPr sz="1950">
              <a:latin typeface="Arial Narrow"/>
              <a:cs typeface="Arial Narrow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0182483" y="6196111"/>
            <a:ext cx="100330" cy="109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0" spc="-15" dirty="0">
                <a:solidFill>
                  <a:srgbClr val="FFFFFF"/>
                </a:solidFill>
                <a:latin typeface="Arial Narrow"/>
                <a:cs typeface="Arial Narrow"/>
              </a:rPr>
              <a:t>km</a:t>
            </a:r>
            <a:endParaRPr sz="550">
              <a:latin typeface="Arial Narrow"/>
              <a:cs typeface="Arial Narrow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9423012" y="6294988"/>
            <a:ext cx="902335" cy="1019810"/>
          </a:xfrm>
          <a:custGeom>
            <a:avLst/>
            <a:gdLst/>
            <a:ahLst/>
            <a:cxnLst/>
            <a:rect l="l" t="t" r="r" b="b"/>
            <a:pathLst>
              <a:path w="902334" h="1019809">
                <a:moveTo>
                  <a:pt x="451053" y="0"/>
                </a:moveTo>
                <a:lnTo>
                  <a:pt x="33528" y="229981"/>
                </a:lnTo>
                <a:lnTo>
                  <a:pt x="2550" y="271213"/>
                </a:lnTo>
                <a:lnTo>
                  <a:pt x="0" y="288045"/>
                </a:lnTo>
                <a:lnTo>
                  <a:pt x="0" y="731453"/>
                </a:lnTo>
                <a:lnTo>
                  <a:pt x="20225" y="778893"/>
                </a:lnTo>
                <a:lnTo>
                  <a:pt x="417525" y="1011221"/>
                </a:lnTo>
                <a:lnTo>
                  <a:pt x="451053" y="1019498"/>
                </a:lnTo>
                <a:lnTo>
                  <a:pt x="468728" y="1017429"/>
                </a:lnTo>
                <a:lnTo>
                  <a:pt x="868578" y="789517"/>
                </a:lnTo>
                <a:lnTo>
                  <a:pt x="899555" y="748285"/>
                </a:lnTo>
                <a:lnTo>
                  <a:pt x="902106" y="731453"/>
                </a:lnTo>
                <a:lnTo>
                  <a:pt x="902106" y="288045"/>
                </a:lnTo>
                <a:lnTo>
                  <a:pt x="881880" y="240605"/>
                </a:lnTo>
                <a:lnTo>
                  <a:pt x="484581" y="8277"/>
                </a:lnTo>
                <a:lnTo>
                  <a:pt x="451053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9438673" y="6408851"/>
            <a:ext cx="822175" cy="798937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2700" marR="5080" indent="-635" algn="ctr">
              <a:lnSpc>
                <a:spcPts val="1000"/>
              </a:lnSpc>
              <a:spcBef>
                <a:spcPts val="275"/>
              </a:spcBef>
            </a:pPr>
            <a:r>
              <a:rPr lang="pl-PL" sz="800" dirty="0">
                <a:solidFill>
                  <a:schemeClr val="bg1"/>
                </a:solidFill>
              </a:rPr>
              <a:t>Wersja wielofunkcyjna – platforma, platforma, konstrukcja uchylna</a:t>
            </a:r>
            <a:endParaRPr sz="8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9423012" y="6294988"/>
            <a:ext cx="902335" cy="1019810"/>
          </a:xfrm>
          <a:custGeom>
            <a:avLst/>
            <a:gdLst/>
            <a:ahLst/>
            <a:cxnLst/>
            <a:rect l="l" t="t" r="r" b="b"/>
            <a:pathLst>
              <a:path w="902334" h="1019809">
                <a:moveTo>
                  <a:pt x="902106" y="731453"/>
                </a:moveTo>
                <a:lnTo>
                  <a:pt x="902106" y="288045"/>
                </a:lnTo>
                <a:lnTo>
                  <a:pt x="899555" y="271213"/>
                </a:lnTo>
                <a:lnTo>
                  <a:pt x="868578" y="229981"/>
                </a:lnTo>
                <a:lnTo>
                  <a:pt x="484581" y="8277"/>
                </a:lnTo>
                <a:lnTo>
                  <a:pt x="451053" y="0"/>
                </a:lnTo>
                <a:lnTo>
                  <a:pt x="433378" y="2069"/>
                </a:lnTo>
                <a:lnTo>
                  <a:pt x="33528" y="229981"/>
                </a:lnTo>
                <a:lnTo>
                  <a:pt x="2550" y="271213"/>
                </a:lnTo>
                <a:lnTo>
                  <a:pt x="0" y="288045"/>
                </a:lnTo>
                <a:lnTo>
                  <a:pt x="0" y="731453"/>
                </a:lnTo>
                <a:lnTo>
                  <a:pt x="20225" y="778893"/>
                </a:lnTo>
                <a:lnTo>
                  <a:pt x="417525" y="1011221"/>
                </a:lnTo>
                <a:lnTo>
                  <a:pt x="451053" y="1019498"/>
                </a:lnTo>
                <a:lnTo>
                  <a:pt x="468728" y="1017429"/>
                </a:lnTo>
                <a:lnTo>
                  <a:pt x="868578" y="789517"/>
                </a:lnTo>
                <a:lnTo>
                  <a:pt x="899555" y="748285"/>
                </a:lnTo>
                <a:lnTo>
                  <a:pt x="902106" y="731453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8" y="4439927"/>
            <a:ext cx="288290" cy="1170305"/>
          </a:xfrm>
          <a:custGeom>
            <a:avLst/>
            <a:gdLst/>
            <a:ahLst/>
            <a:cxnLst/>
            <a:rect l="l" t="t" r="r" b="b"/>
            <a:pathLst>
              <a:path w="288290" h="1170304">
                <a:moveTo>
                  <a:pt x="0" y="1170000"/>
                </a:moveTo>
                <a:lnTo>
                  <a:pt x="287997" y="1170000"/>
                </a:lnTo>
                <a:lnTo>
                  <a:pt x="287997" y="0"/>
                </a:lnTo>
                <a:lnTo>
                  <a:pt x="0" y="0"/>
                </a:lnTo>
                <a:lnTo>
                  <a:pt x="0" y="1170000"/>
                </a:lnTo>
                <a:close/>
              </a:path>
            </a:pathLst>
          </a:custGeom>
          <a:solidFill>
            <a:srgbClr val="B6BF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599307" y="4387062"/>
            <a:ext cx="6042793" cy="1157496"/>
          </a:xfrm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 marR="5080">
              <a:lnSpc>
                <a:spcPct val="105000"/>
              </a:lnSpc>
              <a:spcBef>
                <a:spcPts val="30"/>
              </a:spcBef>
            </a:pPr>
            <a:r>
              <a:rPr lang="pl-PL" sz="1200" dirty="0"/>
              <a:t>Przyczepy z serii Titus to przyczepy niehamowane o masie całkowitej 750 kg, z aluminiowymi ścianami bocznymi o wysokości 350 mm i uchylną powierzchnią ładunkową. </a:t>
            </a:r>
          </a:p>
          <a:p>
            <a:pPr marL="12700" marR="5080">
              <a:lnSpc>
                <a:spcPct val="105000"/>
              </a:lnSpc>
              <a:spcBef>
                <a:spcPts val="30"/>
              </a:spcBef>
            </a:pPr>
            <a:r>
              <a:rPr lang="pl-PL" sz="1200" dirty="0"/>
              <a:t>Cechą charakterystyczną jest wersja z dyszlem „V”, uchylną powierzchnią ładunkową, zdejmowanymi i uchylnymi aluminiowymi burtami bocznymi, 13-calowymi kołami, 7-pinową instalacją elektryczną oraz podłogą z wodoodpornej płyty sitodrukowej o grubości 9 mm Przyczepy serii Titus standardowo wyposażone są w 4 zaczepy mocujące</a:t>
            </a:r>
            <a:endParaRPr sz="1150" dirty="0">
              <a:latin typeface="Tahoma"/>
              <a:cs typeface="Tahom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127500" y="501486"/>
            <a:ext cx="5232660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35" dirty="0">
                <a:solidFill>
                  <a:srgbClr val="B6BFC5"/>
                </a:solidFill>
                <a:latin typeface="Arial"/>
                <a:cs typeface="Arial"/>
              </a:rPr>
              <a:t>PRAKT</a:t>
            </a:r>
            <a:r>
              <a:rPr lang="pl-PL" sz="1000" b="1" spc="35" dirty="0">
                <a:solidFill>
                  <a:srgbClr val="B6BFC5"/>
                </a:solidFill>
                <a:latin typeface="Arial"/>
                <a:cs typeface="Arial"/>
              </a:rPr>
              <a:t>YCZNA WYWROTKA WYSOKOŁADOWANA Z WYJMOWANYMI BURTAMI</a:t>
            </a:r>
            <a:r>
              <a:rPr lang="pl-PL" sz="1000" dirty="0"/>
              <a:t> 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8008182" y="249795"/>
            <a:ext cx="1414830" cy="1128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15" dirty="0">
                <a:solidFill>
                  <a:srgbClr val="1C1C1B"/>
                </a:solidFill>
                <a:latin typeface="Arial"/>
                <a:cs typeface="Arial"/>
              </a:rPr>
              <a:t>HOCHLADER</a:t>
            </a:r>
            <a:r>
              <a:rPr sz="65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650" spc="30" dirty="0">
                <a:solidFill>
                  <a:srgbClr val="1C1C1B"/>
                </a:solidFill>
                <a:latin typeface="Arial"/>
                <a:cs typeface="Arial"/>
              </a:rPr>
              <a:t>(</a:t>
            </a:r>
            <a:r>
              <a:rPr lang="pl-PL" sz="650" spc="30" dirty="0">
                <a:solidFill>
                  <a:srgbClr val="1C1C1B"/>
                </a:solidFill>
                <a:latin typeface="Arial"/>
                <a:cs typeface="Arial"/>
              </a:rPr>
              <a:t>Burty aluminiowe</a:t>
            </a:r>
            <a:r>
              <a:rPr sz="650" spc="30" dirty="0">
                <a:solidFill>
                  <a:srgbClr val="1C1C1B"/>
                </a:solidFill>
                <a:latin typeface="Arial"/>
                <a:cs typeface="Arial"/>
              </a:rPr>
              <a:t>)</a:t>
            </a:r>
            <a:endParaRPr sz="6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1999" y="444854"/>
            <a:ext cx="8915400" cy="0"/>
          </a:xfrm>
          <a:custGeom>
            <a:avLst/>
            <a:gdLst/>
            <a:ahLst/>
            <a:cxnLst/>
            <a:rect l="l" t="t" r="r" b="b"/>
            <a:pathLst>
              <a:path w="8915400">
                <a:moveTo>
                  <a:pt x="0" y="0"/>
                </a:moveTo>
                <a:lnTo>
                  <a:pt x="8915403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438673" y="386415"/>
            <a:ext cx="827484" cy="1753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3536" y="7145018"/>
            <a:ext cx="576580" cy="415290"/>
          </a:xfrm>
          <a:custGeom>
            <a:avLst/>
            <a:gdLst/>
            <a:ahLst/>
            <a:cxnLst/>
            <a:rect l="l" t="t" r="r" b="b"/>
            <a:pathLst>
              <a:path w="576580" h="415290">
                <a:moveTo>
                  <a:pt x="287997" y="0"/>
                </a:moveTo>
                <a:lnTo>
                  <a:pt x="16001" y="151631"/>
                </a:lnTo>
                <a:lnTo>
                  <a:pt x="0" y="179343"/>
                </a:lnTo>
                <a:lnTo>
                  <a:pt x="0" y="414986"/>
                </a:lnTo>
                <a:lnTo>
                  <a:pt x="575995" y="414986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51222" y="7237969"/>
            <a:ext cx="42100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55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1600" b="1" spc="670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93519" y="7295305"/>
            <a:ext cx="9366885" cy="0"/>
          </a:xfrm>
          <a:custGeom>
            <a:avLst/>
            <a:gdLst/>
            <a:ahLst/>
            <a:cxnLst/>
            <a:rect l="l" t="t" r="r" b="b"/>
            <a:pathLst>
              <a:path w="9366885">
                <a:moveTo>
                  <a:pt x="0" y="0"/>
                </a:moveTo>
                <a:lnTo>
                  <a:pt x="9366478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19309" y="175125"/>
            <a:ext cx="913487" cy="2346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pl-PL" sz="1450" spc="450" dirty="0">
                <a:solidFill>
                  <a:srgbClr val="154194"/>
                </a:solidFill>
                <a:latin typeface="Arial"/>
                <a:cs typeface="Arial"/>
              </a:rPr>
              <a:t>TITUS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421149" y="1541303"/>
            <a:ext cx="2985770" cy="3369945"/>
          </a:xfrm>
          <a:custGeom>
            <a:avLst/>
            <a:gdLst/>
            <a:ahLst/>
            <a:cxnLst/>
            <a:rect l="l" t="t" r="r" b="b"/>
            <a:pathLst>
              <a:path w="2985770" h="3369945">
                <a:moveTo>
                  <a:pt x="0" y="0"/>
                </a:moveTo>
                <a:lnTo>
                  <a:pt x="2985516" y="0"/>
                </a:lnTo>
                <a:lnTo>
                  <a:pt x="2985516" y="3369564"/>
                </a:lnTo>
                <a:lnTo>
                  <a:pt x="0" y="3369564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452153" y="1613971"/>
            <a:ext cx="2780665" cy="3171825"/>
          </a:xfrm>
          <a:custGeom>
            <a:avLst/>
            <a:gdLst/>
            <a:ahLst/>
            <a:cxnLst/>
            <a:rect l="l" t="t" r="r" b="b"/>
            <a:pathLst>
              <a:path w="2780665" h="3171825">
                <a:moveTo>
                  <a:pt x="1390097" y="0"/>
                </a:moveTo>
                <a:lnTo>
                  <a:pt x="1332420" y="13792"/>
                </a:lnTo>
                <a:lnTo>
                  <a:pt x="57683" y="749757"/>
                </a:lnTo>
                <a:lnTo>
                  <a:pt x="16897" y="792810"/>
                </a:lnTo>
                <a:lnTo>
                  <a:pt x="0" y="849655"/>
                </a:lnTo>
                <a:lnTo>
                  <a:pt x="0" y="2321598"/>
                </a:lnTo>
                <a:lnTo>
                  <a:pt x="16897" y="2378443"/>
                </a:lnTo>
                <a:lnTo>
                  <a:pt x="57683" y="2421496"/>
                </a:lnTo>
                <a:lnTo>
                  <a:pt x="1332420" y="3157461"/>
                </a:lnTo>
                <a:lnTo>
                  <a:pt x="1390097" y="3171253"/>
                </a:lnTo>
                <a:lnTo>
                  <a:pt x="1420792" y="3167805"/>
                </a:lnTo>
                <a:lnTo>
                  <a:pt x="2722511" y="2421496"/>
                </a:lnTo>
                <a:lnTo>
                  <a:pt x="2763291" y="2378443"/>
                </a:lnTo>
                <a:lnTo>
                  <a:pt x="2780182" y="2321598"/>
                </a:lnTo>
                <a:lnTo>
                  <a:pt x="2780182" y="849655"/>
                </a:lnTo>
                <a:lnTo>
                  <a:pt x="2763291" y="792810"/>
                </a:lnTo>
                <a:lnTo>
                  <a:pt x="2722511" y="749757"/>
                </a:lnTo>
                <a:lnTo>
                  <a:pt x="1447774" y="13792"/>
                </a:lnTo>
                <a:lnTo>
                  <a:pt x="13900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00041" y="2315638"/>
            <a:ext cx="2732303" cy="171751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511998" y="1515338"/>
            <a:ext cx="2985770" cy="3369945"/>
          </a:xfrm>
          <a:custGeom>
            <a:avLst/>
            <a:gdLst/>
            <a:ahLst/>
            <a:cxnLst/>
            <a:rect l="l" t="t" r="r" b="b"/>
            <a:pathLst>
              <a:path w="2985770" h="3369945">
                <a:moveTo>
                  <a:pt x="0" y="0"/>
                </a:moveTo>
                <a:lnTo>
                  <a:pt x="2985516" y="0"/>
                </a:lnTo>
                <a:lnTo>
                  <a:pt x="2985516" y="3369564"/>
                </a:lnTo>
                <a:lnTo>
                  <a:pt x="0" y="3369564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615198" y="1613971"/>
            <a:ext cx="2780665" cy="3171825"/>
          </a:xfrm>
          <a:custGeom>
            <a:avLst/>
            <a:gdLst/>
            <a:ahLst/>
            <a:cxnLst/>
            <a:rect l="l" t="t" r="r" b="b"/>
            <a:pathLst>
              <a:path w="2780665" h="3171825">
                <a:moveTo>
                  <a:pt x="1390097" y="0"/>
                </a:moveTo>
                <a:lnTo>
                  <a:pt x="1332420" y="13792"/>
                </a:lnTo>
                <a:lnTo>
                  <a:pt x="57683" y="749757"/>
                </a:lnTo>
                <a:lnTo>
                  <a:pt x="16897" y="792810"/>
                </a:lnTo>
                <a:lnTo>
                  <a:pt x="0" y="849655"/>
                </a:lnTo>
                <a:lnTo>
                  <a:pt x="0" y="2321598"/>
                </a:lnTo>
                <a:lnTo>
                  <a:pt x="16897" y="2378443"/>
                </a:lnTo>
                <a:lnTo>
                  <a:pt x="57683" y="2421496"/>
                </a:lnTo>
                <a:lnTo>
                  <a:pt x="1332420" y="3157461"/>
                </a:lnTo>
                <a:lnTo>
                  <a:pt x="1390097" y="3171253"/>
                </a:lnTo>
                <a:lnTo>
                  <a:pt x="1420792" y="3167805"/>
                </a:lnTo>
                <a:lnTo>
                  <a:pt x="2722511" y="2421496"/>
                </a:lnTo>
                <a:lnTo>
                  <a:pt x="2763291" y="2378443"/>
                </a:lnTo>
                <a:lnTo>
                  <a:pt x="2780182" y="2321598"/>
                </a:lnTo>
                <a:lnTo>
                  <a:pt x="2780182" y="849655"/>
                </a:lnTo>
                <a:lnTo>
                  <a:pt x="2763291" y="792810"/>
                </a:lnTo>
                <a:lnTo>
                  <a:pt x="2722511" y="749757"/>
                </a:lnTo>
                <a:lnTo>
                  <a:pt x="1447774" y="13792"/>
                </a:lnTo>
                <a:lnTo>
                  <a:pt x="13900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684684" y="2876309"/>
            <a:ext cx="2710696" cy="9633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183132" y="968286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286344" y="1066916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5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286345" y="1528693"/>
            <a:ext cx="1848317" cy="118180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183132" y="3127641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286344" y="3226276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5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286345" y="3648811"/>
            <a:ext cx="1853450" cy="138269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392449" y="135394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495662" y="234021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4" h="2105660">
                <a:moveTo>
                  <a:pt x="926718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8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499258" y="1024883"/>
            <a:ext cx="1849854" cy="58843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32000" y="5563603"/>
            <a:ext cx="2725420" cy="0"/>
          </a:xfrm>
          <a:custGeom>
            <a:avLst/>
            <a:gdLst/>
            <a:ahLst/>
            <a:cxnLst/>
            <a:rect l="l" t="t" r="r" b="b"/>
            <a:pathLst>
              <a:path w="2725420">
                <a:moveTo>
                  <a:pt x="0" y="0"/>
                </a:moveTo>
                <a:lnTo>
                  <a:pt x="2725153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419300" y="5357202"/>
            <a:ext cx="274828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200" b="1" dirty="0"/>
              <a:t>WARIANTY, MODYFIKACJE, AKCESORIA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19300" y="5579493"/>
            <a:ext cx="2834005" cy="1536959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177800">
              <a:lnSpc>
                <a:spcPts val="770"/>
              </a:lnSpc>
              <a:spcBef>
                <a:spcPts val="185"/>
              </a:spcBef>
            </a:pPr>
            <a:r>
              <a:rPr lang="pl-PL" sz="800" b="1" dirty="0">
                <a:solidFill>
                  <a:schemeClr val="tx2"/>
                </a:solidFill>
              </a:rPr>
              <a:t>Przyczepy z serii Titus można wyposażyć w funkcjonalne akcesoria lub wybrać różne modyfikacje</a:t>
            </a:r>
            <a:endParaRPr lang="de-DE" sz="700" b="1" dirty="0">
              <a:solidFill>
                <a:schemeClr val="tx2"/>
              </a:solidFill>
              <a:latin typeface="Arial"/>
              <a:cs typeface="Arial"/>
            </a:endParaRPr>
          </a:p>
          <a:p>
            <a:pPr marL="156210" indent="-144145">
              <a:lnSpc>
                <a:spcPts val="930"/>
              </a:lnSpc>
              <a:spcBef>
                <a:spcPts val="28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Koło wsporcze z uchwytem</a:t>
            </a:r>
            <a:endParaRPr lang="de-DE"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Stopa podporowa z uchwytem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5" dirty="0">
                <a:solidFill>
                  <a:srgbClr val="1C1C1B"/>
                </a:solidFill>
                <a:latin typeface="Tahoma"/>
                <a:cs typeface="Tahoma"/>
              </a:rPr>
              <a:t>Zamek do zamknięcia zaczepu kulowego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Uchwyty oczkowe w podłodze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20" dirty="0">
                <a:solidFill>
                  <a:srgbClr val="1C1C1B"/>
                </a:solidFill>
                <a:latin typeface="Tahoma"/>
                <a:cs typeface="Tahoma"/>
              </a:rPr>
              <a:t>Plandeka płaska lub plandeka ze stelażem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Kliny, stopery do kół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Koło zapasowe bez uchwytu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sz="800" spc="-5" dirty="0">
                <a:solidFill>
                  <a:srgbClr val="1C1C1B"/>
                </a:solidFill>
                <a:latin typeface="Tahoma"/>
                <a:cs typeface="Tahoma"/>
              </a:rPr>
              <a:t>13-p</a:t>
            </a:r>
            <a:r>
              <a:rPr lang="pl-PL" sz="800" spc="-5" dirty="0">
                <a:solidFill>
                  <a:srgbClr val="1C1C1B"/>
                </a:solidFill>
                <a:latin typeface="Tahoma"/>
                <a:cs typeface="Tahoma"/>
              </a:rPr>
              <a:t>in instalacja elektryczna do przyczep niehamowanych</a:t>
            </a:r>
            <a:r>
              <a:rPr sz="800" spc="-50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sz="800" spc="-45" dirty="0">
                <a:solidFill>
                  <a:srgbClr val="1C1C1B"/>
                </a:solidFill>
                <a:latin typeface="Tahoma"/>
                <a:cs typeface="Tahoma"/>
              </a:rPr>
              <a:t>10 </a:t>
            </a:r>
            <a:r>
              <a:rPr lang="pl-PL" sz="800" spc="15" dirty="0">
                <a:solidFill>
                  <a:srgbClr val="1C1C1B"/>
                </a:solidFill>
                <a:latin typeface="Tahoma"/>
                <a:cs typeface="Tahoma"/>
              </a:rPr>
              <a:t>calowe koła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930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-5" dirty="0">
                <a:solidFill>
                  <a:srgbClr val="1C1C1B"/>
                </a:solidFill>
                <a:latin typeface="Arial"/>
                <a:cs typeface="Arial"/>
              </a:rPr>
              <a:t>Uchwyt do koła zapasowego pod powierzchnia załadunkową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092549" y="6404602"/>
            <a:ext cx="1341120" cy="0"/>
          </a:xfrm>
          <a:custGeom>
            <a:avLst/>
            <a:gdLst/>
            <a:ahLst/>
            <a:cxnLst/>
            <a:rect l="l" t="t" r="r" b="b"/>
            <a:pathLst>
              <a:path w="1341120">
                <a:moveTo>
                  <a:pt x="0" y="0"/>
                </a:moveTo>
                <a:lnTo>
                  <a:pt x="1340535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4079849" y="6198203"/>
            <a:ext cx="136525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200" b="1" dirty="0"/>
              <a:t>DANE TECHNICZNE</a:t>
            </a:r>
            <a:endParaRPr sz="1200" b="1" dirty="0">
              <a:latin typeface="Arial"/>
              <a:cs typeface="Arial"/>
            </a:endParaRPr>
          </a:p>
        </p:txBody>
      </p:sp>
      <p:graphicFrame>
        <p:nvGraphicFramePr>
          <p:cNvPr id="28" name="object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956785"/>
              </p:ext>
            </p:extLst>
          </p:nvPr>
        </p:nvGraphicFramePr>
        <p:xfrm>
          <a:off x="4092549" y="6424918"/>
          <a:ext cx="6054750" cy="4698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924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70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2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593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856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06498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lang="pl-PL" sz="7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Typ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solidFill>
                      <a:srgbClr val="154194"/>
                    </a:solidFill>
                  </a:tcPr>
                </a:tc>
                <a:tc>
                  <a:txBody>
                    <a:bodyPr/>
                    <a:lstStyle/>
                    <a:p>
                      <a:pPr marR="66675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lang="pl-PL" sz="7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DMC</a:t>
                      </a:r>
                      <a:r>
                        <a:rPr sz="7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(kg)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solidFill>
                      <a:srgbClr val="154194"/>
                    </a:solidFill>
                  </a:tcPr>
                </a:tc>
                <a:tc>
                  <a:txBody>
                    <a:bodyPr/>
                    <a:lstStyle/>
                    <a:p>
                      <a:pPr marL="27305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lang="pl-PL" sz="7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Ładowność</a:t>
                      </a:r>
                      <a:r>
                        <a:rPr sz="7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(kg)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solidFill>
                      <a:srgbClr val="154194"/>
                    </a:solidFill>
                  </a:tcPr>
                </a:tc>
                <a:tc>
                  <a:txBody>
                    <a:bodyPr/>
                    <a:lstStyle/>
                    <a:p>
                      <a:pPr marR="92075" algn="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lang="pl-PL" sz="7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Powierzchnia </a:t>
                      </a:r>
                      <a:r>
                        <a:rPr sz="700" b="1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(mm)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solidFill>
                      <a:srgbClr val="154194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ts val="595"/>
                        </a:lnSpc>
                        <a:spcBef>
                          <a:spcPts val="545"/>
                        </a:spcBef>
                        <a:tabLst>
                          <a:tab pos="1083945" algn="l"/>
                        </a:tabLst>
                      </a:pPr>
                      <a:r>
                        <a:rPr lang="pl-PL" sz="7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       Ilość osi</a:t>
                      </a:r>
                      <a:r>
                        <a:rPr sz="7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lang="pl-PL" sz="7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  </a:t>
                      </a:r>
                      <a:r>
                        <a:rPr lang="pl-PL" sz="1050" b="1" spc="7" baseline="27777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Hamowana </a:t>
                      </a:r>
                      <a:endParaRPr sz="1050" baseline="27777" dirty="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solidFill>
                      <a:srgbClr val="1541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3341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spc="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T</a:t>
                      </a:r>
                      <a:r>
                        <a:rPr lang="pl-PL" sz="700" spc="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ITUS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604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94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580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26364" algn="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spc="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</a:t>
                      </a:r>
                      <a:r>
                        <a:rPr sz="700" spc="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</a:t>
                      </a:r>
                      <a:r>
                        <a:rPr sz="700" spc="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6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</a:t>
                      </a: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×</a:t>
                      </a: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r>
                        <a:rPr sz="700" spc="-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4</a:t>
                      </a: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0×</a:t>
                      </a:r>
                      <a:r>
                        <a:rPr sz="700" spc="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35</a:t>
                      </a: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6725">
                        <a:lnSpc>
                          <a:spcPct val="100000"/>
                        </a:lnSpc>
                        <a:spcBef>
                          <a:spcPts val="100"/>
                        </a:spcBef>
                        <a:tabLst>
                          <a:tab pos="1328420" algn="l"/>
                        </a:tabLst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	</a:t>
                      </a:r>
                      <a:r>
                        <a:rPr lang="pl-PL" sz="700" spc="5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NIE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9" name="object 29"/>
          <p:cNvSpPr txBox="1"/>
          <p:nvPr/>
        </p:nvSpPr>
        <p:spPr>
          <a:xfrm>
            <a:off x="5181270" y="4334819"/>
            <a:ext cx="1231936" cy="121188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207010" marR="5080" indent="-194945" algn="ctr">
              <a:lnSpc>
                <a:spcPts val="730"/>
              </a:lnSpc>
              <a:spcBef>
                <a:spcPts val="215"/>
              </a:spcBef>
            </a:pPr>
            <a:r>
              <a:rPr lang="pl-PL" sz="800" dirty="0"/>
              <a:t>Tytus w pozycji uchylnej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298700" y="4177528"/>
            <a:ext cx="1205355" cy="211789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272415" marR="5080" indent="-260350" algn="ctr">
              <a:lnSpc>
                <a:spcPts val="730"/>
              </a:lnSpc>
              <a:spcBef>
                <a:spcPts val="215"/>
              </a:spcBef>
            </a:pPr>
            <a:r>
              <a:rPr lang="pl-PL" sz="800" dirty="0"/>
              <a:t>  Tytus w wersji </a:t>
            </a:r>
            <a:r>
              <a:rPr lang="pl-PL" sz="800" dirty="0" err="1"/>
              <a:t>plateau</a:t>
            </a:r>
            <a:r>
              <a:rPr lang="pl-PL" sz="700" b="1" spc="15" dirty="0" err="1">
                <a:solidFill>
                  <a:srgbClr val="1C1C1B"/>
                </a:solidFill>
                <a:latin typeface="Arial"/>
                <a:cs typeface="Arial"/>
              </a:rPr>
              <a:t>_platforma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621798" y="2696315"/>
            <a:ext cx="1166495" cy="31750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065" marR="5080" algn="ctr">
              <a:lnSpc>
                <a:spcPts val="730"/>
              </a:lnSpc>
              <a:spcBef>
                <a:spcPts val="215"/>
              </a:spcBef>
            </a:pPr>
            <a:r>
              <a:rPr sz="700" b="1" spc="15" dirty="0">
                <a:solidFill>
                  <a:srgbClr val="1C1C1B"/>
                </a:solidFill>
                <a:latin typeface="Arial"/>
                <a:cs typeface="Arial"/>
              </a:rPr>
              <a:t>Titus </a:t>
            </a: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in gekippter</a:t>
            </a:r>
            <a:r>
              <a:rPr sz="700" b="1" spc="-14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Position  </a:t>
            </a:r>
            <a:r>
              <a:rPr sz="700" b="1" spc="20" dirty="0">
                <a:solidFill>
                  <a:srgbClr val="1C1C1B"/>
                </a:solidFill>
                <a:latin typeface="Arial"/>
                <a:cs typeface="Arial"/>
              </a:rPr>
              <a:t>mit</a:t>
            </a:r>
            <a:r>
              <a:rPr sz="700" b="1" spc="-4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klappbarer</a:t>
            </a:r>
            <a:endParaRPr sz="700">
              <a:latin typeface="Arial"/>
              <a:cs typeface="Arial"/>
            </a:endParaRPr>
          </a:p>
          <a:p>
            <a:pPr algn="ctr">
              <a:lnSpc>
                <a:spcPts val="720"/>
              </a:lnSpc>
            </a:pPr>
            <a:r>
              <a:rPr sz="700" b="1" spc="15" dirty="0">
                <a:solidFill>
                  <a:srgbClr val="1C1C1B"/>
                </a:solidFill>
                <a:latin typeface="Arial"/>
                <a:cs typeface="Arial"/>
              </a:rPr>
              <a:t>Heckwand</a:t>
            </a:r>
            <a:endParaRPr sz="7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755236" y="4785796"/>
            <a:ext cx="944263" cy="300723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algn="ctr">
              <a:lnSpc>
                <a:spcPts val="730"/>
              </a:lnSpc>
              <a:spcBef>
                <a:spcPts val="215"/>
              </a:spcBef>
            </a:pPr>
            <a:r>
              <a:rPr lang="pl-PL" sz="800" dirty="0"/>
              <a:t>Titus z wysoką plandeką i wysokością załadunku 1,53 m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499258" y="1768866"/>
            <a:ext cx="1618842" cy="326371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232410" marR="5080" indent="-220345" algn="ctr">
              <a:lnSpc>
                <a:spcPts val="730"/>
              </a:lnSpc>
              <a:spcBef>
                <a:spcPts val="215"/>
              </a:spcBef>
            </a:pPr>
            <a:r>
              <a:rPr lang="pl-PL" sz="800" dirty="0"/>
              <a:t>          Titus z rozkładanymi,    zdejmowanymi </a:t>
            </a:r>
          </a:p>
          <a:p>
            <a:pPr marL="232410" marR="5080" indent="-220345" algn="ctr">
              <a:lnSpc>
                <a:spcPts val="730"/>
              </a:lnSpc>
              <a:spcBef>
                <a:spcPts val="215"/>
              </a:spcBef>
            </a:pPr>
            <a:r>
              <a:rPr lang="pl-PL" sz="800" dirty="0"/>
              <a:t>          ścianami bocznymi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987947" y="267257"/>
            <a:ext cx="1423103" cy="1128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650" spc="15" dirty="0">
                <a:solidFill>
                  <a:srgbClr val="1C1C1B"/>
                </a:solidFill>
                <a:latin typeface="Arial"/>
                <a:cs typeface="Arial"/>
              </a:rPr>
              <a:t>HOCHLADER</a:t>
            </a:r>
            <a:r>
              <a:rPr lang="pl-PL" sz="65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lang="pl-PL" sz="650" spc="30" dirty="0">
                <a:solidFill>
                  <a:srgbClr val="1C1C1B"/>
                </a:solidFill>
                <a:latin typeface="Arial"/>
                <a:cs typeface="Arial"/>
              </a:rPr>
              <a:t>(Burty aluminiowe)</a:t>
            </a:r>
            <a:endParaRPr sz="6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1999" y="7295453"/>
            <a:ext cx="9442450" cy="0"/>
          </a:xfrm>
          <a:custGeom>
            <a:avLst/>
            <a:gdLst/>
            <a:ahLst/>
            <a:cxnLst/>
            <a:rect l="l" t="t" r="r" b="b"/>
            <a:pathLst>
              <a:path w="9442450">
                <a:moveTo>
                  <a:pt x="0" y="0"/>
                </a:moveTo>
                <a:lnTo>
                  <a:pt x="9442069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942472" y="7145018"/>
            <a:ext cx="576580" cy="415290"/>
          </a:xfrm>
          <a:custGeom>
            <a:avLst/>
            <a:gdLst/>
            <a:ahLst/>
            <a:cxnLst/>
            <a:rect l="l" t="t" r="r" b="b"/>
            <a:pathLst>
              <a:path w="576579" h="415290">
                <a:moveTo>
                  <a:pt x="287997" y="0"/>
                </a:moveTo>
                <a:lnTo>
                  <a:pt x="15989" y="151631"/>
                </a:lnTo>
                <a:lnTo>
                  <a:pt x="0" y="179343"/>
                </a:lnTo>
                <a:lnTo>
                  <a:pt x="0" y="414986"/>
                </a:lnTo>
                <a:lnTo>
                  <a:pt x="575995" y="414986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021539" y="7237969"/>
            <a:ext cx="41846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3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1600" b="1" spc="67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087905" y="444854"/>
            <a:ext cx="7259955" cy="0"/>
          </a:xfrm>
          <a:custGeom>
            <a:avLst/>
            <a:gdLst/>
            <a:ahLst/>
            <a:cxnLst/>
            <a:rect l="l" t="t" r="r" b="b"/>
            <a:pathLst>
              <a:path w="7259955">
                <a:moveTo>
                  <a:pt x="0" y="0"/>
                </a:moveTo>
                <a:lnTo>
                  <a:pt x="7259497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438673" y="386415"/>
            <a:ext cx="827484" cy="1753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63294" y="1335949"/>
            <a:ext cx="6423718" cy="243986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797874" y="1693539"/>
            <a:ext cx="3662067" cy="17126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555370" y="279499"/>
            <a:ext cx="136588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229" dirty="0"/>
              <a:t>V</a:t>
            </a:r>
            <a:r>
              <a:rPr sz="4000" spc="-140" dirty="0"/>
              <a:t>Z</a:t>
            </a:r>
            <a:r>
              <a:rPr sz="4000" spc="-10" dirty="0"/>
              <a:t>-</a:t>
            </a:r>
            <a:r>
              <a:rPr sz="4000" spc="-270" dirty="0"/>
              <a:t>3</a:t>
            </a:r>
            <a:r>
              <a:rPr sz="4000" spc="-170" dirty="0"/>
              <a:t>3</a:t>
            </a:r>
            <a:endParaRPr sz="4000"/>
          </a:p>
        </p:txBody>
      </p:sp>
      <p:sp>
        <p:nvSpPr>
          <p:cNvPr id="10" name="object 10"/>
          <p:cNvSpPr/>
          <p:nvPr/>
        </p:nvSpPr>
        <p:spPr>
          <a:xfrm>
            <a:off x="7604293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768381" y="0"/>
                </a:moveTo>
                <a:lnTo>
                  <a:pt x="713689" y="13496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2" y="1303764"/>
                </a:lnTo>
                <a:lnTo>
                  <a:pt x="54708" y="1344380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93" y="1344368"/>
                </a:lnTo>
                <a:lnTo>
                  <a:pt x="1521113" y="1303762"/>
                </a:lnTo>
                <a:lnTo>
                  <a:pt x="1536763" y="1249651"/>
                </a:lnTo>
                <a:lnTo>
                  <a:pt x="1536763" y="488692"/>
                </a:lnTo>
                <a:lnTo>
                  <a:pt x="1521112" y="434586"/>
                </a:lnTo>
                <a:lnTo>
                  <a:pt x="1482077" y="393976"/>
                </a:lnTo>
                <a:lnTo>
                  <a:pt x="823074" y="13496"/>
                </a:lnTo>
                <a:lnTo>
                  <a:pt x="7683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604293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1536763" y="1249651"/>
                </a:moveTo>
                <a:lnTo>
                  <a:pt x="1536763" y="488692"/>
                </a:lnTo>
                <a:lnTo>
                  <a:pt x="1532603" y="461239"/>
                </a:lnTo>
                <a:lnTo>
                  <a:pt x="1503775" y="411306"/>
                </a:lnTo>
                <a:lnTo>
                  <a:pt x="823074" y="13496"/>
                </a:lnTo>
                <a:lnTo>
                  <a:pt x="768381" y="0"/>
                </a:lnTo>
                <a:lnTo>
                  <a:pt x="739549" y="3374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1" y="1303762"/>
                </a:lnTo>
                <a:lnTo>
                  <a:pt x="54686" y="1344368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77" y="1344380"/>
                </a:lnTo>
                <a:lnTo>
                  <a:pt x="1521112" y="1303764"/>
                </a:lnTo>
                <a:lnTo>
                  <a:pt x="1536763" y="1249651"/>
                </a:lnTo>
                <a:close/>
              </a:path>
            </a:pathLst>
          </a:custGeom>
          <a:ln w="540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631293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741386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4" y="9848"/>
                </a:lnTo>
                <a:lnTo>
                  <a:pt x="7413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691808" y="6398726"/>
            <a:ext cx="1392070" cy="52873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955485" y="6345440"/>
            <a:ext cx="487045" cy="64135"/>
          </a:xfrm>
          <a:custGeom>
            <a:avLst/>
            <a:gdLst/>
            <a:ahLst/>
            <a:cxnLst/>
            <a:rect l="l" t="t" r="r" b="b"/>
            <a:pathLst>
              <a:path w="487045" h="64135">
                <a:moveTo>
                  <a:pt x="0" y="63880"/>
                </a:moveTo>
                <a:lnTo>
                  <a:pt x="486778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953998" y="6397989"/>
            <a:ext cx="3175" cy="22860"/>
          </a:xfrm>
          <a:custGeom>
            <a:avLst/>
            <a:gdLst/>
            <a:ahLst/>
            <a:cxnLst/>
            <a:rect l="l" t="t" r="r" b="b"/>
            <a:pathLst>
              <a:path w="3175" h="22860">
                <a:moveTo>
                  <a:pt x="0" y="0"/>
                </a:moveTo>
                <a:lnTo>
                  <a:pt x="2971" y="22669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 rot="780000">
            <a:off x="8541311" y="6336128"/>
            <a:ext cx="320052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75" dirty="0">
                <a:solidFill>
                  <a:srgbClr val="154194"/>
                </a:solidFill>
                <a:latin typeface="Arial"/>
                <a:cs typeface="Arial"/>
              </a:rPr>
              <a:t>3330</a:t>
            </a:r>
            <a:r>
              <a:rPr sz="500" b="1" spc="-5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 rot="21180000">
            <a:off x="8036718" y="6307187"/>
            <a:ext cx="316941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1700</a:t>
            </a:r>
            <a:r>
              <a:rPr sz="500" b="1" spc="-5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8444735" y="6346036"/>
            <a:ext cx="495300" cy="119380"/>
          </a:xfrm>
          <a:custGeom>
            <a:avLst/>
            <a:gdLst/>
            <a:ahLst/>
            <a:cxnLst/>
            <a:rect l="l" t="t" r="r" b="b"/>
            <a:pathLst>
              <a:path w="495300" h="119379">
                <a:moveTo>
                  <a:pt x="0" y="0"/>
                </a:moveTo>
                <a:lnTo>
                  <a:pt x="495020" y="119126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442059" y="6334923"/>
            <a:ext cx="5715" cy="22225"/>
          </a:xfrm>
          <a:custGeom>
            <a:avLst/>
            <a:gdLst/>
            <a:ahLst/>
            <a:cxnLst/>
            <a:rect l="l" t="t" r="r" b="b"/>
            <a:pathLst>
              <a:path w="5715" h="22225">
                <a:moveTo>
                  <a:pt x="0" y="22225"/>
                </a:moveTo>
                <a:lnTo>
                  <a:pt x="5346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937080" y="6454056"/>
            <a:ext cx="5715" cy="22225"/>
          </a:xfrm>
          <a:custGeom>
            <a:avLst/>
            <a:gdLst/>
            <a:ahLst/>
            <a:cxnLst/>
            <a:rect l="l" t="t" r="r" b="b"/>
            <a:pathLst>
              <a:path w="5715" h="22225">
                <a:moveTo>
                  <a:pt x="0" y="22225"/>
                </a:moveTo>
                <a:lnTo>
                  <a:pt x="5346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979361" y="6516995"/>
            <a:ext cx="1905" cy="88900"/>
          </a:xfrm>
          <a:custGeom>
            <a:avLst/>
            <a:gdLst/>
            <a:ahLst/>
            <a:cxnLst/>
            <a:rect l="l" t="t" r="r" b="b"/>
            <a:pathLst>
              <a:path w="1904" h="88900">
                <a:moveTo>
                  <a:pt x="0" y="88531"/>
                </a:moveTo>
                <a:lnTo>
                  <a:pt x="1612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967930" y="6605315"/>
            <a:ext cx="22860" cy="635"/>
          </a:xfrm>
          <a:custGeom>
            <a:avLst/>
            <a:gdLst/>
            <a:ahLst/>
            <a:cxnLst/>
            <a:rect l="l" t="t" r="r" b="b"/>
            <a:pathLst>
              <a:path w="22859" h="634">
                <a:moveTo>
                  <a:pt x="0" y="419"/>
                </a:moveTo>
                <a:lnTo>
                  <a:pt x="22859" y="419"/>
                </a:lnTo>
                <a:lnTo>
                  <a:pt x="22859" y="0"/>
                </a:lnTo>
                <a:lnTo>
                  <a:pt x="0" y="0"/>
                </a:lnTo>
                <a:lnTo>
                  <a:pt x="0" y="419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969543" y="6516789"/>
            <a:ext cx="22860" cy="635"/>
          </a:xfrm>
          <a:custGeom>
            <a:avLst/>
            <a:gdLst/>
            <a:ahLst/>
            <a:cxnLst/>
            <a:rect l="l" t="t" r="r" b="b"/>
            <a:pathLst>
              <a:path w="22859" h="634">
                <a:moveTo>
                  <a:pt x="0" y="419"/>
                </a:moveTo>
                <a:lnTo>
                  <a:pt x="22859" y="419"/>
                </a:lnTo>
                <a:lnTo>
                  <a:pt x="22859" y="0"/>
                </a:lnTo>
                <a:lnTo>
                  <a:pt x="0" y="0"/>
                </a:lnTo>
                <a:lnTo>
                  <a:pt x="0" y="419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 rot="16320000">
            <a:off x="8897808" y="6529475"/>
            <a:ext cx="275390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65" dirty="0">
                <a:solidFill>
                  <a:srgbClr val="154194"/>
                </a:solidFill>
                <a:latin typeface="Arial"/>
                <a:cs typeface="Arial"/>
              </a:rPr>
              <a:t>3</a:t>
            </a: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50</a:t>
            </a:r>
            <a:r>
              <a:rPr sz="500" b="1" spc="2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5" dirty="0">
                <a:solidFill>
                  <a:srgbClr val="154194"/>
                </a:solidFill>
                <a:latin typeface="Arial"/>
                <a:cs typeface="Arial"/>
              </a:rPr>
              <a:t>m</a:t>
            </a:r>
            <a:r>
              <a:rPr sz="750" b="1" spc="-30" baseline="5555" dirty="0">
                <a:solidFill>
                  <a:srgbClr val="154194"/>
                </a:solidFill>
                <a:latin typeface="Arial"/>
                <a:cs typeface="Arial"/>
              </a:rPr>
              <a:t>m</a:t>
            </a:r>
            <a:endParaRPr sz="750" baseline="5555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234391" y="7228061"/>
            <a:ext cx="27114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55" dirty="0">
                <a:solidFill>
                  <a:srgbClr val="1C1C1B"/>
                </a:solidFill>
                <a:latin typeface="Arial"/>
                <a:cs typeface="Arial"/>
              </a:rPr>
              <a:t>V</a:t>
            </a:r>
            <a:r>
              <a:rPr sz="700" b="1" spc="-5" dirty="0">
                <a:solidFill>
                  <a:srgbClr val="1C1C1B"/>
                </a:solidFill>
                <a:latin typeface="Arial"/>
                <a:cs typeface="Arial"/>
              </a:rPr>
              <a:t>Z</a:t>
            </a:r>
            <a:r>
              <a:rPr sz="700" b="1" spc="15" dirty="0">
                <a:solidFill>
                  <a:srgbClr val="1C1C1B"/>
                </a:solidFill>
                <a:latin typeface="Arial"/>
                <a:cs typeface="Arial"/>
              </a:rPr>
              <a:t>-</a:t>
            </a:r>
            <a:r>
              <a:rPr sz="700" b="1" spc="-30" dirty="0">
                <a:solidFill>
                  <a:srgbClr val="1C1C1B"/>
                </a:solidFill>
                <a:latin typeface="Arial"/>
                <a:cs typeface="Arial"/>
              </a:rPr>
              <a:t>33</a:t>
            </a:r>
            <a:endParaRPr sz="7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7631293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4" y="9848"/>
                </a:lnTo>
                <a:lnTo>
                  <a:pt x="741386" y="0"/>
                </a:lnTo>
                <a:lnTo>
                  <a:pt x="719464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9942472" y="5812492"/>
            <a:ext cx="576580" cy="654685"/>
          </a:xfrm>
          <a:custGeom>
            <a:avLst/>
            <a:gdLst/>
            <a:ahLst/>
            <a:cxnLst/>
            <a:rect l="l" t="t" r="r" b="b"/>
            <a:pathLst>
              <a:path w="576579" h="654685">
                <a:moveTo>
                  <a:pt x="287997" y="0"/>
                </a:moveTo>
                <a:lnTo>
                  <a:pt x="16002" y="151631"/>
                </a:lnTo>
                <a:lnTo>
                  <a:pt x="0" y="179343"/>
                </a:lnTo>
                <a:lnTo>
                  <a:pt x="0" y="474948"/>
                </a:lnTo>
                <a:lnTo>
                  <a:pt x="271995" y="650462"/>
                </a:lnTo>
                <a:lnTo>
                  <a:pt x="287997" y="654291"/>
                </a:lnTo>
                <a:lnTo>
                  <a:pt x="296513" y="653334"/>
                </a:lnTo>
                <a:lnTo>
                  <a:pt x="559993" y="502659"/>
                </a:lnTo>
                <a:lnTo>
                  <a:pt x="575995" y="474948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0060820" y="5969996"/>
            <a:ext cx="339725" cy="339725"/>
          </a:xfrm>
          <a:custGeom>
            <a:avLst/>
            <a:gdLst/>
            <a:ahLst/>
            <a:cxnLst/>
            <a:rect l="l" t="t" r="r" b="b"/>
            <a:pathLst>
              <a:path w="339725" h="339725">
                <a:moveTo>
                  <a:pt x="169646" y="339305"/>
                </a:moveTo>
                <a:lnTo>
                  <a:pt x="214747" y="333245"/>
                </a:lnTo>
                <a:lnTo>
                  <a:pt x="255273" y="316142"/>
                </a:lnTo>
                <a:lnTo>
                  <a:pt x="289607" y="289615"/>
                </a:lnTo>
                <a:lnTo>
                  <a:pt x="316133" y="255280"/>
                </a:lnTo>
                <a:lnTo>
                  <a:pt x="333233" y="214756"/>
                </a:lnTo>
                <a:lnTo>
                  <a:pt x="339293" y="169659"/>
                </a:lnTo>
                <a:lnTo>
                  <a:pt x="333233" y="124557"/>
                </a:lnTo>
                <a:lnTo>
                  <a:pt x="316133" y="84028"/>
                </a:lnTo>
                <a:lnTo>
                  <a:pt x="289607" y="49691"/>
                </a:lnTo>
                <a:lnTo>
                  <a:pt x="255273" y="23163"/>
                </a:lnTo>
                <a:lnTo>
                  <a:pt x="214747" y="6060"/>
                </a:lnTo>
                <a:lnTo>
                  <a:pt x="169646" y="0"/>
                </a:lnTo>
                <a:lnTo>
                  <a:pt x="124545" y="6060"/>
                </a:lnTo>
                <a:lnTo>
                  <a:pt x="84019" y="23163"/>
                </a:lnTo>
                <a:lnTo>
                  <a:pt x="49685" y="49691"/>
                </a:lnTo>
                <a:lnTo>
                  <a:pt x="23160" y="84028"/>
                </a:lnTo>
                <a:lnTo>
                  <a:pt x="6059" y="124557"/>
                </a:lnTo>
                <a:lnTo>
                  <a:pt x="0" y="169659"/>
                </a:lnTo>
                <a:lnTo>
                  <a:pt x="6059" y="214756"/>
                </a:lnTo>
                <a:lnTo>
                  <a:pt x="23160" y="255280"/>
                </a:lnTo>
                <a:lnTo>
                  <a:pt x="49685" y="289615"/>
                </a:lnTo>
                <a:lnTo>
                  <a:pt x="84019" y="316142"/>
                </a:lnTo>
                <a:lnTo>
                  <a:pt x="124545" y="333245"/>
                </a:lnTo>
                <a:lnTo>
                  <a:pt x="169646" y="339305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10083648" y="5958367"/>
            <a:ext cx="298450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spc="-235" dirty="0">
                <a:solidFill>
                  <a:srgbClr val="FFFFFF"/>
                </a:solidFill>
                <a:latin typeface="Arial Narrow"/>
                <a:cs typeface="Arial Narrow"/>
              </a:rPr>
              <a:t>1</a:t>
            </a:r>
            <a:r>
              <a:rPr sz="1950" spc="-229" dirty="0">
                <a:solidFill>
                  <a:srgbClr val="FFFFFF"/>
                </a:solidFill>
                <a:latin typeface="Arial Narrow"/>
                <a:cs typeface="Arial Narrow"/>
              </a:rPr>
              <a:t>3</a:t>
            </a:r>
            <a:r>
              <a:rPr sz="1950" spc="-75" dirty="0">
                <a:solidFill>
                  <a:srgbClr val="FFFFFF"/>
                </a:solidFill>
                <a:latin typeface="Arial Narrow"/>
                <a:cs typeface="Arial Narrow"/>
              </a:rPr>
              <a:t>0</a:t>
            </a:r>
            <a:endParaRPr sz="1950">
              <a:latin typeface="Arial Narrow"/>
              <a:cs typeface="Arial Narrow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0182483" y="6196111"/>
            <a:ext cx="100330" cy="109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0" spc="-15" dirty="0">
                <a:solidFill>
                  <a:srgbClr val="FFFFFF"/>
                </a:solidFill>
                <a:latin typeface="Arial Narrow"/>
                <a:cs typeface="Arial Narrow"/>
              </a:rPr>
              <a:t>km</a:t>
            </a:r>
            <a:endParaRPr sz="550">
              <a:latin typeface="Arial Narrow"/>
              <a:cs typeface="Arial Narrow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9423012" y="6294988"/>
            <a:ext cx="902335" cy="1019810"/>
          </a:xfrm>
          <a:custGeom>
            <a:avLst/>
            <a:gdLst/>
            <a:ahLst/>
            <a:cxnLst/>
            <a:rect l="l" t="t" r="r" b="b"/>
            <a:pathLst>
              <a:path w="902334" h="1019809">
                <a:moveTo>
                  <a:pt x="451053" y="0"/>
                </a:moveTo>
                <a:lnTo>
                  <a:pt x="33528" y="229981"/>
                </a:lnTo>
                <a:lnTo>
                  <a:pt x="2550" y="271213"/>
                </a:lnTo>
                <a:lnTo>
                  <a:pt x="0" y="288045"/>
                </a:lnTo>
                <a:lnTo>
                  <a:pt x="0" y="731453"/>
                </a:lnTo>
                <a:lnTo>
                  <a:pt x="20225" y="778893"/>
                </a:lnTo>
                <a:lnTo>
                  <a:pt x="417525" y="1011221"/>
                </a:lnTo>
                <a:lnTo>
                  <a:pt x="451053" y="1019498"/>
                </a:lnTo>
                <a:lnTo>
                  <a:pt x="468728" y="1017429"/>
                </a:lnTo>
                <a:lnTo>
                  <a:pt x="868578" y="789517"/>
                </a:lnTo>
                <a:lnTo>
                  <a:pt x="899555" y="748285"/>
                </a:lnTo>
                <a:lnTo>
                  <a:pt x="902106" y="731453"/>
                </a:lnTo>
                <a:lnTo>
                  <a:pt x="902106" y="288045"/>
                </a:lnTo>
                <a:lnTo>
                  <a:pt x="881880" y="240605"/>
                </a:lnTo>
                <a:lnTo>
                  <a:pt x="484581" y="8277"/>
                </a:lnTo>
                <a:lnTo>
                  <a:pt x="451053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9477738" y="6457773"/>
            <a:ext cx="782955" cy="684530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2065" marR="5080" indent="-12700" algn="ctr">
              <a:lnSpc>
                <a:spcPts val="1000"/>
              </a:lnSpc>
              <a:spcBef>
                <a:spcPts val="275"/>
              </a:spcBef>
            </a:pPr>
            <a:r>
              <a:rPr sz="950" b="1" spc="-140" dirty="0">
                <a:solidFill>
                  <a:srgbClr val="FFFFFF"/>
                </a:solidFill>
                <a:latin typeface="Arial"/>
                <a:cs typeface="Arial"/>
              </a:rPr>
              <a:t>Massiver,  </a:t>
            </a:r>
            <a:r>
              <a:rPr sz="950" b="1" spc="-135" dirty="0">
                <a:solidFill>
                  <a:srgbClr val="FFFFFF"/>
                </a:solidFill>
                <a:latin typeface="Arial"/>
                <a:cs typeface="Arial"/>
              </a:rPr>
              <a:t>zuverlässiger  </a:t>
            </a:r>
            <a:r>
              <a:rPr sz="950" b="1" spc="-155" dirty="0">
                <a:solidFill>
                  <a:srgbClr val="FFFFFF"/>
                </a:solidFill>
                <a:latin typeface="Arial"/>
                <a:cs typeface="Arial"/>
              </a:rPr>
              <a:t>Anhänger </a:t>
            </a:r>
            <a:r>
              <a:rPr sz="950" b="1" spc="-95" dirty="0">
                <a:solidFill>
                  <a:srgbClr val="FFFFFF"/>
                </a:solidFill>
                <a:latin typeface="Arial"/>
                <a:cs typeface="Arial"/>
              </a:rPr>
              <a:t>für </a:t>
            </a:r>
            <a:r>
              <a:rPr sz="950" b="1" spc="-105" dirty="0">
                <a:solidFill>
                  <a:srgbClr val="FFFFFF"/>
                </a:solidFill>
                <a:latin typeface="Arial"/>
                <a:cs typeface="Arial"/>
              </a:rPr>
              <a:t>Ihre  </a:t>
            </a:r>
            <a:r>
              <a:rPr sz="950" b="1" spc="-155" dirty="0">
                <a:solidFill>
                  <a:srgbClr val="FFFFFF"/>
                </a:solidFill>
                <a:latin typeface="Arial"/>
                <a:cs typeface="Arial"/>
              </a:rPr>
              <a:t>bequeme</a:t>
            </a:r>
            <a:endParaRPr sz="950">
              <a:latin typeface="Arial"/>
              <a:cs typeface="Arial"/>
            </a:endParaRPr>
          </a:p>
          <a:p>
            <a:pPr marR="4445" algn="ctr">
              <a:lnSpc>
                <a:spcPts val="1005"/>
              </a:lnSpc>
            </a:pPr>
            <a:r>
              <a:rPr sz="950" b="1" spc="-125" dirty="0">
                <a:solidFill>
                  <a:srgbClr val="FFFFFF"/>
                </a:solidFill>
                <a:latin typeface="Arial"/>
                <a:cs typeface="Arial"/>
              </a:rPr>
              <a:t>Arbeit</a:t>
            </a:r>
            <a:endParaRPr sz="95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9423012" y="6294988"/>
            <a:ext cx="902335" cy="1019810"/>
          </a:xfrm>
          <a:custGeom>
            <a:avLst/>
            <a:gdLst/>
            <a:ahLst/>
            <a:cxnLst/>
            <a:rect l="l" t="t" r="r" b="b"/>
            <a:pathLst>
              <a:path w="902334" h="1019809">
                <a:moveTo>
                  <a:pt x="902106" y="731453"/>
                </a:moveTo>
                <a:lnTo>
                  <a:pt x="902106" y="288045"/>
                </a:lnTo>
                <a:lnTo>
                  <a:pt x="899555" y="271213"/>
                </a:lnTo>
                <a:lnTo>
                  <a:pt x="868578" y="229981"/>
                </a:lnTo>
                <a:lnTo>
                  <a:pt x="484581" y="8277"/>
                </a:lnTo>
                <a:lnTo>
                  <a:pt x="451053" y="0"/>
                </a:lnTo>
                <a:lnTo>
                  <a:pt x="433378" y="2069"/>
                </a:lnTo>
                <a:lnTo>
                  <a:pt x="33528" y="229981"/>
                </a:lnTo>
                <a:lnTo>
                  <a:pt x="2550" y="271213"/>
                </a:lnTo>
                <a:lnTo>
                  <a:pt x="0" y="288045"/>
                </a:lnTo>
                <a:lnTo>
                  <a:pt x="0" y="731453"/>
                </a:lnTo>
                <a:lnTo>
                  <a:pt x="20225" y="778893"/>
                </a:lnTo>
                <a:lnTo>
                  <a:pt x="417525" y="1011221"/>
                </a:lnTo>
                <a:lnTo>
                  <a:pt x="451053" y="1019498"/>
                </a:lnTo>
                <a:lnTo>
                  <a:pt x="468728" y="1017429"/>
                </a:lnTo>
                <a:lnTo>
                  <a:pt x="868578" y="789517"/>
                </a:lnTo>
                <a:lnTo>
                  <a:pt x="899555" y="748285"/>
                </a:lnTo>
                <a:lnTo>
                  <a:pt x="902106" y="731453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8" y="4287880"/>
            <a:ext cx="288290" cy="1538605"/>
          </a:xfrm>
          <a:custGeom>
            <a:avLst/>
            <a:gdLst/>
            <a:ahLst/>
            <a:cxnLst/>
            <a:rect l="l" t="t" r="r" b="b"/>
            <a:pathLst>
              <a:path w="288290" h="1538604">
                <a:moveTo>
                  <a:pt x="0" y="1538046"/>
                </a:moveTo>
                <a:lnTo>
                  <a:pt x="287997" y="1538046"/>
                </a:lnTo>
                <a:lnTo>
                  <a:pt x="287997" y="0"/>
                </a:lnTo>
                <a:lnTo>
                  <a:pt x="0" y="0"/>
                </a:lnTo>
                <a:lnTo>
                  <a:pt x="0" y="1538046"/>
                </a:lnTo>
                <a:close/>
              </a:path>
            </a:pathLst>
          </a:custGeom>
          <a:solidFill>
            <a:srgbClr val="B6BF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599307" y="4235015"/>
            <a:ext cx="5500370" cy="1739194"/>
          </a:xfrm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 marR="682625">
              <a:lnSpc>
                <a:spcPct val="105000"/>
              </a:lnSpc>
              <a:spcBef>
                <a:spcPts val="30"/>
              </a:spcBef>
            </a:pPr>
            <a:r>
              <a:rPr lang="pl-PL" sz="1200" dirty="0"/>
              <a:t>Przyczepy serii VZ-33 to przyczepy hamowane o masie całkowitej od 1300 do 3500 kg z solidną spawaną ramą podwozia </a:t>
            </a:r>
          </a:p>
          <a:p>
            <a:pPr marL="12700" marR="682625">
              <a:lnSpc>
                <a:spcPct val="105000"/>
              </a:lnSpc>
              <a:spcBef>
                <a:spcPts val="30"/>
              </a:spcBef>
            </a:pPr>
            <a:r>
              <a:rPr lang="pl-PL" sz="1200" dirty="0"/>
              <a:t>Wersja z dyszlem „V”, burty aluminiowe o wysokości 350 mm, koła 13’’, instalacja elektryczna 13-pinowa, podłoga wykonana z wodoodpornej płyty sitodrukowej o grubości 15 mm. </a:t>
            </a:r>
          </a:p>
          <a:p>
            <a:pPr marL="12700" marR="682625">
              <a:lnSpc>
                <a:spcPct val="105000"/>
              </a:lnSpc>
              <a:spcBef>
                <a:spcPts val="30"/>
              </a:spcBef>
            </a:pPr>
            <a:r>
              <a:rPr lang="pl-PL" sz="1200" dirty="0"/>
              <a:t>Ściany boczne są składane i zdejmowane.</a:t>
            </a:r>
          </a:p>
          <a:p>
            <a:pPr marL="12700" marR="682625">
              <a:lnSpc>
                <a:spcPct val="105000"/>
              </a:lnSpc>
              <a:spcBef>
                <a:spcPts val="30"/>
              </a:spcBef>
            </a:pPr>
            <a:r>
              <a:rPr lang="pl-PL" sz="1200" dirty="0"/>
              <a:t>Przyczepy serii VZ-33 standardowo wyposażone są w 8 uszu mocujących typu „U” o profilu M, z kołem podporowym i uchwytem, ​​z klinami pod koła oraz tylnymi światłami LED Agados Smart</a:t>
            </a:r>
            <a:endParaRPr sz="1150" dirty="0">
              <a:latin typeface="Tahoma"/>
              <a:cs typeface="Tahom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956300" y="470879"/>
            <a:ext cx="340396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000" b="1" spc="-20" dirty="0">
                <a:solidFill>
                  <a:srgbClr val="B6BFC5"/>
                </a:solidFill>
                <a:latin typeface="Arial"/>
                <a:cs typeface="Arial"/>
              </a:rPr>
              <a:t>WSZYSTKO CZEGO OCZEKUJECIE OD TEJ PRZYCZEPY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861300" y="243363"/>
            <a:ext cx="1499307" cy="1128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650" spc="15" dirty="0">
                <a:solidFill>
                  <a:srgbClr val="1C1C1B"/>
                </a:solidFill>
                <a:latin typeface="Arial"/>
                <a:cs typeface="Arial"/>
              </a:rPr>
              <a:t>HOCHLADER</a:t>
            </a:r>
            <a:r>
              <a:rPr lang="pl-PL" sz="65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lang="pl-PL" sz="650" spc="30" dirty="0">
                <a:solidFill>
                  <a:srgbClr val="1C1C1B"/>
                </a:solidFill>
                <a:latin typeface="Arial"/>
                <a:cs typeface="Arial"/>
              </a:rPr>
              <a:t>(Burty aluminiowe)</a:t>
            </a:r>
            <a:endParaRPr sz="6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3519" y="7295305"/>
            <a:ext cx="9366885" cy="0"/>
          </a:xfrm>
          <a:custGeom>
            <a:avLst/>
            <a:gdLst/>
            <a:ahLst/>
            <a:cxnLst/>
            <a:rect l="l" t="t" r="r" b="b"/>
            <a:pathLst>
              <a:path w="9366885">
                <a:moveTo>
                  <a:pt x="0" y="0"/>
                </a:moveTo>
                <a:lnTo>
                  <a:pt x="9366478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3536" y="7145018"/>
            <a:ext cx="576580" cy="415290"/>
          </a:xfrm>
          <a:custGeom>
            <a:avLst/>
            <a:gdLst/>
            <a:ahLst/>
            <a:cxnLst/>
            <a:rect l="l" t="t" r="r" b="b"/>
            <a:pathLst>
              <a:path w="576580" h="415290">
                <a:moveTo>
                  <a:pt x="287997" y="0"/>
                </a:moveTo>
                <a:lnTo>
                  <a:pt x="16001" y="151631"/>
                </a:lnTo>
                <a:lnTo>
                  <a:pt x="0" y="179343"/>
                </a:lnTo>
                <a:lnTo>
                  <a:pt x="0" y="414986"/>
                </a:lnTo>
                <a:lnTo>
                  <a:pt x="575995" y="414986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52807" y="7237969"/>
            <a:ext cx="41783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3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1600" b="1" spc="670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2017" y="444854"/>
            <a:ext cx="8916035" cy="0"/>
          </a:xfrm>
          <a:custGeom>
            <a:avLst/>
            <a:gdLst/>
            <a:ahLst/>
            <a:cxnLst/>
            <a:rect l="l" t="t" r="r" b="b"/>
            <a:pathLst>
              <a:path w="8916035">
                <a:moveTo>
                  <a:pt x="0" y="0"/>
                </a:moveTo>
                <a:lnTo>
                  <a:pt x="8915411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438690" y="386415"/>
            <a:ext cx="827480" cy="1753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19300" y="173855"/>
            <a:ext cx="736400" cy="2359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450" spc="305" dirty="0">
                <a:solidFill>
                  <a:srgbClr val="154194"/>
                </a:solidFill>
                <a:latin typeface="Arial"/>
                <a:cs typeface="Arial"/>
              </a:rPr>
              <a:t>VZ</a:t>
            </a:r>
            <a:r>
              <a:rPr sz="1450" spc="150" dirty="0">
                <a:solidFill>
                  <a:srgbClr val="154194"/>
                </a:solidFill>
                <a:latin typeface="Arial"/>
                <a:cs typeface="Arial"/>
              </a:rPr>
              <a:t>-</a:t>
            </a:r>
            <a:r>
              <a:rPr sz="1450" spc="215" dirty="0">
                <a:solidFill>
                  <a:srgbClr val="154194"/>
                </a:solidFill>
                <a:latin typeface="Arial"/>
                <a:cs typeface="Arial"/>
              </a:rPr>
              <a:t>3</a:t>
            </a:r>
            <a:r>
              <a:rPr sz="1450" spc="170" dirty="0">
                <a:solidFill>
                  <a:srgbClr val="154194"/>
                </a:solidFill>
                <a:latin typeface="Arial"/>
                <a:cs typeface="Arial"/>
              </a:rPr>
              <a:t>3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664995" y="63385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399" y="0"/>
                </a:lnTo>
                <a:lnTo>
                  <a:pt x="2057399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768208" y="162020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4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875621" y="720818"/>
            <a:ext cx="1746037" cy="109854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528959" y="903338"/>
            <a:ext cx="2985770" cy="3369945"/>
          </a:xfrm>
          <a:custGeom>
            <a:avLst/>
            <a:gdLst/>
            <a:ahLst/>
            <a:cxnLst/>
            <a:rect l="l" t="t" r="r" b="b"/>
            <a:pathLst>
              <a:path w="2985770" h="3369945">
                <a:moveTo>
                  <a:pt x="0" y="0"/>
                </a:moveTo>
                <a:lnTo>
                  <a:pt x="2985516" y="0"/>
                </a:lnTo>
                <a:lnTo>
                  <a:pt x="2985516" y="3369564"/>
                </a:lnTo>
                <a:lnTo>
                  <a:pt x="0" y="3369564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632156" y="1001970"/>
            <a:ext cx="2780665" cy="3171825"/>
          </a:xfrm>
          <a:custGeom>
            <a:avLst/>
            <a:gdLst/>
            <a:ahLst/>
            <a:cxnLst/>
            <a:rect l="l" t="t" r="r" b="b"/>
            <a:pathLst>
              <a:path w="2780665" h="3171825">
                <a:moveTo>
                  <a:pt x="1390097" y="0"/>
                </a:moveTo>
                <a:lnTo>
                  <a:pt x="1332420" y="13792"/>
                </a:lnTo>
                <a:lnTo>
                  <a:pt x="57683" y="749757"/>
                </a:lnTo>
                <a:lnTo>
                  <a:pt x="16897" y="792810"/>
                </a:lnTo>
                <a:lnTo>
                  <a:pt x="0" y="849655"/>
                </a:lnTo>
                <a:lnTo>
                  <a:pt x="0" y="2321598"/>
                </a:lnTo>
                <a:lnTo>
                  <a:pt x="16897" y="2378443"/>
                </a:lnTo>
                <a:lnTo>
                  <a:pt x="57683" y="2421496"/>
                </a:lnTo>
                <a:lnTo>
                  <a:pt x="1332420" y="3157461"/>
                </a:lnTo>
                <a:lnTo>
                  <a:pt x="1390097" y="3171253"/>
                </a:lnTo>
                <a:lnTo>
                  <a:pt x="1420792" y="3167805"/>
                </a:lnTo>
                <a:lnTo>
                  <a:pt x="2722511" y="2421496"/>
                </a:lnTo>
                <a:lnTo>
                  <a:pt x="2763291" y="2378443"/>
                </a:lnTo>
                <a:lnTo>
                  <a:pt x="2780182" y="2321598"/>
                </a:lnTo>
                <a:lnTo>
                  <a:pt x="2780182" y="849655"/>
                </a:lnTo>
                <a:lnTo>
                  <a:pt x="2763291" y="792810"/>
                </a:lnTo>
                <a:lnTo>
                  <a:pt x="2722511" y="749757"/>
                </a:lnTo>
                <a:lnTo>
                  <a:pt x="1447774" y="13792"/>
                </a:lnTo>
                <a:lnTo>
                  <a:pt x="13900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748221" y="2212620"/>
            <a:ext cx="2664120" cy="10379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18727" y="1713331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721935" y="1811965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4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793639" y="2580798"/>
            <a:ext cx="1746037" cy="59728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363142" y="1713331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466345" y="1811965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5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466342" y="2400426"/>
            <a:ext cx="1853450" cy="114444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409410" y="3358413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512618" y="3457045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5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742434" y="3457041"/>
            <a:ext cx="1547451" cy="173751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11276" y="1713331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14481" y="1811965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4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14476" y="2347335"/>
            <a:ext cx="1853463" cy="98421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32000" y="4994643"/>
            <a:ext cx="2725420" cy="0"/>
          </a:xfrm>
          <a:custGeom>
            <a:avLst/>
            <a:gdLst/>
            <a:ahLst/>
            <a:cxnLst/>
            <a:rect l="l" t="t" r="r" b="b"/>
            <a:pathLst>
              <a:path w="2725420">
                <a:moveTo>
                  <a:pt x="0" y="0"/>
                </a:moveTo>
                <a:lnTo>
                  <a:pt x="2725153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419300" y="4788243"/>
            <a:ext cx="274828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200" b="1" dirty="0"/>
              <a:t>WARIANTY, MODYFIKACJE, AKCESORIA</a:t>
            </a:r>
            <a:endParaRPr lang="pl-PL" sz="1200" b="1" dirty="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19300" y="5010533"/>
            <a:ext cx="2660650" cy="74187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>
              <a:lnSpc>
                <a:spcPts val="770"/>
              </a:lnSpc>
              <a:spcBef>
                <a:spcPts val="185"/>
              </a:spcBef>
            </a:pPr>
            <a:r>
              <a:rPr lang="pl-PL" sz="800" b="1" dirty="0">
                <a:solidFill>
                  <a:schemeClr val="tx2"/>
                </a:solidFill>
              </a:rPr>
              <a:t>Przyczepy serii VZ-33 można wyposażyć w funkcjonalne akcesoria lub wybrać różne modyfikacje</a:t>
            </a:r>
            <a:endParaRPr lang="pl-PL" sz="700" b="1" spc="5" dirty="0">
              <a:solidFill>
                <a:schemeClr val="tx2"/>
              </a:solidFill>
              <a:latin typeface="Arial"/>
              <a:cs typeface="Arial"/>
            </a:endParaRPr>
          </a:p>
          <a:p>
            <a:pPr marL="12700" marR="5080">
              <a:lnSpc>
                <a:spcPts val="770"/>
              </a:lnSpc>
              <a:spcBef>
                <a:spcPts val="185"/>
              </a:spcBef>
            </a:pPr>
            <a:endParaRPr lang="de-DE" sz="700" dirty="0">
              <a:latin typeface="Arial"/>
              <a:cs typeface="Arial"/>
            </a:endParaRPr>
          </a:p>
          <a:p>
            <a:pPr marL="156210" indent="-144145">
              <a:lnSpc>
                <a:spcPts val="930"/>
              </a:lnSpc>
              <a:spcBef>
                <a:spcPts val="28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de-DE" sz="800" spc="25" dirty="0" err="1">
                <a:solidFill>
                  <a:srgbClr val="1C1C1B"/>
                </a:solidFill>
                <a:latin typeface="Tahoma"/>
                <a:cs typeface="Tahoma"/>
              </a:rPr>
              <a:t>Kla</a:t>
            </a:r>
            <a:r>
              <a:rPr lang="pl-PL" sz="800" spc="25" dirty="0">
                <a:solidFill>
                  <a:srgbClr val="1C1C1B"/>
                </a:solidFill>
                <a:latin typeface="Tahoma"/>
                <a:cs typeface="Tahoma"/>
              </a:rPr>
              <a:t>pa przednia</a:t>
            </a:r>
            <a:endParaRPr lang="de-DE"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-55" dirty="0">
                <a:solidFill>
                  <a:srgbClr val="1C1C1B"/>
                </a:solidFill>
                <a:latin typeface="Tahoma"/>
                <a:cs typeface="Tahoma"/>
              </a:rPr>
              <a:t>Koła </a:t>
            </a:r>
            <a:r>
              <a:rPr sz="800" spc="-55" dirty="0">
                <a:solidFill>
                  <a:srgbClr val="1C1C1B"/>
                </a:solidFill>
                <a:latin typeface="Tahoma"/>
                <a:cs typeface="Tahoma"/>
              </a:rPr>
              <a:t>10"</a:t>
            </a:r>
            <a:r>
              <a:rPr lang="pl-PL" sz="800" spc="-55" dirty="0">
                <a:solidFill>
                  <a:srgbClr val="1C1C1B"/>
                </a:solidFill>
                <a:latin typeface="Tahoma"/>
                <a:cs typeface="Tahoma"/>
              </a:rPr>
              <a:t> lub </a:t>
            </a:r>
            <a:r>
              <a:rPr sz="800" spc="-55" dirty="0">
                <a:solidFill>
                  <a:srgbClr val="1C1C1B"/>
                </a:solidFill>
                <a:latin typeface="Tahoma"/>
                <a:cs typeface="Tahoma"/>
              </a:rPr>
              <a:t>12"</a:t>
            </a:r>
            <a:r>
              <a:rPr sz="800" spc="-60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endParaRPr lang="pl-PL" sz="800" spc="-60" dirty="0">
              <a:solidFill>
                <a:srgbClr val="1C1C1B"/>
              </a:solidFill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20" dirty="0">
                <a:solidFill>
                  <a:srgbClr val="1C1C1B"/>
                </a:solidFill>
                <a:latin typeface="Tahoma"/>
                <a:cs typeface="Tahoma"/>
              </a:rPr>
              <a:t>Plandeka płaska lub wysoka ze stelażem</a:t>
            </a:r>
            <a:endParaRPr sz="800" dirty="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19310" y="5707782"/>
            <a:ext cx="2670810" cy="1513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6210" indent="-144145">
              <a:lnSpc>
                <a:spcPts val="930"/>
              </a:lnSpc>
              <a:spcBef>
                <a:spcPts val="10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30" dirty="0">
                <a:solidFill>
                  <a:srgbClr val="1C1C1B"/>
                </a:solidFill>
                <a:latin typeface="Tahoma"/>
                <a:cs typeface="Tahoma"/>
              </a:rPr>
              <a:t>Zamek do zamknięcia na sprzęgu _ zaczepie kulowym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Koło zapasowe z uchwytem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Tylne obrotowe nogi podporowe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Amortyzatory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Szyny najazdowe w skrzyni rampy pod powierzchnią załadunkową</a:t>
            </a:r>
            <a:endParaRPr lang="pl-PL" sz="800" spc="5" dirty="0">
              <a:solidFill>
                <a:srgbClr val="1C1C1B"/>
              </a:solidFill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5" dirty="0">
                <a:solidFill>
                  <a:srgbClr val="1C1C1B"/>
                </a:solidFill>
                <a:latin typeface="Tahoma"/>
                <a:cs typeface="Tahoma"/>
              </a:rPr>
              <a:t>Dyszel z regulacja wysokości</a:t>
            </a: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5" dirty="0">
                <a:solidFill>
                  <a:srgbClr val="1C1C1B"/>
                </a:solidFill>
                <a:latin typeface="Tahoma"/>
                <a:cs typeface="Tahoma"/>
              </a:rPr>
              <a:t>Zaczep antypoślizgowy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5" dirty="0">
                <a:solidFill>
                  <a:srgbClr val="1C1C1B"/>
                </a:solidFill>
                <a:latin typeface="Tahoma"/>
                <a:cs typeface="Tahoma"/>
              </a:rPr>
              <a:t>Blacha ryflowana na podłodze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sz="800" spc="25" dirty="0">
                <a:solidFill>
                  <a:srgbClr val="1C1C1B"/>
                </a:solidFill>
                <a:latin typeface="Tahoma"/>
                <a:cs typeface="Tahoma"/>
              </a:rPr>
              <a:t>LED</a:t>
            </a:r>
            <a:r>
              <a:rPr sz="800" spc="-60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lang="pl-PL" sz="800" spc="20" dirty="0">
                <a:solidFill>
                  <a:srgbClr val="1C1C1B"/>
                </a:solidFill>
                <a:latin typeface="Tahoma"/>
                <a:cs typeface="Tahoma"/>
              </a:rPr>
              <a:t>oświetlenie tylne</a:t>
            </a:r>
            <a:r>
              <a:rPr sz="800" spc="-60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800" spc="25" dirty="0" err="1">
                <a:solidFill>
                  <a:srgbClr val="1C1C1B"/>
                </a:solidFill>
                <a:latin typeface="Tahoma"/>
                <a:cs typeface="Tahoma"/>
              </a:rPr>
              <a:t>Agados</a:t>
            </a:r>
            <a:r>
              <a:rPr sz="800" spc="-60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800" dirty="0">
                <a:solidFill>
                  <a:srgbClr val="1C1C1B"/>
                </a:solidFill>
                <a:latin typeface="Tahoma"/>
                <a:cs typeface="Tahoma"/>
              </a:rPr>
              <a:t>(</a:t>
            </a:r>
            <a:r>
              <a:rPr lang="pl-PL" sz="800" dirty="0">
                <a:solidFill>
                  <a:srgbClr val="1C1C1B"/>
                </a:solidFill>
                <a:latin typeface="Tahoma"/>
                <a:cs typeface="Tahoma"/>
              </a:rPr>
              <a:t>w przyczepach hamowanych</a:t>
            </a:r>
            <a:r>
              <a:rPr sz="800" spc="5" dirty="0">
                <a:solidFill>
                  <a:srgbClr val="1C1C1B"/>
                </a:solidFill>
                <a:latin typeface="Tahoma"/>
                <a:cs typeface="Tahoma"/>
              </a:rPr>
              <a:t>)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930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5" dirty="0">
                <a:solidFill>
                  <a:srgbClr val="1C1C1B"/>
                </a:solidFill>
                <a:latin typeface="Tahoma"/>
                <a:cs typeface="Tahoma"/>
              </a:rPr>
              <a:t>Podwyższone burty</a:t>
            </a:r>
            <a:r>
              <a:rPr sz="800" spc="15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800" spc="-25" dirty="0">
                <a:solidFill>
                  <a:srgbClr val="1C1C1B"/>
                </a:solidFill>
                <a:latin typeface="Tahoma"/>
                <a:cs typeface="Tahoma"/>
              </a:rPr>
              <a:t>500</a:t>
            </a:r>
            <a:r>
              <a:rPr sz="800" spc="-190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800" spc="30" dirty="0">
                <a:solidFill>
                  <a:srgbClr val="1C1C1B"/>
                </a:solidFill>
                <a:latin typeface="Tahoma"/>
                <a:cs typeface="Tahoma"/>
              </a:rPr>
              <a:t>mm</a:t>
            </a:r>
            <a:endParaRPr sz="800" dirty="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268673" y="1741919"/>
            <a:ext cx="835660" cy="31750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indent="-635" algn="ctr">
              <a:lnSpc>
                <a:spcPts val="730"/>
              </a:lnSpc>
              <a:spcBef>
                <a:spcPts val="215"/>
              </a:spcBef>
            </a:pP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Rampenkasten </a:t>
            </a:r>
            <a:r>
              <a:rPr sz="700" b="1" spc="-5" dirty="0">
                <a:solidFill>
                  <a:srgbClr val="1C1C1B"/>
                </a:solidFill>
                <a:latin typeface="Arial"/>
                <a:cs typeface="Arial"/>
              </a:rPr>
              <a:t>für  </a:t>
            </a: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Auffahrschienen</a:t>
            </a:r>
            <a:r>
              <a:rPr sz="700" b="1" spc="-10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in  </a:t>
            </a:r>
            <a:r>
              <a:rPr sz="700" b="1" spc="-5" dirty="0">
                <a:solidFill>
                  <a:srgbClr val="1C1C1B"/>
                </a:solidFill>
                <a:latin typeface="Arial"/>
                <a:cs typeface="Arial"/>
              </a:rPr>
              <a:t>Leuchtenträger</a:t>
            </a:r>
            <a:endParaRPr sz="7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567041" y="3783685"/>
            <a:ext cx="896619" cy="22479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283210" marR="5080" indent="-271145">
              <a:lnSpc>
                <a:spcPts val="730"/>
              </a:lnSpc>
              <a:spcBef>
                <a:spcPts val="215"/>
              </a:spcBef>
            </a:pP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VZ-33 </a:t>
            </a: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in</a:t>
            </a:r>
            <a:r>
              <a:rPr sz="700" b="1" spc="-12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-5" dirty="0">
                <a:solidFill>
                  <a:srgbClr val="1C1C1B"/>
                </a:solidFill>
                <a:latin typeface="Arial"/>
                <a:cs typeface="Arial"/>
              </a:rPr>
              <a:t>Ausführung  </a:t>
            </a:r>
            <a:r>
              <a:rPr sz="700" b="1" spc="10" dirty="0">
                <a:solidFill>
                  <a:srgbClr val="1C1C1B"/>
                </a:solidFill>
                <a:latin typeface="Arial"/>
                <a:cs typeface="Arial"/>
              </a:rPr>
              <a:t>Plateau</a:t>
            </a:r>
            <a:endParaRPr sz="7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043614" y="3385324"/>
            <a:ext cx="1205865" cy="31750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algn="ctr">
              <a:lnSpc>
                <a:spcPts val="730"/>
              </a:lnSpc>
              <a:spcBef>
                <a:spcPts val="215"/>
              </a:spcBef>
            </a:pP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VZ-33</a:t>
            </a:r>
            <a:r>
              <a:rPr sz="700" b="1" spc="-4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20" dirty="0">
                <a:solidFill>
                  <a:srgbClr val="1C1C1B"/>
                </a:solidFill>
                <a:latin typeface="Arial"/>
                <a:cs typeface="Arial"/>
              </a:rPr>
              <a:t>mit</a:t>
            </a:r>
            <a:r>
              <a:rPr sz="700" b="1" spc="-4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15" dirty="0">
                <a:solidFill>
                  <a:srgbClr val="1C1C1B"/>
                </a:solidFill>
                <a:latin typeface="Arial"/>
                <a:cs typeface="Arial"/>
              </a:rPr>
              <a:t>Klappe</a:t>
            </a:r>
            <a:r>
              <a:rPr sz="700" b="1" spc="-4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1C1C1B"/>
                </a:solidFill>
                <a:latin typeface="Arial"/>
                <a:cs typeface="Arial"/>
              </a:rPr>
              <a:t>vorne,</a:t>
            </a:r>
            <a:r>
              <a:rPr sz="700" b="1" spc="-4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ab-  </a:t>
            </a: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nehmbare</a:t>
            </a:r>
            <a:r>
              <a:rPr sz="700" b="1" spc="-4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-5" dirty="0">
                <a:solidFill>
                  <a:srgbClr val="1C1C1B"/>
                </a:solidFill>
                <a:latin typeface="Arial"/>
                <a:cs typeface="Arial"/>
              </a:rPr>
              <a:t>Eckpfosten</a:t>
            </a:r>
            <a:endParaRPr sz="700">
              <a:latin typeface="Arial"/>
              <a:cs typeface="Arial"/>
            </a:endParaRPr>
          </a:p>
          <a:p>
            <a:pPr algn="ctr">
              <a:lnSpc>
                <a:spcPts val="720"/>
              </a:lnSpc>
            </a:pPr>
            <a:r>
              <a:rPr sz="700" b="1" spc="-5" dirty="0">
                <a:solidFill>
                  <a:srgbClr val="1C1C1B"/>
                </a:solidFill>
                <a:latin typeface="Arial"/>
                <a:cs typeface="Arial"/>
              </a:rPr>
              <a:t>und</a:t>
            </a:r>
            <a:r>
              <a:rPr sz="700" b="1" spc="-4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Bordwände</a:t>
            </a:r>
            <a:endParaRPr sz="7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198036" y="3439820"/>
            <a:ext cx="37338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VZ-33</a:t>
            </a:r>
            <a:r>
              <a:rPr sz="700" b="1" spc="-8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in</a:t>
            </a:r>
            <a:endParaRPr sz="7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967696" y="3532276"/>
            <a:ext cx="84709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-10" dirty="0">
                <a:solidFill>
                  <a:srgbClr val="1C1C1B"/>
                </a:solidFill>
                <a:latin typeface="Arial"/>
                <a:cs typeface="Arial"/>
              </a:rPr>
              <a:t>Einachsausführung</a:t>
            </a:r>
            <a:endParaRPr sz="7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873426" y="5096027"/>
            <a:ext cx="1127760" cy="22479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224154" marR="5080" indent="-212090">
              <a:lnSpc>
                <a:spcPts val="730"/>
              </a:lnSpc>
              <a:spcBef>
                <a:spcPts val="215"/>
              </a:spcBef>
            </a:pP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Massiver</a:t>
            </a:r>
            <a:r>
              <a:rPr sz="700" b="1" spc="-5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ganzgeschweiß-  </a:t>
            </a: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te</a:t>
            </a:r>
            <a:r>
              <a:rPr sz="700" b="1" spc="-3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Unterrahmen</a:t>
            </a:r>
            <a:endParaRPr sz="7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279038" y="3488893"/>
            <a:ext cx="920115" cy="31750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algn="ctr">
              <a:lnSpc>
                <a:spcPts val="730"/>
              </a:lnSpc>
              <a:spcBef>
                <a:spcPts val="215"/>
              </a:spcBef>
            </a:pP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VZ-33 </a:t>
            </a:r>
            <a:r>
              <a:rPr sz="700" b="1" spc="20" dirty="0">
                <a:solidFill>
                  <a:srgbClr val="1C1C1B"/>
                </a:solidFill>
                <a:latin typeface="Arial"/>
                <a:cs typeface="Arial"/>
              </a:rPr>
              <a:t>mit</a:t>
            </a:r>
            <a:r>
              <a:rPr sz="700" b="1" spc="-12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Hochplane  </a:t>
            </a:r>
            <a:r>
              <a:rPr sz="700" b="1" spc="-10" dirty="0">
                <a:solidFill>
                  <a:srgbClr val="1C1C1B"/>
                </a:solidFill>
                <a:latin typeface="Arial"/>
                <a:cs typeface="Arial"/>
              </a:rPr>
              <a:t>vorne</a:t>
            </a:r>
            <a:r>
              <a:rPr sz="700" b="1" spc="-4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abge-</a:t>
            </a:r>
            <a:endParaRPr sz="700">
              <a:latin typeface="Arial"/>
              <a:cs typeface="Arial"/>
            </a:endParaRPr>
          </a:p>
          <a:p>
            <a:pPr marR="5080" algn="ctr">
              <a:lnSpc>
                <a:spcPts val="720"/>
              </a:lnSpc>
            </a:pPr>
            <a:r>
              <a:rPr sz="700" b="1" spc="-5" dirty="0">
                <a:solidFill>
                  <a:srgbClr val="1C1C1B"/>
                </a:solidFill>
                <a:latin typeface="Arial"/>
                <a:cs typeface="Arial"/>
              </a:rPr>
              <a:t>schrägt</a:t>
            </a:r>
            <a:endParaRPr sz="70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4092549" y="5684013"/>
            <a:ext cx="1341120" cy="0"/>
          </a:xfrm>
          <a:custGeom>
            <a:avLst/>
            <a:gdLst/>
            <a:ahLst/>
            <a:cxnLst/>
            <a:rect l="l" t="t" r="r" b="b"/>
            <a:pathLst>
              <a:path w="1341120">
                <a:moveTo>
                  <a:pt x="0" y="0"/>
                </a:moveTo>
                <a:lnTo>
                  <a:pt x="1340535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4079849" y="5477612"/>
            <a:ext cx="1365250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000" b="1" spc="25" dirty="0">
                <a:solidFill>
                  <a:srgbClr val="1C1C1B"/>
                </a:solidFill>
                <a:latin typeface="Arial"/>
                <a:cs typeface="Arial"/>
              </a:rPr>
              <a:t>DANE TECHNICZNE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4092549" y="5843409"/>
            <a:ext cx="800100" cy="252095"/>
          </a:xfrm>
          <a:custGeom>
            <a:avLst/>
            <a:gdLst/>
            <a:ahLst/>
            <a:cxnLst/>
            <a:rect l="l" t="t" r="r" b="b"/>
            <a:pathLst>
              <a:path w="800100" h="252095">
                <a:moveTo>
                  <a:pt x="799922" y="0"/>
                </a:moveTo>
                <a:lnTo>
                  <a:pt x="0" y="0"/>
                </a:lnTo>
                <a:lnTo>
                  <a:pt x="0" y="252006"/>
                </a:lnTo>
                <a:lnTo>
                  <a:pt x="799922" y="252006"/>
                </a:lnTo>
                <a:lnTo>
                  <a:pt x="799922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892471" y="5843409"/>
            <a:ext cx="1268095" cy="252095"/>
          </a:xfrm>
          <a:custGeom>
            <a:avLst/>
            <a:gdLst/>
            <a:ahLst/>
            <a:cxnLst/>
            <a:rect l="l" t="t" r="r" b="b"/>
            <a:pathLst>
              <a:path w="1268095" h="252095">
                <a:moveTo>
                  <a:pt x="1267917" y="0"/>
                </a:moveTo>
                <a:lnTo>
                  <a:pt x="0" y="0"/>
                </a:lnTo>
                <a:lnTo>
                  <a:pt x="0" y="252006"/>
                </a:lnTo>
                <a:lnTo>
                  <a:pt x="1267917" y="252006"/>
                </a:lnTo>
                <a:lnTo>
                  <a:pt x="1267917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160389" y="5843409"/>
            <a:ext cx="1268095" cy="252095"/>
          </a:xfrm>
          <a:custGeom>
            <a:avLst/>
            <a:gdLst/>
            <a:ahLst/>
            <a:cxnLst/>
            <a:rect l="l" t="t" r="r" b="b"/>
            <a:pathLst>
              <a:path w="1268095" h="252095">
                <a:moveTo>
                  <a:pt x="1267917" y="0"/>
                </a:moveTo>
                <a:lnTo>
                  <a:pt x="0" y="0"/>
                </a:lnTo>
                <a:lnTo>
                  <a:pt x="0" y="252006"/>
                </a:lnTo>
                <a:lnTo>
                  <a:pt x="1267917" y="252006"/>
                </a:lnTo>
                <a:lnTo>
                  <a:pt x="1267917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7428306" y="5843409"/>
            <a:ext cx="1016000" cy="252095"/>
          </a:xfrm>
          <a:custGeom>
            <a:avLst/>
            <a:gdLst/>
            <a:ahLst/>
            <a:cxnLst/>
            <a:rect l="l" t="t" r="r" b="b"/>
            <a:pathLst>
              <a:path w="1016000" h="252095">
                <a:moveTo>
                  <a:pt x="1015911" y="0"/>
                </a:moveTo>
                <a:lnTo>
                  <a:pt x="0" y="0"/>
                </a:lnTo>
                <a:lnTo>
                  <a:pt x="0" y="252006"/>
                </a:lnTo>
                <a:lnTo>
                  <a:pt x="1015911" y="252006"/>
                </a:lnTo>
                <a:lnTo>
                  <a:pt x="1015911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8444217" y="5843409"/>
            <a:ext cx="872490" cy="252095"/>
          </a:xfrm>
          <a:custGeom>
            <a:avLst/>
            <a:gdLst/>
            <a:ahLst/>
            <a:cxnLst/>
            <a:rect l="l" t="t" r="r" b="b"/>
            <a:pathLst>
              <a:path w="872490" h="252095">
                <a:moveTo>
                  <a:pt x="871918" y="0"/>
                </a:moveTo>
                <a:lnTo>
                  <a:pt x="0" y="0"/>
                </a:lnTo>
                <a:lnTo>
                  <a:pt x="0" y="252006"/>
                </a:lnTo>
                <a:lnTo>
                  <a:pt x="871918" y="252006"/>
                </a:lnTo>
                <a:lnTo>
                  <a:pt x="871918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9316136" y="5843409"/>
            <a:ext cx="872490" cy="252095"/>
          </a:xfrm>
          <a:custGeom>
            <a:avLst/>
            <a:gdLst/>
            <a:ahLst/>
            <a:cxnLst/>
            <a:rect l="l" t="t" r="r" b="b"/>
            <a:pathLst>
              <a:path w="872490" h="252095">
                <a:moveTo>
                  <a:pt x="871918" y="0"/>
                </a:moveTo>
                <a:lnTo>
                  <a:pt x="0" y="0"/>
                </a:lnTo>
                <a:lnTo>
                  <a:pt x="0" y="252006"/>
                </a:lnTo>
                <a:lnTo>
                  <a:pt x="871918" y="252006"/>
                </a:lnTo>
                <a:lnTo>
                  <a:pt x="871918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pPr algn="ctr"/>
            <a:r>
              <a:rPr lang="pl-PL" sz="800" dirty="0">
                <a:solidFill>
                  <a:schemeClr val="bg1"/>
                </a:solidFill>
              </a:rPr>
              <a:t>Hamowana</a:t>
            </a:r>
            <a:endParaRPr sz="800" dirty="0">
              <a:solidFill>
                <a:schemeClr val="bg1"/>
              </a:solidFill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4892469" y="6236872"/>
            <a:ext cx="1268095" cy="0"/>
          </a:xfrm>
          <a:custGeom>
            <a:avLst/>
            <a:gdLst/>
            <a:ahLst/>
            <a:cxnLst/>
            <a:rect l="l" t="t" r="r" b="b"/>
            <a:pathLst>
              <a:path w="1268095">
                <a:moveTo>
                  <a:pt x="0" y="0"/>
                </a:moveTo>
                <a:lnTo>
                  <a:pt x="126791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6160389" y="6236872"/>
            <a:ext cx="1268095" cy="0"/>
          </a:xfrm>
          <a:custGeom>
            <a:avLst/>
            <a:gdLst/>
            <a:ahLst/>
            <a:cxnLst/>
            <a:rect l="l" t="t" r="r" b="b"/>
            <a:pathLst>
              <a:path w="1268095">
                <a:moveTo>
                  <a:pt x="0" y="0"/>
                </a:moveTo>
                <a:lnTo>
                  <a:pt x="126791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9316136" y="6236872"/>
            <a:ext cx="872490" cy="0"/>
          </a:xfrm>
          <a:custGeom>
            <a:avLst/>
            <a:gdLst/>
            <a:ahLst/>
            <a:cxnLst/>
            <a:rect l="l" t="t" r="r" b="b"/>
            <a:pathLst>
              <a:path w="872490">
                <a:moveTo>
                  <a:pt x="0" y="0"/>
                </a:moveTo>
                <a:lnTo>
                  <a:pt x="871918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8" name="object 48"/>
          <p:cNvSpPr/>
          <p:nvPr/>
        </p:nvSpPr>
        <p:spPr>
          <a:xfrm>
            <a:off x="4892469" y="6380872"/>
            <a:ext cx="1268095" cy="0"/>
          </a:xfrm>
          <a:custGeom>
            <a:avLst/>
            <a:gdLst/>
            <a:ahLst/>
            <a:cxnLst/>
            <a:rect l="l" t="t" r="r" b="b"/>
            <a:pathLst>
              <a:path w="1268095">
                <a:moveTo>
                  <a:pt x="0" y="0"/>
                </a:moveTo>
                <a:lnTo>
                  <a:pt x="126791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6160389" y="6380872"/>
            <a:ext cx="1268095" cy="0"/>
          </a:xfrm>
          <a:custGeom>
            <a:avLst/>
            <a:gdLst/>
            <a:ahLst/>
            <a:cxnLst/>
            <a:rect l="l" t="t" r="r" b="b"/>
            <a:pathLst>
              <a:path w="1268095">
                <a:moveTo>
                  <a:pt x="0" y="0"/>
                </a:moveTo>
                <a:lnTo>
                  <a:pt x="126791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9316136" y="6380872"/>
            <a:ext cx="872490" cy="0"/>
          </a:xfrm>
          <a:custGeom>
            <a:avLst/>
            <a:gdLst/>
            <a:ahLst/>
            <a:cxnLst/>
            <a:rect l="l" t="t" r="r" b="b"/>
            <a:pathLst>
              <a:path w="872490">
                <a:moveTo>
                  <a:pt x="0" y="0"/>
                </a:moveTo>
                <a:lnTo>
                  <a:pt x="871918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4892469" y="6524873"/>
            <a:ext cx="1268095" cy="0"/>
          </a:xfrm>
          <a:custGeom>
            <a:avLst/>
            <a:gdLst/>
            <a:ahLst/>
            <a:cxnLst/>
            <a:rect l="l" t="t" r="r" b="b"/>
            <a:pathLst>
              <a:path w="1268095">
                <a:moveTo>
                  <a:pt x="0" y="0"/>
                </a:moveTo>
                <a:lnTo>
                  <a:pt x="126791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6160389" y="6524873"/>
            <a:ext cx="1268095" cy="0"/>
          </a:xfrm>
          <a:custGeom>
            <a:avLst/>
            <a:gdLst/>
            <a:ahLst/>
            <a:cxnLst/>
            <a:rect l="l" t="t" r="r" b="b"/>
            <a:pathLst>
              <a:path w="1268095">
                <a:moveTo>
                  <a:pt x="0" y="0"/>
                </a:moveTo>
                <a:lnTo>
                  <a:pt x="126791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9316136" y="6524873"/>
            <a:ext cx="872490" cy="0"/>
          </a:xfrm>
          <a:custGeom>
            <a:avLst/>
            <a:gdLst/>
            <a:ahLst/>
            <a:cxnLst/>
            <a:rect l="l" t="t" r="r" b="b"/>
            <a:pathLst>
              <a:path w="872490">
                <a:moveTo>
                  <a:pt x="0" y="0"/>
                </a:moveTo>
                <a:lnTo>
                  <a:pt x="871918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8444217" y="6380872"/>
            <a:ext cx="872490" cy="0"/>
          </a:xfrm>
          <a:custGeom>
            <a:avLst/>
            <a:gdLst/>
            <a:ahLst/>
            <a:cxnLst/>
            <a:rect l="l" t="t" r="r" b="b"/>
            <a:pathLst>
              <a:path w="872490">
                <a:moveTo>
                  <a:pt x="0" y="0"/>
                </a:moveTo>
                <a:lnTo>
                  <a:pt x="871918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55" name="object 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7709739"/>
              </p:ext>
            </p:extLst>
          </p:nvPr>
        </p:nvGraphicFramePr>
        <p:xfrm>
          <a:off x="4128549" y="6661844"/>
          <a:ext cx="5976190" cy="288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841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52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409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07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507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44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30225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</a:t>
                      </a:r>
                      <a:r>
                        <a:rPr sz="700" spc="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000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33400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</a:t>
                      </a:r>
                      <a:r>
                        <a:rPr sz="700" spc="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4</a:t>
                      </a:r>
                      <a:r>
                        <a:rPr sz="700" spc="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6</a:t>
                      </a: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05765" algn="r">
                        <a:lnSpc>
                          <a:spcPts val="395"/>
                        </a:lnSpc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TAK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34670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35</a:t>
                      </a:r>
                      <a:r>
                        <a:rPr sz="700" spc="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</a:t>
                      </a: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32765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</a:t>
                      </a:r>
                      <a:r>
                        <a:rPr sz="700" spc="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93</a:t>
                      </a: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TAK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6" name="object 56"/>
          <p:cNvSpPr txBox="1"/>
          <p:nvPr/>
        </p:nvSpPr>
        <p:spPr>
          <a:xfrm>
            <a:off x="4128549" y="5900039"/>
            <a:ext cx="564515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pl-PL" sz="700" b="1" spc="20" dirty="0">
                <a:solidFill>
                  <a:srgbClr val="FFFFFF"/>
                </a:solidFill>
                <a:latin typeface="Arial"/>
                <a:cs typeface="Arial"/>
              </a:rPr>
              <a:t>   T</a:t>
            </a:r>
            <a:r>
              <a:rPr sz="700" b="1" spc="5" dirty="0" err="1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700" b="1" dirty="0" err="1">
                <a:solidFill>
                  <a:srgbClr val="FFFFFF"/>
                </a:solidFill>
                <a:latin typeface="Arial"/>
                <a:cs typeface="Arial"/>
              </a:rPr>
              <a:t>p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5100848" y="5900039"/>
            <a:ext cx="862965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pl-PL" sz="700" b="1" spc="-5" dirty="0">
                <a:solidFill>
                  <a:srgbClr val="FFFFFF"/>
                </a:solidFill>
                <a:latin typeface="Arial"/>
                <a:cs typeface="Arial"/>
              </a:rPr>
              <a:t>        DMC</a:t>
            </a:r>
            <a:r>
              <a:rPr sz="7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b="1" spc="15" dirty="0">
                <a:solidFill>
                  <a:srgbClr val="FFFFFF"/>
                </a:solidFill>
                <a:latin typeface="Arial"/>
                <a:cs typeface="Arial"/>
              </a:rPr>
              <a:t>(kg)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6521470" y="5900039"/>
            <a:ext cx="55753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pl-PL" sz="700" b="1" spc="15" dirty="0">
                <a:solidFill>
                  <a:srgbClr val="FFFFFF"/>
                </a:solidFill>
                <a:latin typeface="Arial"/>
                <a:cs typeface="Arial"/>
              </a:rPr>
              <a:t>Ładowność  </a:t>
            </a:r>
            <a:r>
              <a:rPr sz="700" b="1" spc="15" dirty="0">
                <a:solidFill>
                  <a:srgbClr val="FFFFFF"/>
                </a:solidFill>
                <a:latin typeface="Arial"/>
                <a:cs typeface="Arial"/>
              </a:rPr>
              <a:t>(kg)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7556380" y="5900039"/>
            <a:ext cx="2511425" cy="180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ts val="595"/>
              </a:lnSpc>
              <a:spcBef>
                <a:spcPts val="100"/>
              </a:spcBef>
              <a:tabLst>
                <a:tab pos="933450" algn="l"/>
                <a:tab pos="1918335" algn="l"/>
              </a:tabLst>
            </a:pPr>
            <a:r>
              <a:rPr lang="pl-PL" sz="700" b="1" spc="-5" dirty="0">
                <a:solidFill>
                  <a:srgbClr val="FFFFFF"/>
                </a:solidFill>
                <a:latin typeface="Arial"/>
                <a:cs typeface="Arial"/>
              </a:rPr>
              <a:t>Powierzchnia</a:t>
            </a:r>
          </a:p>
          <a:p>
            <a:pPr marL="25400">
              <a:lnSpc>
                <a:spcPts val="595"/>
              </a:lnSpc>
              <a:spcBef>
                <a:spcPts val="100"/>
              </a:spcBef>
              <a:tabLst>
                <a:tab pos="933450" algn="l"/>
                <a:tab pos="1918335" algn="l"/>
              </a:tabLst>
            </a:pPr>
            <a:r>
              <a:rPr lang="pl-PL" sz="700" b="1" spc="-40" dirty="0">
                <a:solidFill>
                  <a:srgbClr val="FFFFFF"/>
                </a:solidFill>
                <a:latin typeface="Arial"/>
                <a:cs typeface="Arial"/>
              </a:rPr>
              <a:t>       </a:t>
            </a:r>
            <a:r>
              <a:rPr lang="pl-PL" sz="700" b="1" spc="15" dirty="0">
                <a:solidFill>
                  <a:srgbClr val="FFFFFF"/>
                </a:solidFill>
                <a:latin typeface="Arial"/>
                <a:cs typeface="Arial"/>
              </a:rPr>
              <a:t>(mm)	</a:t>
            </a:r>
            <a:r>
              <a:rPr lang="pl-PL" sz="700" b="1" spc="-5" dirty="0">
                <a:solidFill>
                  <a:srgbClr val="FFFFFF"/>
                </a:solidFill>
                <a:latin typeface="Arial"/>
                <a:cs typeface="Arial"/>
              </a:rPr>
              <a:t>Ilość osi</a:t>
            </a:r>
            <a:endParaRPr lang="pl-PL" sz="1050" baseline="27777" dirty="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4115849" y="6455486"/>
            <a:ext cx="252729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50" dirty="0">
                <a:solidFill>
                  <a:srgbClr val="1C1C1B"/>
                </a:solidFill>
                <a:latin typeface="Tahoma"/>
                <a:cs typeface="Tahoma"/>
              </a:rPr>
              <a:t>V</a:t>
            </a:r>
            <a:r>
              <a:rPr sz="700" spc="-65" dirty="0">
                <a:solidFill>
                  <a:srgbClr val="1C1C1B"/>
                </a:solidFill>
                <a:latin typeface="Tahoma"/>
                <a:cs typeface="Tahoma"/>
              </a:rPr>
              <a:t>Z</a:t>
            </a:r>
            <a:r>
              <a:rPr sz="700" dirty="0">
                <a:solidFill>
                  <a:srgbClr val="1C1C1B"/>
                </a:solidFill>
                <a:latin typeface="Tahoma"/>
                <a:cs typeface="Tahoma"/>
              </a:rPr>
              <a:t>-</a:t>
            </a: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3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3</a:t>
            </a:r>
            <a:endParaRPr sz="700">
              <a:latin typeface="Tahoma"/>
              <a:cs typeface="Tahoma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5421612" y="6095530"/>
            <a:ext cx="21018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solidFill>
                  <a:srgbClr val="1C1C1B"/>
                </a:solidFill>
                <a:latin typeface="Tahoma"/>
                <a:cs typeface="Tahoma"/>
              </a:rPr>
              <a:t>1</a:t>
            </a:r>
            <a:r>
              <a:rPr sz="700" spc="-15" dirty="0">
                <a:solidFill>
                  <a:srgbClr val="1C1C1B"/>
                </a:solidFill>
                <a:latin typeface="Tahoma"/>
                <a:cs typeface="Tahoma"/>
              </a:rPr>
              <a:t>3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6714751" y="6095530"/>
            <a:ext cx="15811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35" dirty="0">
                <a:solidFill>
                  <a:srgbClr val="1C1C1B"/>
                </a:solidFill>
                <a:latin typeface="Tahoma"/>
                <a:cs typeface="Tahoma"/>
              </a:rPr>
              <a:t>9</a:t>
            </a:r>
            <a:r>
              <a:rPr sz="700" spc="-45" dirty="0">
                <a:solidFill>
                  <a:srgbClr val="1C1C1B"/>
                </a:solidFill>
                <a:latin typeface="Tahoma"/>
                <a:cs typeface="Tahoma"/>
              </a:rPr>
              <a:t>10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7602328" y="6455486"/>
            <a:ext cx="66802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33</a:t>
            </a:r>
            <a:r>
              <a:rPr sz="700" spc="-15" dirty="0">
                <a:solidFill>
                  <a:srgbClr val="1C1C1B"/>
                </a:solidFill>
                <a:latin typeface="Tahoma"/>
                <a:cs typeface="Tahoma"/>
              </a:rPr>
              <a:t>3</a:t>
            </a:r>
            <a:r>
              <a:rPr sz="70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×</a:t>
            </a:r>
            <a:r>
              <a:rPr sz="700" spc="-60" dirty="0">
                <a:solidFill>
                  <a:srgbClr val="1C1C1B"/>
                </a:solidFill>
                <a:latin typeface="Tahoma"/>
                <a:cs typeface="Tahoma"/>
              </a:rPr>
              <a:t>1</a:t>
            </a:r>
            <a:r>
              <a:rPr sz="700" spc="-45" dirty="0">
                <a:solidFill>
                  <a:srgbClr val="1C1C1B"/>
                </a:solidFill>
                <a:latin typeface="Tahoma"/>
                <a:cs typeface="Tahoma"/>
              </a:rPr>
              <a:t>7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r>
              <a:rPr sz="700" dirty="0">
                <a:solidFill>
                  <a:srgbClr val="1C1C1B"/>
                </a:solidFill>
                <a:latin typeface="Tahoma"/>
                <a:cs typeface="Tahoma"/>
              </a:rPr>
              <a:t>0×</a:t>
            </a: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35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8844795" y="6167450"/>
            <a:ext cx="7112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1</a:t>
            </a:r>
            <a:endParaRPr sz="700">
              <a:latin typeface="Tahoma"/>
              <a:cs typeface="Tahoma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5421612" y="6239459"/>
            <a:ext cx="20955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solidFill>
                  <a:srgbClr val="1C1C1B"/>
                </a:solidFill>
                <a:latin typeface="Tahoma"/>
                <a:cs typeface="Tahoma"/>
              </a:rPr>
              <a:t>1</a:t>
            </a: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5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6692971" y="6239459"/>
            <a:ext cx="20256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75" dirty="0">
                <a:solidFill>
                  <a:srgbClr val="1C1C1B"/>
                </a:solidFill>
                <a:latin typeface="Tahoma"/>
                <a:cs typeface="Tahoma"/>
              </a:rPr>
              <a:t>1</a:t>
            </a:r>
            <a:r>
              <a:rPr sz="700" spc="-45" dirty="0">
                <a:solidFill>
                  <a:srgbClr val="1C1C1B"/>
                </a:solidFill>
                <a:latin typeface="Tahoma"/>
                <a:cs typeface="Tahoma"/>
              </a:rPr>
              <a:t>1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5419300" y="6383477"/>
            <a:ext cx="217804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000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6689681" y="6383477"/>
            <a:ext cx="211454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solidFill>
                  <a:srgbClr val="1C1C1B"/>
                </a:solidFill>
                <a:latin typeface="Tahoma"/>
                <a:cs typeface="Tahoma"/>
              </a:rPr>
              <a:t>1</a:t>
            </a:r>
            <a:r>
              <a:rPr sz="700" spc="-15" dirty="0">
                <a:solidFill>
                  <a:srgbClr val="1C1C1B"/>
                </a:solidFill>
                <a:latin typeface="Tahoma"/>
                <a:cs typeface="Tahoma"/>
              </a:rPr>
              <a:t>540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9579767" y="6224794"/>
            <a:ext cx="381936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700" spc="15" dirty="0">
                <a:solidFill>
                  <a:srgbClr val="1C1C1B"/>
                </a:solidFill>
                <a:latin typeface="Tahoma"/>
                <a:cs typeface="Tahoma"/>
              </a:rPr>
              <a:t>TAK</a:t>
            </a:r>
            <a:endParaRPr sz="700" dirty="0">
              <a:latin typeface="Tahoma"/>
              <a:cs typeface="Tahoma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5421701" y="6527495"/>
            <a:ext cx="20955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sz="700" spc="-45" dirty="0">
                <a:solidFill>
                  <a:srgbClr val="1C1C1B"/>
                </a:solidFill>
                <a:latin typeface="Tahoma"/>
                <a:cs typeface="Tahoma"/>
              </a:rPr>
              <a:t>7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6688881" y="6527495"/>
            <a:ext cx="21082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sz="700" spc="-15" dirty="0">
                <a:solidFill>
                  <a:srgbClr val="1C1C1B"/>
                </a:solidFill>
                <a:latin typeface="Tahoma"/>
                <a:cs typeface="Tahoma"/>
              </a:rPr>
              <a:t>3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10369057" y="6550213"/>
            <a:ext cx="86995" cy="24109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pl-PL" sz="700" spc="15">
              <a:solidFill>
                <a:srgbClr val="1C1C1B"/>
              </a:solidFill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pl-PL" sz="700" dirty="0">
              <a:latin typeface="Tahoma"/>
              <a:cs typeface="Tahoma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4115760" y="6991642"/>
            <a:ext cx="2405710" cy="24109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pl-PL" sz="700" i="1" spc="55" dirty="0">
                <a:solidFill>
                  <a:srgbClr val="154194"/>
                </a:solidFill>
                <a:latin typeface="Calibri"/>
                <a:cs typeface="Calibri"/>
              </a:rPr>
              <a:t>Masa całkowita może zostać opcjonalnie zmniejszona</a:t>
            </a:r>
            <a:endParaRPr lang="pl-PL" sz="7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i="1" spc="20" dirty="0">
                <a:solidFill>
                  <a:srgbClr val="154194"/>
                </a:solidFill>
                <a:latin typeface="Calibri"/>
                <a:cs typeface="Calibri"/>
              </a:rPr>
              <a:t>.</a:t>
            </a:r>
            <a:endParaRPr sz="700" dirty="0">
              <a:latin typeface="Calibri"/>
              <a:cs typeface="Calibri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7967696" y="275454"/>
            <a:ext cx="1392907" cy="2257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pl-PL" sz="650" spc="15" dirty="0">
                <a:solidFill>
                  <a:srgbClr val="1C1C1B"/>
                </a:solidFill>
                <a:latin typeface="Arial"/>
                <a:cs typeface="Arial"/>
              </a:rPr>
              <a:t>HOCHLADER</a:t>
            </a:r>
            <a:r>
              <a:rPr lang="pl-PL" sz="65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lang="pl-PL" sz="650" spc="30" dirty="0">
                <a:solidFill>
                  <a:srgbClr val="1C1C1B"/>
                </a:solidFill>
                <a:latin typeface="Arial"/>
                <a:cs typeface="Arial"/>
              </a:rPr>
              <a:t>(Burty aluminiowe)</a:t>
            </a:r>
            <a:endParaRPr lang="pl-PL" sz="6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6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32155"/>
            <a:ext cx="10692003" cy="68759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942472" y="7145018"/>
            <a:ext cx="576580" cy="415290"/>
          </a:xfrm>
          <a:custGeom>
            <a:avLst/>
            <a:gdLst/>
            <a:ahLst/>
            <a:cxnLst/>
            <a:rect l="l" t="t" r="r" b="b"/>
            <a:pathLst>
              <a:path w="576579" h="415290">
                <a:moveTo>
                  <a:pt x="287997" y="0"/>
                </a:moveTo>
                <a:lnTo>
                  <a:pt x="15989" y="151631"/>
                </a:lnTo>
                <a:lnTo>
                  <a:pt x="0" y="179343"/>
                </a:lnTo>
                <a:lnTo>
                  <a:pt x="0" y="414986"/>
                </a:lnTo>
                <a:lnTo>
                  <a:pt x="575995" y="414986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022251" y="7237969"/>
            <a:ext cx="416559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2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1600" b="1" spc="670" dirty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845065" y="407183"/>
            <a:ext cx="1002030" cy="113030"/>
          </a:xfrm>
          <a:custGeom>
            <a:avLst/>
            <a:gdLst/>
            <a:ahLst/>
            <a:cxnLst/>
            <a:rect l="l" t="t" r="r" b="b"/>
            <a:pathLst>
              <a:path w="1002029" h="113029">
                <a:moveTo>
                  <a:pt x="1001941" y="0"/>
                </a:moveTo>
                <a:lnTo>
                  <a:pt x="0" y="101"/>
                </a:lnTo>
                <a:lnTo>
                  <a:pt x="112356" y="112458"/>
                </a:lnTo>
                <a:lnTo>
                  <a:pt x="889482" y="112458"/>
                </a:lnTo>
                <a:lnTo>
                  <a:pt x="10019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8226" y="6350047"/>
            <a:ext cx="1126490" cy="1210310"/>
          </a:xfrm>
          <a:custGeom>
            <a:avLst/>
            <a:gdLst/>
            <a:ahLst/>
            <a:cxnLst/>
            <a:rect l="l" t="t" r="r" b="b"/>
            <a:pathLst>
              <a:path w="1126489" h="1210309">
                <a:moveTo>
                  <a:pt x="563160" y="0"/>
                </a:moveTo>
                <a:lnTo>
                  <a:pt x="25641" y="301444"/>
                </a:lnTo>
                <a:lnTo>
                  <a:pt x="2086" y="333371"/>
                </a:lnTo>
                <a:lnTo>
                  <a:pt x="0" y="345855"/>
                </a:lnTo>
                <a:lnTo>
                  <a:pt x="0" y="936913"/>
                </a:lnTo>
                <a:lnTo>
                  <a:pt x="15875" y="973277"/>
                </a:lnTo>
                <a:lnTo>
                  <a:pt x="421644" y="1209957"/>
                </a:lnTo>
                <a:lnTo>
                  <a:pt x="704667" y="1209957"/>
                </a:lnTo>
                <a:lnTo>
                  <a:pt x="1100670" y="981325"/>
                </a:lnTo>
                <a:lnTo>
                  <a:pt x="1124227" y="949398"/>
                </a:lnTo>
                <a:lnTo>
                  <a:pt x="1126312" y="936913"/>
                </a:lnTo>
                <a:lnTo>
                  <a:pt x="1126312" y="345855"/>
                </a:lnTo>
                <a:lnTo>
                  <a:pt x="1110442" y="309492"/>
                </a:lnTo>
                <a:lnTo>
                  <a:pt x="588797" y="5915"/>
                </a:lnTo>
                <a:lnTo>
                  <a:pt x="56316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5533" y="6444877"/>
            <a:ext cx="1116194" cy="10859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98226" y="6350047"/>
            <a:ext cx="1126490" cy="1210310"/>
          </a:xfrm>
          <a:custGeom>
            <a:avLst/>
            <a:gdLst/>
            <a:ahLst/>
            <a:cxnLst/>
            <a:rect l="l" t="t" r="r" b="b"/>
            <a:pathLst>
              <a:path w="1126489" h="1210309">
                <a:moveTo>
                  <a:pt x="1126312" y="936913"/>
                </a:moveTo>
                <a:lnTo>
                  <a:pt x="1126312" y="345855"/>
                </a:lnTo>
                <a:lnTo>
                  <a:pt x="1124227" y="333371"/>
                </a:lnTo>
                <a:lnTo>
                  <a:pt x="1100670" y="301444"/>
                </a:lnTo>
                <a:lnTo>
                  <a:pt x="588797" y="5915"/>
                </a:lnTo>
                <a:lnTo>
                  <a:pt x="563160" y="0"/>
                </a:lnTo>
                <a:lnTo>
                  <a:pt x="549372" y="1478"/>
                </a:lnTo>
                <a:lnTo>
                  <a:pt x="25641" y="301444"/>
                </a:lnTo>
                <a:lnTo>
                  <a:pt x="2086" y="333371"/>
                </a:lnTo>
                <a:lnTo>
                  <a:pt x="0" y="345855"/>
                </a:lnTo>
                <a:lnTo>
                  <a:pt x="0" y="936913"/>
                </a:lnTo>
                <a:lnTo>
                  <a:pt x="2086" y="949398"/>
                </a:lnTo>
                <a:lnTo>
                  <a:pt x="7700" y="962077"/>
                </a:lnTo>
                <a:lnTo>
                  <a:pt x="15875" y="973277"/>
                </a:lnTo>
                <a:lnTo>
                  <a:pt x="25641" y="981325"/>
                </a:lnTo>
                <a:lnTo>
                  <a:pt x="421644" y="1209957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502894" y="7286961"/>
            <a:ext cx="421640" cy="273050"/>
          </a:xfrm>
          <a:custGeom>
            <a:avLst/>
            <a:gdLst/>
            <a:ahLst/>
            <a:cxnLst/>
            <a:rect l="l" t="t" r="r" b="b"/>
            <a:pathLst>
              <a:path w="421639" h="273050">
                <a:moveTo>
                  <a:pt x="0" y="273043"/>
                </a:moveTo>
                <a:lnTo>
                  <a:pt x="396003" y="44411"/>
                </a:lnTo>
                <a:lnTo>
                  <a:pt x="405775" y="36363"/>
                </a:lnTo>
                <a:lnTo>
                  <a:pt x="413948" y="25163"/>
                </a:lnTo>
                <a:lnTo>
                  <a:pt x="419560" y="12484"/>
                </a:lnTo>
                <a:lnTo>
                  <a:pt x="421644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175917" y="90157"/>
            <a:ext cx="1691639" cy="1884045"/>
          </a:xfrm>
          <a:custGeom>
            <a:avLst/>
            <a:gdLst/>
            <a:ahLst/>
            <a:cxnLst/>
            <a:rect l="l" t="t" r="r" b="b"/>
            <a:pathLst>
              <a:path w="1691640" h="1884045">
                <a:moveTo>
                  <a:pt x="0" y="0"/>
                </a:moveTo>
                <a:lnTo>
                  <a:pt x="1691639" y="0"/>
                </a:lnTo>
                <a:lnTo>
                  <a:pt x="1691639" y="1883664"/>
                </a:lnTo>
                <a:lnTo>
                  <a:pt x="0" y="1883664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281040" y="19070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5">
                <a:moveTo>
                  <a:pt x="741386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4" y="9848"/>
                </a:lnTo>
                <a:lnTo>
                  <a:pt x="741386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342026" y="834659"/>
            <a:ext cx="1421771" cy="5119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0" y="792006"/>
            <a:ext cx="3524885" cy="548005"/>
          </a:xfrm>
          <a:custGeom>
            <a:avLst/>
            <a:gdLst/>
            <a:ahLst/>
            <a:cxnLst/>
            <a:rect l="l" t="t" r="r" b="b"/>
            <a:pathLst>
              <a:path w="3524885" h="548005">
                <a:moveTo>
                  <a:pt x="3488824" y="0"/>
                </a:moveTo>
                <a:lnTo>
                  <a:pt x="0" y="0"/>
                </a:lnTo>
                <a:lnTo>
                  <a:pt x="0" y="547471"/>
                </a:lnTo>
                <a:lnTo>
                  <a:pt x="3488824" y="547471"/>
                </a:lnTo>
                <a:lnTo>
                  <a:pt x="3502835" y="544640"/>
                </a:lnTo>
                <a:lnTo>
                  <a:pt x="3514280" y="536922"/>
                </a:lnTo>
                <a:lnTo>
                  <a:pt x="3521998" y="525477"/>
                </a:lnTo>
                <a:lnTo>
                  <a:pt x="3524829" y="511467"/>
                </a:lnTo>
                <a:lnTo>
                  <a:pt x="3524829" y="36004"/>
                </a:lnTo>
                <a:lnTo>
                  <a:pt x="3521998" y="21988"/>
                </a:lnTo>
                <a:lnTo>
                  <a:pt x="3514280" y="10544"/>
                </a:lnTo>
                <a:lnTo>
                  <a:pt x="3502835" y="2828"/>
                </a:lnTo>
                <a:lnTo>
                  <a:pt x="3488824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0" y="1249205"/>
            <a:ext cx="4184650" cy="548005"/>
          </a:xfrm>
          <a:custGeom>
            <a:avLst/>
            <a:gdLst/>
            <a:ahLst/>
            <a:cxnLst/>
            <a:rect l="l" t="t" r="r" b="b"/>
            <a:pathLst>
              <a:path w="4184650" h="548005">
                <a:moveTo>
                  <a:pt x="4148373" y="0"/>
                </a:moveTo>
                <a:lnTo>
                  <a:pt x="0" y="0"/>
                </a:lnTo>
                <a:lnTo>
                  <a:pt x="0" y="547471"/>
                </a:lnTo>
                <a:lnTo>
                  <a:pt x="4148373" y="547471"/>
                </a:lnTo>
                <a:lnTo>
                  <a:pt x="4162382" y="544640"/>
                </a:lnTo>
                <a:lnTo>
                  <a:pt x="4173822" y="536922"/>
                </a:lnTo>
                <a:lnTo>
                  <a:pt x="4181536" y="525477"/>
                </a:lnTo>
                <a:lnTo>
                  <a:pt x="4184365" y="511467"/>
                </a:lnTo>
                <a:lnTo>
                  <a:pt x="4184365" y="36004"/>
                </a:lnTo>
                <a:lnTo>
                  <a:pt x="4181536" y="21988"/>
                </a:lnTo>
                <a:lnTo>
                  <a:pt x="4173822" y="10544"/>
                </a:lnTo>
                <a:lnTo>
                  <a:pt x="4162382" y="2828"/>
                </a:lnTo>
                <a:lnTo>
                  <a:pt x="4148373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451699" y="761570"/>
            <a:ext cx="3632835" cy="1028486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12700" marR="5080">
              <a:lnSpc>
                <a:spcPts val="3600"/>
              </a:lnSpc>
              <a:spcBef>
                <a:spcPts val="819"/>
              </a:spcBef>
            </a:pPr>
            <a:r>
              <a:rPr sz="2800" spc="110" dirty="0"/>
              <a:t>T</a:t>
            </a:r>
            <a:r>
              <a:rPr sz="2800" spc="330" dirty="0"/>
              <a:t>R</a:t>
            </a:r>
            <a:r>
              <a:rPr sz="2800" spc="-45" dirty="0"/>
              <a:t>A</a:t>
            </a:r>
            <a:r>
              <a:rPr sz="2800" spc="140" dirty="0"/>
              <a:t>N</a:t>
            </a:r>
            <a:r>
              <a:rPr sz="2800" spc="114" dirty="0"/>
              <a:t>S</a:t>
            </a:r>
            <a:r>
              <a:rPr sz="2800" spc="170" dirty="0"/>
              <a:t>P</a:t>
            </a:r>
            <a:r>
              <a:rPr sz="2800" spc="-15" dirty="0"/>
              <a:t>O</a:t>
            </a:r>
            <a:r>
              <a:rPr sz="2800" spc="60" dirty="0"/>
              <a:t>R</a:t>
            </a:r>
            <a:r>
              <a:rPr sz="2800" spc="-70" dirty="0"/>
              <a:t>T</a:t>
            </a:r>
            <a:r>
              <a:rPr sz="2800" spc="5" dirty="0"/>
              <a:t>E</a:t>
            </a:r>
            <a:r>
              <a:rPr sz="2800" spc="140" dirty="0"/>
              <a:t>R</a:t>
            </a:r>
            <a:r>
              <a:rPr lang="pl-PL" sz="2800" spc="140" dirty="0"/>
              <a:t> MOTOCYKLI</a:t>
            </a:r>
            <a:endParaRPr sz="2800" dirty="0"/>
          </a:p>
        </p:txBody>
      </p:sp>
      <p:sp>
        <p:nvSpPr>
          <p:cNvPr id="17" name="object 17"/>
          <p:cNvSpPr txBox="1"/>
          <p:nvPr/>
        </p:nvSpPr>
        <p:spPr>
          <a:xfrm>
            <a:off x="9158299" y="5743292"/>
            <a:ext cx="980440" cy="253365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 marR="5080">
              <a:lnSpc>
                <a:spcPts val="830"/>
              </a:lnSpc>
              <a:spcBef>
                <a:spcPts val="235"/>
              </a:spcBef>
            </a:pP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Kangaroo </a:t>
            </a: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VZ-21</a:t>
            </a:r>
            <a:r>
              <a:rPr sz="800" b="1" spc="-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15" dirty="0">
                <a:solidFill>
                  <a:srgbClr val="FFFFFF"/>
                </a:solidFill>
                <a:latin typeface="Arial"/>
                <a:cs typeface="Arial"/>
              </a:rPr>
              <a:t>N1,  </a:t>
            </a:r>
            <a:r>
              <a:rPr sz="800" b="1" spc="-40" dirty="0">
                <a:solidFill>
                  <a:srgbClr val="FFFFFF"/>
                </a:solidFill>
                <a:latin typeface="Arial"/>
                <a:cs typeface="Arial"/>
              </a:rPr>
              <a:t>750 </a:t>
            </a:r>
            <a:r>
              <a:rPr sz="800" b="1" spc="15" dirty="0">
                <a:solidFill>
                  <a:srgbClr val="FFFFFF"/>
                </a:solidFill>
                <a:latin typeface="Arial"/>
                <a:cs typeface="Arial"/>
              </a:rPr>
              <a:t>kg</a:t>
            </a:r>
            <a:endParaRPr sz="8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748062" y="1557468"/>
            <a:ext cx="533400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b="1" spc="55" dirty="0">
                <a:solidFill>
                  <a:srgbClr val="1C1C1B"/>
                </a:solidFill>
                <a:latin typeface="Arial"/>
                <a:cs typeface="Arial"/>
              </a:rPr>
              <a:t>K</a:t>
            </a:r>
            <a:r>
              <a:rPr sz="850" b="1" spc="-5" dirty="0">
                <a:solidFill>
                  <a:srgbClr val="1C1C1B"/>
                </a:solidFill>
                <a:latin typeface="Arial"/>
                <a:cs typeface="Arial"/>
              </a:rPr>
              <a:t>a</a:t>
            </a:r>
            <a:r>
              <a:rPr sz="850" b="1" dirty="0">
                <a:solidFill>
                  <a:srgbClr val="1C1C1B"/>
                </a:solidFill>
                <a:latin typeface="Arial"/>
                <a:cs typeface="Arial"/>
              </a:rPr>
              <a:t>n</a:t>
            </a:r>
            <a:r>
              <a:rPr sz="850" b="1" spc="-5" dirty="0">
                <a:solidFill>
                  <a:srgbClr val="1C1C1B"/>
                </a:solidFill>
                <a:latin typeface="Arial"/>
                <a:cs typeface="Arial"/>
              </a:rPr>
              <a:t>g</a:t>
            </a:r>
            <a:r>
              <a:rPr sz="850" b="1" spc="-10" dirty="0">
                <a:solidFill>
                  <a:srgbClr val="1C1C1B"/>
                </a:solidFill>
                <a:latin typeface="Arial"/>
                <a:cs typeface="Arial"/>
              </a:rPr>
              <a:t>ar</a:t>
            </a:r>
            <a:r>
              <a:rPr sz="850" b="1" spc="-20" dirty="0">
                <a:solidFill>
                  <a:srgbClr val="1C1C1B"/>
                </a:solidFill>
                <a:latin typeface="Arial"/>
                <a:cs typeface="Arial"/>
              </a:rPr>
              <a:t>oo</a:t>
            </a:r>
            <a:endParaRPr sz="850">
              <a:latin typeface="Arial"/>
              <a:cs typeface="Arial"/>
            </a:endParaRPr>
          </a:p>
        </p:txBody>
      </p:sp>
      <p:pic>
        <p:nvPicPr>
          <p:cNvPr id="20" name="Obraz 19">
            <a:extLst>
              <a:ext uri="{FF2B5EF4-FFF2-40B4-BE49-F238E27FC236}">
                <a16:creationId xmlns:a16="http://schemas.microsoft.com/office/drawing/2014/main" id="{5DAA63E6-D2C0-2713-DA13-8BFB9A959D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122" y="64200"/>
            <a:ext cx="1259758" cy="381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0079" y="7295305"/>
            <a:ext cx="9440545" cy="0"/>
          </a:xfrm>
          <a:custGeom>
            <a:avLst/>
            <a:gdLst/>
            <a:ahLst/>
            <a:cxnLst/>
            <a:rect l="l" t="t" r="r" b="b"/>
            <a:pathLst>
              <a:path w="9440545">
                <a:moveTo>
                  <a:pt x="0" y="0"/>
                </a:moveTo>
                <a:lnTo>
                  <a:pt x="9439922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638448" y="444854"/>
            <a:ext cx="5838825" cy="0"/>
          </a:xfrm>
          <a:custGeom>
            <a:avLst/>
            <a:gdLst/>
            <a:ahLst/>
            <a:cxnLst/>
            <a:rect l="l" t="t" r="r" b="b"/>
            <a:pathLst>
              <a:path w="5838825">
                <a:moveTo>
                  <a:pt x="0" y="0"/>
                </a:moveTo>
                <a:lnTo>
                  <a:pt x="5838545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573393" y="229178"/>
            <a:ext cx="692783" cy="33468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809508" y="1435983"/>
            <a:ext cx="3630397" cy="120921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29983" y="1244616"/>
            <a:ext cx="6579039" cy="20784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75380" y="279499"/>
            <a:ext cx="308927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35" dirty="0"/>
              <a:t>KANGARO</a:t>
            </a:r>
            <a:endParaRPr sz="4000" dirty="0"/>
          </a:p>
        </p:txBody>
      </p:sp>
      <p:sp>
        <p:nvSpPr>
          <p:cNvPr id="8" name="object 8"/>
          <p:cNvSpPr/>
          <p:nvPr/>
        </p:nvSpPr>
        <p:spPr>
          <a:xfrm>
            <a:off x="173536" y="7145018"/>
            <a:ext cx="576580" cy="415290"/>
          </a:xfrm>
          <a:custGeom>
            <a:avLst/>
            <a:gdLst/>
            <a:ahLst/>
            <a:cxnLst/>
            <a:rect l="l" t="t" r="r" b="b"/>
            <a:pathLst>
              <a:path w="576580" h="415290">
                <a:moveTo>
                  <a:pt x="287997" y="0"/>
                </a:moveTo>
                <a:lnTo>
                  <a:pt x="16001" y="151631"/>
                </a:lnTo>
                <a:lnTo>
                  <a:pt x="0" y="179343"/>
                </a:lnTo>
                <a:lnTo>
                  <a:pt x="0" y="414986"/>
                </a:lnTo>
                <a:lnTo>
                  <a:pt x="575995" y="414986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52299" y="7237969"/>
            <a:ext cx="41846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35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1600" b="1" spc="670" dirty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491224" y="5040236"/>
            <a:ext cx="1403904" cy="50101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747376" y="5014259"/>
            <a:ext cx="497840" cy="31750"/>
          </a:xfrm>
          <a:custGeom>
            <a:avLst/>
            <a:gdLst/>
            <a:ahLst/>
            <a:cxnLst/>
            <a:rect l="l" t="t" r="r" b="b"/>
            <a:pathLst>
              <a:path w="497840" h="31750">
                <a:moveTo>
                  <a:pt x="0" y="31648"/>
                </a:moveTo>
                <a:lnTo>
                  <a:pt x="497560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746649" y="5034500"/>
            <a:ext cx="1905" cy="22860"/>
          </a:xfrm>
          <a:custGeom>
            <a:avLst/>
            <a:gdLst/>
            <a:ahLst/>
            <a:cxnLst/>
            <a:rect l="l" t="t" r="r" b="b"/>
            <a:pathLst>
              <a:path w="1904" h="22860">
                <a:moveTo>
                  <a:pt x="723" y="-2539"/>
                </a:moveTo>
                <a:lnTo>
                  <a:pt x="723" y="25349"/>
                </a:lnTo>
              </a:path>
            </a:pathLst>
          </a:custGeom>
          <a:ln w="6527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 rot="300000">
            <a:off x="9372304" y="4969485"/>
            <a:ext cx="320052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95"/>
              </a:lnSpc>
            </a:pPr>
            <a:r>
              <a:rPr sz="500" b="1" spc="75" dirty="0">
                <a:solidFill>
                  <a:srgbClr val="154194"/>
                </a:solidFill>
                <a:latin typeface="Arial"/>
                <a:cs typeface="Arial"/>
              </a:rPr>
              <a:t>2060</a:t>
            </a:r>
            <a:r>
              <a:rPr sz="500" b="1" spc="-5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 rot="21420000">
            <a:off x="8836302" y="4960118"/>
            <a:ext cx="318185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65" dirty="0">
                <a:solidFill>
                  <a:srgbClr val="154194"/>
                </a:solidFill>
                <a:latin typeface="Arial"/>
                <a:cs typeface="Arial"/>
              </a:rPr>
              <a:t>1095</a:t>
            </a:r>
            <a:r>
              <a:rPr sz="500" b="1" spc="-4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</a:t>
            </a:r>
            <a:r>
              <a:rPr sz="750" b="1" spc="-30" baseline="5555" dirty="0">
                <a:solidFill>
                  <a:srgbClr val="154194"/>
                </a:solidFill>
                <a:latin typeface="Arial"/>
                <a:cs typeface="Arial"/>
              </a:rPr>
              <a:t>m</a:t>
            </a:r>
            <a:endParaRPr sz="750" baseline="5555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9247469" y="5014484"/>
            <a:ext cx="563880" cy="50800"/>
          </a:xfrm>
          <a:custGeom>
            <a:avLst/>
            <a:gdLst/>
            <a:ahLst/>
            <a:cxnLst/>
            <a:rect l="l" t="t" r="r" b="b"/>
            <a:pathLst>
              <a:path w="563879" h="50800">
                <a:moveTo>
                  <a:pt x="0" y="0"/>
                </a:moveTo>
                <a:lnTo>
                  <a:pt x="563295" y="50393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246451" y="5003098"/>
            <a:ext cx="2540" cy="22860"/>
          </a:xfrm>
          <a:custGeom>
            <a:avLst/>
            <a:gdLst/>
            <a:ahLst/>
            <a:cxnLst/>
            <a:rect l="l" t="t" r="r" b="b"/>
            <a:pathLst>
              <a:path w="2540" h="22860">
                <a:moveTo>
                  <a:pt x="1015" y="-2540"/>
                </a:moveTo>
                <a:lnTo>
                  <a:pt x="1015" y="25311"/>
                </a:lnTo>
              </a:path>
            </a:pathLst>
          </a:custGeom>
          <a:ln w="7112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809749" y="5053486"/>
            <a:ext cx="2540" cy="22860"/>
          </a:xfrm>
          <a:custGeom>
            <a:avLst/>
            <a:gdLst/>
            <a:ahLst/>
            <a:cxnLst/>
            <a:rect l="l" t="t" r="r" b="b"/>
            <a:pathLst>
              <a:path w="2540" h="22860">
                <a:moveTo>
                  <a:pt x="1015" y="-2539"/>
                </a:moveTo>
                <a:lnTo>
                  <a:pt x="1015" y="25311"/>
                </a:lnTo>
              </a:path>
            </a:pathLst>
          </a:custGeom>
          <a:ln w="7112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8947653" y="5782052"/>
            <a:ext cx="394335" cy="22479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82550" marR="5080" indent="-70485">
              <a:lnSpc>
                <a:spcPts val="730"/>
              </a:lnSpc>
              <a:spcBef>
                <a:spcPts val="215"/>
              </a:spcBef>
            </a:pPr>
            <a:r>
              <a:rPr sz="700" b="1" spc="45" dirty="0">
                <a:solidFill>
                  <a:srgbClr val="1C1C1B"/>
                </a:solidFill>
                <a:latin typeface="Arial"/>
                <a:cs typeface="Arial"/>
              </a:rPr>
              <a:t>K</a:t>
            </a: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anga</a:t>
            </a:r>
            <a:r>
              <a:rPr sz="700" b="1" spc="-10" dirty="0">
                <a:solidFill>
                  <a:srgbClr val="1C1C1B"/>
                </a:solidFill>
                <a:latin typeface="Arial"/>
                <a:cs typeface="Arial"/>
              </a:rPr>
              <a:t>ro  VZ-21</a:t>
            </a:r>
            <a:endParaRPr sz="7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412369" y="4413180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4" y="9848"/>
                </a:lnTo>
                <a:lnTo>
                  <a:pt x="741386" y="0"/>
                </a:lnTo>
                <a:lnTo>
                  <a:pt x="719464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604287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768381" y="0"/>
                </a:moveTo>
                <a:lnTo>
                  <a:pt x="713689" y="13496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2" y="1303764"/>
                </a:lnTo>
                <a:lnTo>
                  <a:pt x="54708" y="1344380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93" y="1344368"/>
                </a:lnTo>
                <a:lnTo>
                  <a:pt x="1521113" y="1303762"/>
                </a:lnTo>
                <a:lnTo>
                  <a:pt x="1536763" y="1249651"/>
                </a:lnTo>
                <a:lnTo>
                  <a:pt x="1536763" y="488692"/>
                </a:lnTo>
                <a:lnTo>
                  <a:pt x="1521112" y="434586"/>
                </a:lnTo>
                <a:lnTo>
                  <a:pt x="1482077" y="393976"/>
                </a:lnTo>
                <a:lnTo>
                  <a:pt x="823074" y="13496"/>
                </a:lnTo>
                <a:lnTo>
                  <a:pt x="7683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604287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1536763" y="1249651"/>
                </a:moveTo>
                <a:lnTo>
                  <a:pt x="1536763" y="488692"/>
                </a:lnTo>
                <a:lnTo>
                  <a:pt x="1532603" y="461239"/>
                </a:lnTo>
                <a:lnTo>
                  <a:pt x="1503775" y="411306"/>
                </a:lnTo>
                <a:lnTo>
                  <a:pt x="823074" y="13496"/>
                </a:lnTo>
                <a:lnTo>
                  <a:pt x="768381" y="0"/>
                </a:lnTo>
                <a:lnTo>
                  <a:pt x="739549" y="3374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1" y="1303762"/>
                </a:lnTo>
                <a:lnTo>
                  <a:pt x="54686" y="1344368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77" y="1344380"/>
                </a:lnTo>
                <a:lnTo>
                  <a:pt x="1521112" y="1303764"/>
                </a:lnTo>
                <a:lnTo>
                  <a:pt x="1536763" y="1249651"/>
                </a:lnTo>
                <a:close/>
              </a:path>
            </a:pathLst>
          </a:custGeom>
          <a:ln w="540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631287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741386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4" y="9848"/>
                </a:lnTo>
                <a:lnTo>
                  <a:pt x="7413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681353" y="6435839"/>
            <a:ext cx="1422444" cy="44937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905089" y="6377845"/>
            <a:ext cx="447675" cy="42545"/>
          </a:xfrm>
          <a:custGeom>
            <a:avLst/>
            <a:gdLst/>
            <a:ahLst/>
            <a:cxnLst/>
            <a:rect l="l" t="t" r="r" b="b"/>
            <a:pathLst>
              <a:path w="447675" h="42545">
                <a:moveTo>
                  <a:pt x="0" y="42367"/>
                </a:moveTo>
                <a:lnTo>
                  <a:pt x="447167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904011" y="6408834"/>
            <a:ext cx="2540" cy="22860"/>
          </a:xfrm>
          <a:custGeom>
            <a:avLst/>
            <a:gdLst/>
            <a:ahLst/>
            <a:cxnLst/>
            <a:rect l="l" t="t" r="r" b="b"/>
            <a:pathLst>
              <a:path w="2540" h="22860">
                <a:moveTo>
                  <a:pt x="1079" y="-2540"/>
                </a:moveTo>
                <a:lnTo>
                  <a:pt x="1079" y="25298"/>
                </a:lnTo>
              </a:path>
            </a:pathLst>
          </a:custGeom>
          <a:ln w="7239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 rot="60000">
            <a:off x="8466770" y="6316543"/>
            <a:ext cx="320675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750" b="1" spc="104" baseline="5555" dirty="0">
                <a:solidFill>
                  <a:srgbClr val="154194"/>
                </a:solidFill>
                <a:latin typeface="Arial"/>
                <a:cs typeface="Arial"/>
              </a:rPr>
              <a:t>25</a:t>
            </a: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00</a:t>
            </a:r>
            <a:r>
              <a:rPr sz="500" b="1" spc="-4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5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 rot="21300000">
            <a:off x="7967774" y="6327451"/>
            <a:ext cx="318807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1480</a:t>
            </a:r>
            <a:r>
              <a:rPr sz="500" b="1" spc="-4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8354796" y="6377927"/>
            <a:ext cx="542290" cy="18415"/>
          </a:xfrm>
          <a:custGeom>
            <a:avLst/>
            <a:gdLst/>
            <a:ahLst/>
            <a:cxnLst/>
            <a:rect l="l" t="t" r="r" b="b"/>
            <a:pathLst>
              <a:path w="542290" h="18414">
                <a:moveTo>
                  <a:pt x="0" y="0"/>
                </a:moveTo>
                <a:lnTo>
                  <a:pt x="541680" y="18275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8354411" y="6366503"/>
            <a:ext cx="1270" cy="22860"/>
          </a:xfrm>
          <a:custGeom>
            <a:avLst/>
            <a:gdLst/>
            <a:ahLst/>
            <a:cxnLst/>
            <a:rect l="l" t="t" r="r" b="b"/>
            <a:pathLst>
              <a:path w="1270" h="22860">
                <a:moveTo>
                  <a:pt x="0" y="22847"/>
                </a:moveTo>
                <a:lnTo>
                  <a:pt x="774" y="22847"/>
                </a:lnTo>
                <a:lnTo>
                  <a:pt x="774" y="0"/>
                </a:lnTo>
                <a:lnTo>
                  <a:pt x="0" y="0"/>
                </a:lnTo>
                <a:lnTo>
                  <a:pt x="0" y="22847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896093" y="6384772"/>
            <a:ext cx="1270" cy="22860"/>
          </a:xfrm>
          <a:custGeom>
            <a:avLst/>
            <a:gdLst/>
            <a:ahLst/>
            <a:cxnLst/>
            <a:rect l="l" t="t" r="r" b="b"/>
            <a:pathLst>
              <a:path w="1270" h="22860">
                <a:moveTo>
                  <a:pt x="0" y="22847"/>
                </a:moveTo>
                <a:lnTo>
                  <a:pt x="774" y="22847"/>
                </a:lnTo>
                <a:lnTo>
                  <a:pt x="774" y="0"/>
                </a:lnTo>
                <a:lnTo>
                  <a:pt x="0" y="0"/>
                </a:lnTo>
                <a:lnTo>
                  <a:pt x="0" y="22847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8979130" y="6509621"/>
            <a:ext cx="1270" cy="36830"/>
          </a:xfrm>
          <a:custGeom>
            <a:avLst/>
            <a:gdLst/>
            <a:ahLst/>
            <a:cxnLst/>
            <a:rect l="l" t="t" r="r" b="b"/>
            <a:pathLst>
              <a:path w="1270" h="36829">
                <a:moveTo>
                  <a:pt x="0" y="36677"/>
                </a:moveTo>
                <a:lnTo>
                  <a:pt x="901" y="36677"/>
                </a:lnTo>
                <a:lnTo>
                  <a:pt x="901" y="0"/>
                </a:lnTo>
                <a:lnTo>
                  <a:pt x="0" y="0"/>
                </a:lnTo>
                <a:lnTo>
                  <a:pt x="0" y="36677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8968606" y="6546020"/>
            <a:ext cx="22860" cy="635"/>
          </a:xfrm>
          <a:custGeom>
            <a:avLst/>
            <a:gdLst/>
            <a:ahLst/>
            <a:cxnLst/>
            <a:rect l="l" t="t" r="r" b="b"/>
            <a:pathLst>
              <a:path w="22859" h="634">
                <a:moveTo>
                  <a:pt x="0" y="558"/>
                </a:moveTo>
                <a:lnTo>
                  <a:pt x="22847" y="558"/>
                </a:lnTo>
                <a:lnTo>
                  <a:pt x="22847" y="0"/>
                </a:lnTo>
                <a:lnTo>
                  <a:pt x="0" y="0"/>
                </a:lnTo>
                <a:lnTo>
                  <a:pt x="0" y="558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8967705" y="6509342"/>
            <a:ext cx="22860" cy="635"/>
          </a:xfrm>
          <a:custGeom>
            <a:avLst/>
            <a:gdLst/>
            <a:ahLst/>
            <a:cxnLst/>
            <a:rect l="l" t="t" r="r" b="b"/>
            <a:pathLst>
              <a:path w="22859" h="634">
                <a:moveTo>
                  <a:pt x="0" y="558"/>
                </a:moveTo>
                <a:lnTo>
                  <a:pt x="22847" y="558"/>
                </a:lnTo>
                <a:lnTo>
                  <a:pt x="22847" y="0"/>
                </a:lnTo>
                <a:lnTo>
                  <a:pt x="0" y="0"/>
                </a:lnTo>
                <a:lnTo>
                  <a:pt x="0" y="558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8986737" y="6379897"/>
            <a:ext cx="93980" cy="292735"/>
          </a:xfrm>
          <a:prstGeom prst="rect">
            <a:avLst/>
          </a:prstGeom>
        </p:spPr>
        <p:txBody>
          <a:bodyPr vert="vert270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100</a:t>
            </a:r>
            <a:r>
              <a:rPr sz="500" b="1" spc="-25" dirty="0">
                <a:solidFill>
                  <a:srgbClr val="154194"/>
                </a:solidFill>
                <a:latin typeface="Arial"/>
                <a:cs typeface="Arial"/>
              </a:rPr>
              <a:t> m</a:t>
            </a:r>
            <a:r>
              <a:rPr sz="750" b="1" spc="-37" baseline="5555" dirty="0">
                <a:solidFill>
                  <a:srgbClr val="154194"/>
                </a:solidFill>
                <a:latin typeface="Arial"/>
                <a:cs typeface="Arial"/>
              </a:rPr>
              <a:t>m</a:t>
            </a:r>
            <a:endParaRPr sz="750" baseline="5555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8114019" y="7154812"/>
            <a:ext cx="511809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45" dirty="0">
                <a:solidFill>
                  <a:srgbClr val="1C1C1B"/>
                </a:solidFill>
                <a:latin typeface="Arial"/>
                <a:cs typeface="Arial"/>
              </a:rPr>
              <a:t>K</a:t>
            </a: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anga</a:t>
            </a:r>
            <a:r>
              <a:rPr sz="700" b="1" spc="-10" dirty="0">
                <a:solidFill>
                  <a:srgbClr val="1C1C1B"/>
                </a:solidFill>
                <a:latin typeface="Arial"/>
                <a:cs typeface="Arial"/>
              </a:rPr>
              <a:t>r</a:t>
            </a: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o</a:t>
            </a:r>
            <a:r>
              <a:rPr sz="700" b="1" spc="-35" dirty="0">
                <a:solidFill>
                  <a:srgbClr val="1C1C1B"/>
                </a:solidFill>
                <a:latin typeface="Arial"/>
                <a:cs typeface="Arial"/>
              </a:rPr>
              <a:t>-</a:t>
            </a:r>
            <a:r>
              <a:rPr sz="700" b="1" spc="-50" dirty="0">
                <a:solidFill>
                  <a:srgbClr val="1C1C1B"/>
                </a:solidFill>
                <a:latin typeface="Arial"/>
                <a:cs typeface="Arial"/>
              </a:rPr>
              <a:t>1</a:t>
            </a:r>
            <a:r>
              <a:rPr sz="700" b="1" spc="-30" dirty="0">
                <a:solidFill>
                  <a:srgbClr val="1C1C1B"/>
                </a:solidFill>
                <a:latin typeface="Arial"/>
                <a:cs typeface="Arial"/>
              </a:rPr>
              <a:t>5</a:t>
            </a:r>
            <a:endParaRPr sz="70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7631287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4" y="9848"/>
                </a:lnTo>
                <a:lnTo>
                  <a:pt x="741386" y="0"/>
                </a:lnTo>
                <a:lnTo>
                  <a:pt x="719464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042125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768381" y="0"/>
                </a:moveTo>
                <a:lnTo>
                  <a:pt x="713689" y="13496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2" y="1303764"/>
                </a:lnTo>
                <a:lnTo>
                  <a:pt x="54708" y="1344380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93" y="1344368"/>
                </a:lnTo>
                <a:lnTo>
                  <a:pt x="1521113" y="1303762"/>
                </a:lnTo>
                <a:lnTo>
                  <a:pt x="1536763" y="1249651"/>
                </a:lnTo>
                <a:lnTo>
                  <a:pt x="1536763" y="488692"/>
                </a:lnTo>
                <a:lnTo>
                  <a:pt x="1521112" y="434586"/>
                </a:lnTo>
                <a:lnTo>
                  <a:pt x="1482077" y="393976"/>
                </a:lnTo>
                <a:lnTo>
                  <a:pt x="823074" y="13496"/>
                </a:lnTo>
                <a:lnTo>
                  <a:pt x="7683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042125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1536763" y="1249651"/>
                </a:moveTo>
                <a:lnTo>
                  <a:pt x="1536763" y="488692"/>
                </a:lnTo>
                <a:lnTo>
                  <a:pt x="1532603" y="461239"/>
                </a:lnTo>
                <a:lnTo>
                  <a:pt x="1503775" y="411306"/>
                </a:lnTo>
                <a:lnTo>
                  <a:pt x="823074" y="13496"/>
                </a:lnTo>
                <a:lnTo>
                  <a:pt x="768381" y="0"/>
                </a:lnTo>
                <a:lnTo>
                  <a:pt x="739549" y="3374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1" y="1303762"/>
                </a:lnTo>
                <a:lnTo>
                  <a:pt x="54686" y="1344368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77" y="1344380"/>
                </a:lnTo>
                <a:lnTo>
                  <a:pt x="1521112" y="1303764"/>
                </a:lnTo>
                <a:lnTo>
                  <a:pt x="1536763" y="1249651"/>
                </a:lnTo>
                <a:close/>
              </a:path>
            </a:pathLst>
          </a:custGeom>
          <a:ln w="540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6069126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741381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1" y="1684286"/>
                </a:lnTo>
                <a:lnTo>
                  <a:pt x="763300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3" y="9848"/>
                </a:lnTo>
                <a:lnTo>
                  <a:pt x="7413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6119180" y="6435839"/>
            <a:ext cx="1422454" cy="44937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342926" y="6377845"/>
            <a:ext cx="447675" cy="42545"/>
          </a:xfrm>
          <a:custGeom>
            <a:avLst/>
            <a:gdLst/>
            <a:ahLst/>
            <a:cxnLst/>
            <a:rect l="l" t="t" r="r" b="b"/>
            <a:pathLst>
              <a:path w="447675" h="42545">
                <a:moveTo>
                  <a:pt x="0" y="42367"/>
                </a:moveTo>
                <a:lnTo>
                  <a:pt x="447167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6341847" y="6408834"/>
            <a:ext cx="2540" cy="22860"/>
          </a:xfrm>
          <a:custGeom>
            <a:avLst/>
            <a:gdLst/>
            <a:ahLst/>
            <a:cxnLst/>
            <a:rect l="l" t="t" r="r" b="b"/>
            <a:pathLst>
              <a:path w="2539" h="22860">
                <a:moveTo>
                  <a:pt x="1079" y="-2540"/>
                </a:moveTo>
                <a:lnTo>
                  <a:pt x="1079" y="25298"/>
                </a:lnTo>
              </a:path>
            </a:pathLst>
          </a:custGeom>
          <a:ln w="7238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 rot="60000">
            <a:off x="6904605" y="6316543"/>
            <a:ext cx="320675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750" b="1" spc="104" baseline="5555" dirty="0">
                <a:solidFill>
                  <a:srgbClr val="154194"/>
                </a:solidFill>
                <a:latin typeface="Arial"/>
                <a:cs typeface="Arial"/>
              </a:rPr>
              <a:t>25</a:t>
            </a: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00</a:t>
            </a:r>
            <a:r>
              <a:rPr sz="500" b="1" spc="-4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5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 rot="21300000">
            <a:off x="6405852" y="6327449"/>
            <a:ext cx="318185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1300</a:t>
            </a:r>
            <a:r>
              <a:rPr sz="500" b="1" spc="-5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6792633" y="6377927"/>
            <a:ext cx="542290" cy="18415"/>
          </a:xfrm>
          <a:custGeom>
            <a:avLst/>
            <a:gdLst/>
            <a:ahLst/>
            <a:cxnLst/>
            <a:rect l="l" t="t" r="r" b="b"/>
            <a:pathLst>
              <a:path w="542290" h="18414">
                <a:moveTo>
                  <a:pt x="0" y="0"/>
                </a:moveTo>
                <a:lnTo>
                  <a:pt x="541680" y="18275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6792248" y="6366503"/>
            <a:ext cx="1270" cy="22860"/>
          </a:xfrm>
          <a:custGeom>
            <a:avLst/>
            <a:gdLst/>
            <a:ahLst/>
            <a:cxnLst/>
            <a:rect l="l" t="t" r="r" b="b"/>
            <a:pathLst>
              <a:path w="1270" h="22860">
                <a:moveTo>
                  <a:pt x="0" y="22847"/>
                </a:moveTo>
                <a:lnTo>
                  <a:pt x="774" y="22847"/>
                </a:lnTo>
                <a:lnTo>
                  <a:pt x="774" y="0"/>
                </a:lnTo>
                <a:lnTo>
                  <a:pt x="0" y="0"/>
                </a:lnTo>
                <a:lnTo>
                  <a:pt x="0" y="22847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7333929" y="6384772"/>
            <a:ext cx="1270" cy="22860"/>
          </a:xfrm>
          <a:custGeom>
            <a:avLst/>
            <a:gdLst/>
            <a:ahLst/>
            <a:cxnLst/>
            <a:rect l="l" t="t" r="r" b="b"/>
            <a:pathLst>
              <a:path w="1270" h="22860">
                <a:moveTo>
                  <a:pt x="0" y="22847"/>
                </a:moveTo>
                <a:lnTo>
                  <a:pt x="774" y="22847"/>
                </a:lnTo>
                <a:lnTo>
                  <a:pt x="774" y="0"/>
                </a:lnTo>
                <a:lnTo>
                  <a:pt x="0" y="0"/>
                </a:lnTo>
                <a:lnTo>
                  <a:pt x="0" y="22847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7416967" y="6509621"/>
            <a:ext cx="1270" cy="36830"/>
          </a:xfrm>
          <a:custGeom>
            <a:avLst/>
            <a:gdLst/>
            <a:ahLst/>
            <a:cxnLst/>
            <a:rect l="l" t="t" r="r" b="b"/>
            <a:pathLst>
              <a:path w="1270" h="36829">
                <a:moveTo>
                  <a:pt x="0" y="36677"/>
                </a:moveTo>
                <a:lnTo>
                  <a:pt x="901" y="36677"/>
                </a:lnTo>
                <a:lnTo>
                  <a:pt x="901" y="0"/>
                </a:lnTo>
                <a:lnTo>
                  <a:pt x="0" y="0"/>
                </a:lnTo>
                <a:lnTo>
                  <a:pt x="0" y="36677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7406443" y="6546020"/>
            <a:ext cx="22860" cy="635"/>
          </a:xfrm>
          <a:custGeom>
            <a:avLst/>
            <a:gdLst/>
            <a:ahLst/>
            <a:cxnLst/>
            <a:rect l="l" t="t" r="r" b="b"/>
            <a:pathLst>
              <a:path w="22859" h="634">
                <a:moveTo>
                  <a:pt x="0" y="558"/>
                </a:moveTo>
                <a:lnTo>
                  <a:pt x="22847" y="558"/>
                </a:lnTo>
                <a:lnTo>
                  <a:pt x="22847" y="0"/>
                </a:lnTo>
                <a:lnTo>
                  <a:pt x="0" y="0"/>
                </a:lnTo>
                <a:lnTo>
                  <a:pt x="0" y="558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7405541" y="6509342"/>
            <a:ext cx="22860" cy="635"/>
          </a:xfrm>
          <a:custGeom>
            <a:avLst/>
            <a:gdLst/>
            <a:ahLst/>
            <a:cxnLst/>
            <a:rect l="l" t="t" r="r" b="b"/>
            <a:pathLst>
              <a:path w="22859" h="634">
                <a:moveTo>
                  <a:pt x="0" y="558"/>
                </a:moveTo>
                <a:lnTo>
                  <a:pt x="22847" y="558"/>
                </a:lnTo>
                <a:lnTo>
                  <a:pt x="22847" y="0"/>
                </a:lnTo>
                <a:lnTo>
                  <a:pt x="0" y="0"/>
                </a:lnTo>
                <a:lnTo>
                  <a:pt x="0" y="558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7424573" y="6379897"/>
            <a:ext cx="93980" cy="292735"/>
          </a:xfrm>
          <a:prstGeom prst="rect">
            <a:avLst/>
          </a:prstGeom>
        </p:spPr>
        <p:txBody>
          <a:bodyPr vert="vert270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100</a:t>
            </a:r>
            <a:r>
              <a:rPr sz="500" b="1" spc="-25" dirty="0">
                <a:solidFill>
                  <a:srgbClr val="154194"/>
                </a:solidFill>
                <a:latin typeface="Arial"/>
                <a:cs typeface="Arial"/>
              </a:rPr>
              <a:t> m</a:t>
            </a:r>
            <a:r>
              <a:rPr sz="750" b="1" spc="-37" baseline="5555" dirty="0">
                <a:solidFill>
                  <a:srgbClr val="154194"/>
                </a:solidFill>
                <a:latin typeface="Arial"/>
                <a:cs typeface="Arial"/>
              </a:rPr>
              <a:t>m</a:t>
            </a:r>
            <a:endParaRPr sz="750" baseline="5555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6551874" y="7154812"/>
            <a:ext cx="511809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45" dirty="0">
                <a:solidFill>
                  <a:srgbClr val="1C1C1B"/>
                </a:solidFill>
                <a:latin typeface="Arial"/>
                <a:cs typeface="Arial"/>
              </a:rPr>
              <a:t>K</a:t>
            </a: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anga</a:t>
            </a:r>
            <a:r>
              <a:rPr sz="700" b="1" spc="-10" dirty="0">
                <a:solidFill>
                  <a:srgbClr val="1C1C1B"/>
                </a:solidFill>
                <a:latin typeface="Arial"/>
                <a:cs typeface="Arial"/>
              </a:rPr>
              <a:t>r</a:t>
            </a: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o</a:t>
            </a:r>
            <a:r>
              <a:rPr sz="700" b="1" spc="-35" dirty="0">
                <a:solidFill>
                  <a:srgbClr val="1C1C1B"/>
                </a:solidFill>
                <a:latin typeface="Arial"/>
                <a:cs typeface="Arial"/>
              </a:rPr>
              <a:t>-</a:t>
            </a:r>
            <a:r>
              <a:rPr sz="700" b="1" spc="-50" dirty="0">
                <a:solidFill>
                  <a:srgbClr val="1C1C1B"/>
                </a:solidFill>
                <a:latin typeface="Arial"/>
                <a:cs typeface="Arial"/>
              </a:rPr>
              <a:t>1</a:t>
            </a:r>
            <a:r>
              <a:rPr sz="700" b="1" spc="-30" dirty="0">
                <a:solidFill>
                  <a:srgbClr val="1C1C1B"/>
                </a:solidFill>
                <a:latin typeface="Arial"/>
                <a:cs typeface="Arial"/>
              </a:rPr>
              <a:t>2</a:t>
            </a:r>
            <a:endParaRPr sz="700">
              <a:latin typeface="Arial"/>
              <a:cs typeface="Arial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6069126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3" y="9848"/>
                </a:lnTo>
                <a:lnTo>
                  <a:pt x="741381" y="0"/>
                </a:lnTo>
                <a:lnTo>
                  <a:pt x="719462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1" y="1684286"/>
                </a:lnTo>
                <a:lnTo>
                  <a:pt x="763300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73536" y="5812492"/>
            <a:ext cx="576580" cy="654685"/>
          </a:xfrm>
          <a:custGeom>
            <a:avLst/>
            <a:gdLst/>
            <a:ahLst/>
            <a:cxnLst/>
            <a:rect l="l" t="t" r="r" b="b"/>
            <a:pathLst>
              <a:path w="576580" h="654685">
                <a:moveTo>
                  <a:pt x="287997" y="0"/>
                </a:moveTo>
                <a:lnTo>
                  <a:pt x="16001" y="151631"/>
                </a:lnTo>
                <a:lnTo>
                  <a:pt x="0" y="179343"/>
                </a:lnTo>
                <a:lnTo>
                  <a:pt x="0" y="474948"/>
                </a:lnTo>
                <a:lnTo>
                  <a:pt x="271995" y="650462"/>
                </a:lnTo>
                <a:lnTo>
                  <a:pt x="287997" y="654291"/>
                </a:lnTo>
                <a:lnTo>
                  <a:pt x="296513" y="653334"/>
                </a:lnTo>
                <a:lnTo>
                  <a:pt x="559993" y="502659"/>
                </a:lnTo>
                <a:lnTo>
                  <a:pt x="575995" y="474948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291885" y="5969996"/>
            <a:ext cx="339725" cy="339725"/>
          </a:xfrm>
          <a:custGeom>
            <a:avLst/>
            <a:gdLst/>
            <a:ahLst/>
            <a:cxnLst/>
            <a:rect l="l" t="t" r="r" b="b"/>
            <a:pathLst>
              <a:path w="339725" h="339725">
                <a:moveTo>
                  <a:pt x="169646" y="339305"/>
                </a:moveTo>
                <a:lnTo>
                  <a:pt x="214747" y="333245"/>
                </a:lnTo>
                <a:lnTo>
                  <a:pt x="255273" y="316142"/>
                </a:lnTo>
                <a:lnTo>
                  <a:pt x="289607" y="289615"/>
                </a:lnTo>
                <a:lnTo>
                  <a:pt x="316133" y="255280"/>
                </a:lnTo>
                <a:lnTo>
                  <a:pt x="333233" y="214756"/>
                </a:lnTo>
                <a:lnTo>
                  <a:pt x="339293" y="169659"/>
                </a:lnTo>
                <a:lnTo>
                  <a:pt x="333233" y="124557"/>
                </a:lnTo>
                <a:lnTo>
                  <a:pt x="316133" y="84028"/>
                </a:lnTo>
                <a:lnTo>
                  <a:pt x="289607" y="49691"/>
                </a:lnTo>
                <a:lnTo>
                  <a:pt x="255273" y="23163"/>
                </a:lnTo>
                <a:lnTo>
                  <a:pt x="214747" y="6060"/>
                </a:lnTo>
                <a:lnTo>
                  <a:pt x="169646" y="0"/>
                </a:lnTo>
                <a:lnTo>
                  <a:pt x="124545" y="6060"/>
                </a:lnTo>
                <a:lnTo>
                  <a:pt x="84019" y="23163"/>
                </a:lnTo>
                <a:lnTo>
                  <a:pt x="49685" y="49691"/>
                </a:lnTo>
                <a:lnTo>
                  <a:pt x="23160" y="84028"/>
                </a:lnTo>
                <a:lnTo>
                  <a:pt x="6059" y="124557"/>
                </a:lnTo>
                <a:lnTo>
                  <a:pt x="0" y="169659"/>
                </a:lnTo>
                <a:lnTo>
                  <a:pt x="6059" y="214756"/>
                </a:lnTo>
                <a:lnTo>
                  <a:pt x="23160" y="255280"/>
                </a:lnTo>
                <a:lnTo>
                  <a:pt x="49685" y="289615"/>
                </a:lnTo>
                <a:lnTo>
                  <a:pt x="84019" y="316142"/>
                </a:lnTo>
                <a:lnTo>
                  <a:pt x="124545" y="333245"/>
                </a:lnTo>
                <a:lnTo>
                  <a:pt x="169646" y="339305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 txBox="1"/>
          <p:nvPr/>
        </p:nvSpPr>
        <p:spPr>
          <a:xfrm>
            <a:off x="314713" y="5958367"/>
            <a:ext cx="298450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spc="-235" dirty="0">
                <a:solidFill>
                  <a:srgbClr val="FFFFFF"/>
                </a:solidFill>
                <a:latin typeface="Arial Narrow"/>
                <a:cs typeface="Arial Narrow"/>
              </a:rPr>
              <a:t>1</a:t>
            </a:r>
            <a:r>
              <a:rPr sz="1950" spc="-229" dirty="0">
                <a:solidFill>
                  <a:srgbClr val="FFFFFF"/>
                </a:solidFill>
                <a:latin typeface="Arial Narrow"/>
                <a:cs typeface="Arial Narrow"/>
              </a:rPr>
              <a:t>3</a:t>
            </a:r>
            <a:r>
              <a:rPr sz="1950" spc="-75" dirty="0">
                <a:solidFill>
                  <a:srgbClr val="FFFFFF"/>
                </a:solidFill>
                <a:latin typeface="Arial Narrow"/>
                <a:cs typeface="Arial Narrow"/>
              </a:rPr>
              <a:t>0</a:t>
            </a:r>
            <a:endParaRPr sz="1950">
              <a:latin typeface="Arial Narrow"/>
              <a:cs typeface="Arial Narrow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413548" y="6196111"/>
            <a:ext cx="100330" cy="109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0" spc="-15" dirty="0">
                <a:solidFill>
                  <a:srgbClr val="FFFFFF"/>
                </a:solidFill>
                <a:latin typeface="Arial Narrow"/>
                <a:cs typeface="Arial Narrow"/>
              </a:rPr>
              <a:t>km</a:t>
            </a:r>
            <a:endParaRPr sz="550">
              <a:latin typeface="Arial Narrow"/>
              <a:cs typeface="Arial Narrow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369025" y="6280947"/>
            <a:ext cx="902335" cy="1033703"/>
          </a:xfrm>
          <a:custGeom>
            <a:avLst/>
            <a:gdLst/>
            <a:ahLst/>
            <a:cxnLst/>
            <a:rect l="l" t="t" r="r" b="b"/>
            <a:pathLst>
              <a:path w="902335" h="1019809">
                <a:moveTo>
                  <a:pt x="451053" y="0"/>
                </a:moveTo>
                <a:lnTo>
                  <a:pt x="33528" y="229981"/>
                </a:lnTo>
                <a:lnTo>
                  <a:pt x="2550" y="271213"/>
                </a:lnTo>
                <a:lnTo>
                  <a:pt x="0" y="288045"/>
                </a:lnTo>
                <a:lnTo>
                  <a:pt x="0" y="731453"/>
                </a:lnTo>
                <a:lnTo>
                  <a:pt x="20225" y="778893"/>
                </a:lnTo>
                <a:lnTo>
                  <a:pt x="417525" y="1011221"/>
                </a:lnTo>
                <a:lnTo>
                  <a:pt x="451053" y="1019498"/>
                </a:lnTo>
                <a:lnTo>
                  <a:pt x="468728" y="1017429"/>
                </a:lnTo>
                <a:lnTo>
                  <a:pt x="868578" y="789517"/>
                </a:lnTo>
                <a:lnTo>
                  <a:pt x="899555" y="748285"/>
                </a:lnTo>
                <a:lnTo>
                  <a:pt x="902106" y="731453"/>
                </a:lnTo>
                <a:lnTo>
                  <a:pt x="902106" y="288045"/>
                </a:lnTo>
                <a:lnTo>
                  <a:pt x="881880" y="240605"/>
                </a:lnTo>
                <a:lnTo>
                  <a:pt x="484581" y="8277"/>
                </a:lnTo>
                <a:lnTo>
                  <a:pt x="451053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 lang="pl-PL" dirty="0"/>
          </a:p>
          <a:p>
            <a:pPr algn="ctr"/>
            <a:r>
              <a:rPr lang="pl-PL" sz="900" dirty="0">
                <a:solidFill>
                  <a:schemeClr val="bg1"/>
                </a:solidFill>
              </a:rPr>
              <a:t> Wyposażenie </a:t>
            </a:r>
          </a:p>
          <a:p>
            <a:pPr algn="ctr"/>
            <a:r>
              <a:rPr lang="pl-PL" sz="900" dirty="0">
                <a:solidFill>
                  <a:schemeClr val="bg1"/>
                </a:solidFill>
              </a:rPr>
              <a:t>dla </a:t>
            </a:r>
          </a:p>
          <a:p>
            <a:pPr algn="ctr"/>
            <a:r>
              <a:rPr lang="pl-PL" sz="900" dirty="0">
                <a:solidFill>
                  <a:schemeClr val="bg1"/>
                </a:solidFill>
              </a:rPr>
              <a:t> 2 albo</a:t>
            </a:r>
          </a:p>
          <a:p>
            <a:pPr algn="ctr"/>
            <a:r>
              <a:rPr lang="pl-PL" sz="900" dirty="0">
                <a:solidFill>
                  <a:schemeClr val="bg1"/>
                </a:solidFill>
              </a:rPr>
              <a:t> 3 motocykli</a:t>
            </a:r>
            <a:endParaRPr sz="900" dirty="0">
              <a:solidFill>
                <a:schemeClr val="bg1"/>
              </a:solidFill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502104" y="6546020"/>
            <a:ext cx="576580" cy="162224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5080" indent="3175" algn="just">
              <a:lnSpc>
                <a:spcPts val="1010"/>
              </a:lnSpc>
              <a:spcBef>
                <a:spcPts val="265"/>
              </a:spcBef>
            </a:pPr>
            <a:r>
              <a:rPr sz="950" b="1" spc="-95" dirty="0">
                <a:solidFill>
                  <a:srgbClr val="FFFFFF"/>
                </a:solidFill>
                <a:latin typeface="Arial"/>
                <a:cs typeface="Arial"/>
              </a:rPr>
              <a:t>  </a:t>
            </a:r>
            <a:endParaRPr sz="950" dirty="0">
              <a:latin typeface="Arial"/>
              <a:cs typeface="Arial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369025" y="6294840"/>
            <a:ext cx="902335" cy="1019810"/>
          </a:xfrm>
          <a:custGeom>
            <a:avLst/>
            <a:gdLst/>
            <a:ahLst/>
            <a:cxnLst/>
            <a:rect l="l" t="t" r="r" b="b"/>
            <a:pathLst>
              <a:path w="902335" h="1019809">
                <a:moveTo>
                  <a:pt x="902106" y="731453"/>
                </a:moveTo>
                <a:lnTo>
                  <a:pt x="902106" y="288045"/>
                </a:lnTo>
                <a:lnTo>
                  <a:pt x="899555" y="271213"/>
                </a:lnTo>
                <a:lnTo>
                  <a:pt x="868578" y="229981"/>
                </a:lnTo>
                <a:lnTo>
                  <a:pt x="484581" y="8277"/>
                </a:lnTo>
                <a:lnTo>
                  <a:pt x="451053" y="0"/>
                </a:lnTo>
                <a:lnTo>
                  <a:pt x="433378" y="2069"/>
                </a:lnTo>
                <a:lnTo>
                  <a:pt x="33528" y="229981"/>
                </a:lnTo>
                <a:lnTo>
                  <a:pt x="2550" y="271213"/>
                </a:lnTo>
                <a:lnTo>
                  <a:pt x="0" y="288045"/>
                </a:lnTo>
                <a:lnTo>
                  <a:pt x="0" y="731453"/>
                </a:lnTo>
                <a:lnTo>
                  <a:pt x="20225" y="778893"/>
                </a:lnTo>
                <a:lnTo>
                  <a:pt x="417525" y="1011221"/>
                </a:lnTo>
                <a:lnTo>
                  <a:pt x="451053" y="1019498"/>
                </a:lnTo>
                <a:lnTo>
                  <a:pt x="468728" y="1017429"/>
                </a:lnTo>
                <a:lnTo>
                  <a:pt x="868578" y="789517"/>
                </a:lnTo>
                <a:lnTo>
                  <a:pt x="899555" y="748285"/>
                </a:lnTo>
                <a:lnTo>
                  <a:pt x="902106" y="731453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 txBox="1"/>
          <p:nvPr/>
        </p:nvSpPr>
        <p:spPr>
          <a:xfrm>
            <a:off x="8114019" y="267544"/>
            <a:ext cx="1376154" cy="1128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650" spc="10" dirty="0">
                <a:solidFill>
                  <a:srgbClr val="1C1C1B"/>
                </a:solidFill>
                <a:latin typeface="Arial"/>
                <a:cs typeface="Arial"/>
              </a:rPr>
              <a:t>TRANSPORTER MOTOCYKLI</a:t>
            </a:r>
            <a:endParaRPr sz="650" dirty="0">
              <a:latin typeface="Arial"/>
              <a:cs typeface="Arial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-179997" y="3528275"/>
            <a:ext cx="360045" cy="1906270"/>
          </a:xfrm>
          <a:custGeom>
            <a:avLst/>
            <a:gdLst/>
            <a:ahLst/>
            <a:cxnLst/>
            <a:rect l="l" t="t" r="r" b="b"/>
            <a:pathLst>
              <a:path w="360045" h="1906270">
                <a:moveTo>
                  <a:pt x="0" y="1906092"/>
                </a:moveTo>
                <a:lnTo>
                  <a:pt x="359994" y="1906092"/>
                </a:lnTo>
                <a:lnTo>
                  <a:pt x="359994" y="0"/>
                </a:lnTo>
                <a:lnTo>
                  <a:pt x="0" y="0"/>
                </a:lnTo>
                <a:lnTo>
                  <a:pt x="0" y="1906092"/>
                </a:lnTo>
                <a:close/>
              </a:path>
            </a:pathLst>
          </a:custGeom>
          <a:solidFill>
            <a:srgbClr val="B6BF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 txBox="1"/>
          <p:nvPr/>
        </p:nvSpPr>
        <p:spPr>
          <a:xfrm>
            <a:off x="419299" y="3466647"/>
            <a:ext cx="6530975" cy="23939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81915">
              <a:lnSpc>
                <a:spcPct val="105000"/>
              </a:lnSpc>
              <a:spcBef>
                <a:spcPts val="100"/>
              </a:spcBef>
            </a:pPr>
            <a:r>
              <a:rPr lang="pl-PL" sz="1200" dirty="0"/>
              <a:t>Przyczepy serii </a:t>
            </a:r>
            <a:r>
              <a:rPr lang="pl-PL" sz="1200" dirty="0" err="1"/>
              <a:t>Kangaro</a:t>
            </a:r>
            <a:r>
              <a:rPr lang="pl-PL" sz="1200" dirty="0"/>
              <a:t> to przyczepy niehamowane o masie całkowitej do 750 kg lub przyczepy z hamulcem o masie całkowitej do 1300 kg, przystosowane do transportu motocykli                                           Przyczepy posiadają konstrukcję całkowicie spawaną.</a:t>
            </a:r>
          </a:p>
          <a:p>
            <a:pPr marL="12700" marR="81915">
              <a:lnSpc>
                <a:spcPct val="105000"/>
              </a:lnSpc>
              <a:spcBef>
                <a:spcPts val="100"/>
              </a:spcBef>
            </a:pPr>
            <a:r>
              <a:rPr lang="pl-PL" sz="1200" dirty="0"/>
              <a:t>Produkowane są w wersji z dyszlem rurowym lub w kształcie litery „V”, kołami 13 cali, instalacją elektryczną 7-biegunową dla przyczep niehamowanych i 13-biegunową dla przyczep z hamulcem. </a:t>
            </a:r>
          </a:p>
          <a:p>
            <a:pPr marL="12700" marR="81915">
              <a:lnSpc>
                <a:spcPct val="105000"/>
              </a:lnSpc>
              <a:spcBef>
                <a:spcPts val="100"/>
              </a:spcBef>
            </a:pPr>
            <a:endParaRPr lang="pl-PL" sz="1200" dirty="0"/>
          </a:p>
          <a:p>
            <a:pPr marL="12700" marR="81915">
              <a:lnSpc>
                <a:spcPct val="105000"/>
              </a:lnSpc>
              <a:spcBef>
                <a:spcPts val="100"/>
              </a:spcBef>
            </a:pPr>
            <a:r>
              <a:rPr lang="pl-PL" sz="1200" dirty="0"/>
              <a:t>Warianty </a:t>
            </a:r>
            <a:r>
              <a:rPr lang="pl-PL" sz="1200" dirty="0" err="1"/>
              <a:t>Kangaro</a:t>
            </a:r>
            <a:r>
              <a:rPr lang="pl-PL" sz="1200" dirty="0"/>
              <a:t>- Modele 12 i Kangaroo-15 posiadają podłogę wykonaną z wodoodpornej płyty sitodrukowej o grubości 15 mm </a:t>
            </a:r>
          </a:p>
          <a:p>
            <a:pPr marL="12700" marR="81915">
              <a:lnSpc>
                <a:spcPct val="105000"/>
              </a:lnSpc>
              <a:spcBef>
                <a:spcPts val="100"/>
              </a:spcBef>
            </a:pPr>
            <a:r>
              <a:rPr lang="pl-PL" sz="1200" dirty="0"/>
              <a:t>Przyczepy serii </a:t>
            </a:r>
            <a:r>
              <a:rPr lang="pl-PL" sz="1200" dirty="0" err="1"/>
              <a:t>Kangaro</a:t>
            </a:r>
            <a:r>
              <a:rPr lang="pl-PL" sz="1200" dirty="0"/>
              <a:t> standardowo wyposażone są w szyny podporowe, poręcze najazdowe wraz z ich mocowaniem oraz w 6 sztuk uchwytów U w profilu „M” (oprócz </a:t>
            </a:r>
            <a:r>
              <a:rPr lang="pl-PL" sz="1200" dirty="0" err="1"/>
              <a:t>Kangaro</a:t>
            </a:r>
            <a:r>
              <a:rPr lang="pl-PL" sz="1200" dirty="0"/>
              <a:t> VZ-21).</a:t>
            </a:r>
          </a:p>
          <a:p>
            <a:pPr marL="12700" marR="81915">
              <a:lnSpc>
                <a:spcPct val="105000"/>
              </a:lnSpc>
              <a:spcBef>
                <a:spcPts val="100"/>
              </a:spcBef>
            </a:pPr>
            <a:r>
              <a:rPr lang="pl-PL" sz="1200" dirty="0"/>
              <a:t>Warianty z hamulcem posiadają również koło podporowe z uchwytem, kliny pod koła oraz w wersji podstawowej tylne światła LED Agados Smart</a:t>
            </a:r>
            <a:endParaRPr sz="1150" dirty="0">
              <a:latin typeface="Tahoma"/>
              <a:cs typeface="Tahoma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4456107" y="470879"/>
            <a:ext cx="503364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000" b="1" spc="-5" dirty="0">
                <a:solidFill>
                  <a:srgbClr val="B6BFC5"/>
                </a:solidFill>
                <a:latin typeface="Arial"/>
                <a:cs typeface="Arial"/>
              </a:rPr>
              <a:t>PROSTE I EFEKTYWNE ROZWIĄZANIE DO TRANSPORTU TWOICH MOTOCYKLI</a:t>
            </a:r>
            <a:endParaRPr sz="1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1999" y="444854"/>
            <a:ext cx="9045575" cy="0"/>
          </a:xfrm>
          <a:custGeom>
            <a:avLst/>
            <a:gdLst/>
            <a:ahLst/>
            <a:cxnLst/>
            <a:rect l="l" t="t" r="r" b="b"/>
            <a:pathLst>
              <a:path w="9045575">
                <a:moveTo>
                  <a:pt x="0" y="0"/>
                </a:moveTo>
                <a:lnTo>
                  <a:pt x="9045007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942472" y="7145018"/>
            <a:ext cx="576580" cy="415290"/>
          </a:xfrm>
          <a:custGeom>
            <a:avLst/>
            <a:gdLst/>
            <a:ahLst/>
            <a:cxnLst/>
            <a:rect l="l" t="t" r="r" b="b"/>
            <a:pathLst>
              <a:path w="576579" h="415290">
                <a:moveTo>
                  <a:pt x="287997" y="0"/>
                </a:moveTo>
                <a:lnTo>
                  <a:pt x="15989" y="151631"/>
                </a:lnTo>
                <a:lnTo>
                  <a:pt x="0" y="179343"/>
                </a:lnTo>
                <a:lnTo>
                  <a:pt x="0" y="414986"/>
                </a:lnTo>
                <a:lnTo>
                  <a:pt x="575995" y="414986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021183" y="7237969"/>
            <a:ext cx="41910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35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1600" b="1" spc="67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1999" y="7295453"/>
            <a:ext cx="9366885" cy="0"/>
          </a:xfrm>
          <a:custGeom>
            <a:avLst/>
            <a:gdLst/>
            <a:ahLst/>
            <a:cxnLst/>
            <a:rect l="l" t="t" r="r" b="b"/>
            <a:pathLst>
              <a:path w="9366885">
                <a:moveTo>
                  <a:pt x="0" y="0"/>
                </a:moveTo>
                <a:lnTo>
                  <a:pt x="9366478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808655" y="2296858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911862" y="2395484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4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911858" y="2830347"/>
            <a:ext cx="1853453" cy="12356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808655" y="137490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911862" y="236125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4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911858" y="670987"/>
            <a:ext cx="1853453" cy="123563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01204" y="1190167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04408" y="1288804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4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40409" y="1822114"/>
            <a:ext cx="1817446" cy="118274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573394" y="229178"/>
            <a:ext cx="692787" cy="33468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550289" y="1190167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653496" y="1288804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5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829042" y="1905000"/>
            <a:ext cx="1677904" cy="101697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716106" y="657225"/>
            <a:ext cx="2985770" cy="3369945"/>
          </a:xfrm>
          <a:custGeom>
            <a:avLst/>
            <a:gdLst/>
            <a:ahLst/>
            <a:cxnLst/>
            <a:rect l="l" t="t" r="r" b="b"/>
            <a:pathLst>
              <a:path w="2985770" h="3369945">
                <a:moveTo>
                  <a:pt x="0" y="0"/>
                </a:moveTo>
                <a:lnTo>
                  <a:pt x="2985516" y="0"/>
                </a:lnTo>
                <a:lnTo>
                  <a:pt x="2985516" y="3369564"/>
                </a:lnTo>
                <a:lnTo>
                  <a:pt x="0" y="3369564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819305" y="755859"/>
            <a:ext cx="2780665" cy="3171825"/>
          </a:xfrm>
          <a:custGeom>
            <a:avLst/>
            <a:gdLst/>
            <a:ahLst/>
            <a:cxnLst/>
            <a:rect l="l" t="t" r="r" b="b"/>
            <a:pathLst>
              <a:path w="2780665" h="3171825">
                <a:moveTo>
                  <a:pt x="1390097" y="0"/>
                </a:moveTo>
                <a:lnTo>
                  <a:pt x="1332420" y="13792"/>
                </a:lnTo>
                <a:lnTo>
                  <a:pt x="57683" y="749757"/>
                </a:lnTo>
                <a:lnTo>
                  <a:pt x="16897" y="792810"/>
                </a:lnTo>
                <a:lnTo>
                  <a:pt x="0" y="849655"/>
                </a:lnTo>
                <a:lnTo>
                  <a:pt x="0" y="2321598"/>
                </a:lnTo>
                <a:lnTo>
                  <a:pt x="16897" y="2378443"/>
                </a:lnTo>
                <a:lnTo>
                  <a:pt x="57683" y="2421496"/>
                </a:lnTo>
                <a:lnTo>
                  <a:pt x="1332420" y="3157461"/>
                </a:lnTo>
                <a:lnTo>
                  <a:pt x="1390097" y="3171253"/>
                </a:lnTo>
                <a:lnTo>
                  <a:pt x="1420792" y="3167805"/>
                </a:lnTo>
                <a:lnTo>
                  <a:pt x="2722511" y="2421496"/>
                </a:lnTo>
                <a:lnTo>
                  <a:pt x="2763291" y="2378443"/>
                </a:lnTo>
                <a:lnTo>
                  <a:pt x="2780182" y="2321598"/>
                </a:lnTo>
                <a:lnTo>
                  <a:pt x="2780182" y="849655"/>
                </a:lnTo>
                <a:lnTo>
                  <a:pt x="2763291" y="792810"/>
                </a:lnTo>
                <a:lnTo>
                  <a:pt x="2722511" y="749757"/>
                </a:lnTo>
                <a:lnTo>
                  <a:pt x="1447774" y="13792"/>
                </a:lnTo>
                <a:lnTo>
                  <a:pt x="13900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819306" y="1587411"/>
            <a:ext cx="2780182" cy="168095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03999" y="5563603"/>
            <a:ext cx="2725420" cy="0"/>
          </a:xfrm>
          <a:custGeom>
            <a:avLst/>
            <a:gdLst/>
            <a:ahLst/>
            <a:cxnLst/>
            <a:rect l="l" t="t" r="r" b="b"/>
            <a:pathLst>
              <a:path w="2725420">
                <a:moveTo>
                  <a:pt x="0" y="0"/>
                </a:moveTo>
                <a:lnTo>
                  <a:pt x="2725153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491299" y="5357202"/>
            <a:ext cx="2748280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000" b="1" spc="20" dirty="0">
                <a:solidFill>
                  <a:srgbClr val="1C1C1B"/>
                </a:solidFill>
                <a:latin typeface="Arial"/>
                <a:cs typeface="Arial"/>
              </a:rPr>
              <a:t>WARIANTY, MODYFIKACJE i AKCESORIA 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91299" y="5579491"/>
            <a:ext cx="2729230" cy="1383071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33655">
              <a:lnSpc>
                <a:spcPts val="770"/>
              </a:lnSpc>
              <a:spcBef>
                <a:spcPts val="185"/>
              </a:spcBef>
            </a:pPr>
            <a:r>
              <a:rPr lang="pl-PL" sz="700" b="1" dirty="0">
                <a:solidFill>
                  <a:srgbClr val="154194"/>
                </a:solidFill>
                <a:latin typeface="Arial"/>
                <a:cs typeface="Arial"/>
              </a:rPr>
              <a:t>Przyczepy z serii Kangaroo można wyposażyć w funkcjonalne akcesoria lub wybrać różne modyfikacje</a:t>
            </a: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Stopa podporowa z uchwytem</a:t>
            </a: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Koło wsporcze z uchwytem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5" dirty="0">
                <a:solidFill>
                  <a:srgbClr val="1C1C1B"/>
                </a:solidFill>
                <a:latin typeface="Tahoma"/>
                <a:cs typeface="Tahoma"/>
              </a:rPr>
              <a:t>Nadstawka burty</a:t>
            </a:r>
            <a:r>
              <a:rPr sz="800" spc="15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800" spc="-10" dirty="0">
                <a:solidFill>
                  <a:srgbClr val="1C1C1B"/>
                </a:solidFill>
                <a:latin typeface="Tahoma"/>
                <a:cs typeface="Tahoma"/>
              </a:rPr>
              <a:t>(</a:t>
            </a:r>
            <a:r>
              <a:rPr lang="pl-PL" sz="800" spc="-10" dirty="0">
                <a:solidFill>
                  <a:srgbClr val="1C1C1B"/>
                </a:solidFill>
                <a:latin typeface="Tahoma"/>
                <a:cs typeface="Tahoma"/>
              </a:rPr>
              <a:t>z wyjątkiem </a:t>
            </a:r>
            <a:r>
              <a:rPr lang="pl-PL" sz="800" spc="20" dirty="0">
                <a:solidFill>
                  <a:srgbClr val="1C1C1B"/>
                </a:solidFill>
                <a:latin typeface="Tahoma"/>
                <a:cs typeface="Tahoma"/>
              </a:rPr>
              <a:t>Kangaroo</a:t>
            </a:r>
            <a:r>
              <a:rPr lang="pl-PL" sz="800" spc="-175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lang="pl-PL" sz="800" spc="-40" dirty="0">
                <a:solidFill>
                  <a:srgbClr val="1C1C1B"/>
                </a:solidFill>
                <a:latin typeface="Tahoma"/>
                <a:cs typeface="Tahoma"/>
              </a:rPr>
              <a:t>VZ-21</a:t>
            </a:r>
            <a:r>
              <a:rPr sz="800" spc="-40" dirty="0">
                <a:solidFill>
                  <a:srgbClr val="1C1C1B"/>
                </a:solidFill>
                <a:latin typeface="Tahoma"/>
                <a:cs typeface="Tahoma"/>
              </a:rPr>
              <a:t>)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30" dirty="0">
                <a:solidFill>
                  <a:srgbClr val="1C1C1B"/>
                </a:solidFill>
                <a:latin typeface="Tahoma"/>
                <a:cs typeface="Tahoma"/>
              </a:rPr>
              <a:t>Zamek do zamknięcia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20" dirty="0">
                <a:solidFill>
                  <a:srgbClr val="1C1C1B"/>
                </a:solidFill>
                <a:latin typeface="Tahoma"/>
                <a:cs typeface="Tahoma"/>
              </a:rPr>
              <a:t>Wysoka plandeka ze stelażem</a:t>
            </a:r>
            <a:r>
              <a:rPr sz="800" spc="-10" dirty="0">
                <a:solidFill>
                  <a:srgbClr val="1C1C1B"/>
                </a:solidFill>
                <a:latin typeface="Tahoma"/>
                <a:cs typeface="Tahoma"/>
              </a:rPr>
              <a:t>(</a:t>
            </a:r>
            <a:r>
              <a:rPr lang="pl-PL" sz="800" spc="-10" dirty="0">
                <a:solidFill>
                  <a:srgbClr val="1C1C1B"/>
                </a:solidFill>
                <a:latin typeface="Tahoma"/>
                <a:cs typeface="Tahoma"/>
              </a:rPr>
              <a:t>oprócz</a:t>
            </a:r>
            <a:r>
              <a:rPr sz="800" spc="-50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1C1C1B"/>
                </a:solidFill>
                <a:latin typeface="Tahoma"/>
                <a:cs typeface="Tahoma"/>
              </a:rPr>
              <a:t>Kangaroo</a:t>
            </a:r>
            <a:r>
              <a:rPr sz="800" spc="-55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800" spc="-40" dirty="0">
                <a:solidFill>
                  <a:srgbClr val="1C1C1B"/>
                </a:solidFill>
                <a:latin typeface="Tahoma"/>
                <a:cs typeface="Tahoma"/>
              </a:rPr>
              <a:t>VZ-21)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Kliny podporowe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Koło zapasowe z uchwytem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Amortyzator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5" dirty="0">
                <a:solidFill>
                  <a:srgbClr val="1C1C1B"/>
                </a:solidFill>
                <a:latin typeface="Tahoma"/>
                <a:cs typeface="Tahoma"/>
              </a:rPr>
              <a:t>Wzmocnione osie do niehamowanych przyczep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930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25" dirty="0">
                <a:solidFill>
                  <a:srgbClr val="1C1C1B"/>
                </a:solidFill>
                <a:latin typeface="Tahoma"/>
                <a:cs typeface="Tahoma"/>
              </a:rPr>
              <a:t>Oświetlenie </a:t>
            </a:r>
            <a:r>
              <a:rPr sz="800" spc="25" dirty="0">
                <a:solidFill>
                  <a:srgbClr val="1C1C1B"/>
                </a:solidFill>
                <a:latin typeface="Tahoma"/>
                <a:cs typeface="Tahoma"/>
              </a:rPr>
              <a:t>LED</a:t>
            </a:r>
            <a:r>
              <a:rPr sz="800" spc="-60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800" spc="25" dirty="0" err="1">
                <a:solidFill>
                  <a:srgbClr val="1C1C1B"/>
                </a:solidFill>
                <a:latin typeface="Tahoma"/>
                <a:cs typeface="Tahoma"/>
              </a:rPr>
              <a:t>Agados</a:t>
            </a:r>
            <a:r>
              <a:rPr sz="800" spc="-55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800" dirty="0">
                <a:solidFill>
                  <a:srgbClr val="1C1C1B"/>
                </a:solidFill>
                <a:latin typeface="Tahoma"/>
                <a:cs typeface="Tahoma"/>
              </a:rPr>
              <a:t>(</a:t>
            </a:r>
            <a:r>
              <a:rPr lang="pl-PL" sz="800" dirty="0">
                <a:solidFill>
                  <a:srgbClr val="1C1C1B"/>
                </a:solidFill>
                <a:latin typeface="Tahoma"/>
                <a:cs typeface="Tahoma"/>
              </a:rPr>
              <a:t>w przyczepach hamowanych</a:t>
            </a:r>
            <a:r>
              <a:rPr sz="800" spc="5" dirty="0">
                <a:solidFill>
                  <a:srgbClr val="1C1C1B"/>
                </a:solidFill>
                <a:latin typeface="Tahoma"/>
                <a:cs typeface="Tahoma"/>
              </a:rPr>
              <a:t>)</a:t>
            </a:r>
            <a:endParaRPr sz="800" dirty="0">
              <a:latin typeface="Tahoma"/>
              <a:cs typeface="Tahoma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164549" y="6116012"/>
            <a:ext cx="1341120" cy="0"/>
          </a:xfrm>
          <a:custGeom>
            <a:avLst/>
            <a:gdLst/>
            <a:ahLst/>
            <a:cxnLst/>
            <a:rect l="l" t="t" r="r" b="b"/>
            <a:pathLst>
              <a:path w="1341120">
                <a:moveTo>
                  <a:pt x="0" y="0"/>
                </a:moveTo>
                <a:lnTo>
                  <a:pt x="1340535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4151848" y="5605360"/>
            <a:ext cx="1514093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000" b="1" spc="25" dirty="0">
                <a:solidFill>
                  <a:srgbClr val="1C1C1B"/>
                </a:solidFill>
                <a:latin typeface="Arial"/>
                <a:cs typeface="Arial"/>
              </a:rPr>
              <a:t>DANE TEHNICZNE</a:t>
            </a:r>
            <a:endParaRPr sz="1000" dirty="0">
              <a:latin typeface="Arial"/>
              <a:cs typeface="Arial"/>
            </a:endParaRPr>
          </a:p>
        </p:txBody>
      </p:sp>
      <p:graphicFrame>
        <p:nvGraphicFramePr>
          <p:cNvPr id="27" name="object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7606138"/>
              </p:ext>
            </p:extLst>
          </p:nvPr>
        </p:nvGraphicFramePr>
        <p:xfrm>
          <a:off x="4151850" y="5913274"/>
          <a:ext cx="6114332" cy="106941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696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04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12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65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60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6040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21074">
                <a:tc>
                  <a:txBody>
                    <a:bodyPr/>
                    <a:lstStyle/>
                    <a:p>
                      <a:pPr marL="35560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lang="pl-PL" sz="7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Typ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solidFill>
                      <a:srgbClr val="154194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lang="pl-PL" sz="7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DMC</a:t>
                      </a:r>
                      <a:endParaRPr lang="pl-PL" sz="700" b="1" spc="-50" dirty="0">
                        <a:solidFill>
                          <a:srgbClr val="FFFFFF"/>
                        </a:solidFill>
                        <a:latin typeface="Arial"/>
                        <a:cs typeface="Arial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700" b="1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(kg)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solidFill>
                      <a:srgbClr val="154194"/>
                    </a:solidFill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lang="pl-PL" sz="7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Ładowność</a:t>
                      </a:r>
                    </a:p>
                    <a:p>
                      <a:pPr marL="6985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7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(kg)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solidFill>
                      <a:srgbClr val="154194"/>
                    </a:solidFill>
                  </a:tcPr>
                </a:tc>
                <a:tc>
                  <a:txBody>
                    <a:bodyPr/>
                    <a:lstStyle/>
                    <a:p>
                      <a:pPr marL="211454" algn="l">
                        <a:lnSpc>
                          <a:spcPct val="100000"/>
                        </a:lnSpc>
                        <a:spcBef>
                          <a:spcPts val="545"/>
                        </a:spcBef>
                        <a:tabLst>
                          <a:tab pos="1156335" algn="l"/>
                        </a:tabLst>
                      </a:pPr>
                      <a:r>
                        <a:rPr lang="pl-PL" sz="700" b="1" spc="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Powierzchnia </a:t>
                      </a:r>
                    </a:p>
                    <a:p>
                      <a:pPr marL="211454" algn="l">
                        <a:lnSpc>
                          <a:spcPct val="100000"/>
                        </a:lnSpc>
                        <a:spcBef>
                          <a:spcPts val="545"/>
                        </a:spcBef>
                        <a:tabLst>
                          <a:tab pos="1156335" algn="l"/>
                        </a:tabLst>
                      </a:pPr>
                      <a:r>
                        <a:rPr lang="pl-PL" sz="7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      </a:t>
                      </a:r>
                      <a:r>
                        <a:rPr sz="7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</a:t>
                      </a:r>
                      <a:r>
                        <a:rPr sz="7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7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7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)	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solidFill>
                      <a:srgbClr val="154194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lang="pl-PL" sz="7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Ilość osi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solidFill>
                      <a:srgbClr val="154194"/>
                    </a:solidFill>
                  </a:tcPr>
                </a:tc>
                <a:tc>
                  <a:txBody>
                    <a:bodyPr/>
                    <a:lstStyle/>
                    <a:p>
                      <a:pPr marL="324485" marR="151130" indent="-336550" algn="ctr">
                        <a:lnSpc>
                          <a:spcPts val="700"/>
                        </a:lnSpc>
                        <a:spcBef>
                          <a:spcPts val="335"/>
                        </a:spcBef>
                        <a:tabLst>
                          <a:tab pos="247015" algn="l"/>
                        </a:tabLst>
                      </a:pPr>
                      <a:r>
                        <a:rPr lang="pl-PL" sz="7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Hamowana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solidFill>
                      <a:srgbClr val="1541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2149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spc="6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KANGAROO</a:t>
                      </a:r>
                      <a:r>
                        <a:rPr sz="7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VZ-21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750, 750,</a:t>
                      </a:r>
                      <a:r>
                        <a:rPr sz="700" spc="-7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1000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255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590, </a:t>
                      </a: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530,</a:t>
                      </a:r>
                      <a:r>
                        <a:rPr sz="700" spc="-8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780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6075" marR="1206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2060×1095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87655" algn="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pl-PL" sz="700" spc="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NIE, TAK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4888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3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KANGAROO-12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750, 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1000,</a:t>
                      </a:r>
                      <a:r>
                        <a:rPr sz="700" spc="-7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1300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520, 720,</a:t>
                      </a:r>
                      <a:r>
                        <a:rPr sz="700" spc="-7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1020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4475" marR="1206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2500×1300×100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287655" lvl="0" indent="0" algn="r" defTabSz="914400" eaLnBrk="1" fontAlgn="auto" latinLnBrk="0" hangingPunct="1">
                        <a:lnSpc>
                          <a:spcPct val="100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700" spc="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NIE, TAK</a:t>
                      </a:r>
                      <a:endParaRPr lang="pl-PL"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022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3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KANGAROO-15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750, 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1000,</a:t>
                      </a:r>
                      <a:r>
                        <a:rPr sz="700" spc="-7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1300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4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510, </a:t>
                      </a: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700,</a:t>
                      </a:r>
                      <a:r>
                        <a:rPr sz="700" spc="-6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1000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4475" marR="1206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2500×1480×100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287655" lvl="0" indent="0" algn="r" defTabSz="914400" eaLnBrk="1" fontAlgn="auto" latinLnBrk="0" hangingPunct="1">
                        <a:lnSpc>
                          <a:spcPct val="100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700" spc="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NIE, TAK</a:t>
                      </a:r>
                      <a:endParaRPr lang="pl-PL" sz="700" dirty="0">
                        <a:latin typeface="Tahoma"/>
                        <a:cs typeface="Tahoma"/>
                      </a:endParaRPr>
                    </a:p>
                    <a:p>
                      <a:pPr marR="287655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7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8" name="object 28"/>
          <p:cNvSpPr txBox="1"/>
          <p:nvPr/>
        </p:nvSpPr>
        <p:spPr>
          <a:xfrm>
            <a:off x="4187671" y="6991677"/>
            <a:ext cx="2585835" cy="24109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pl-PL" sz="700" i="1" spc="55" dirty="0">
                <a:solidFill>
                  <a:srgbClr val="154194"/>
                </a:solidFill>
                <a:latin typeface="Calibri"/>
                <a:cs typeface="Calibri"/>
              </a:rPr>
              <a:t>Masa całkowita może zostać opcjonalnie zmniejszona</a:t>
            </a:r>
            <a:endParaRPr lang="pl-PL" sz="7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i="1" spc="20" dirty="0">
                <a:solidFill>
                  <a:srgbClr val="154194"/>
                </a:solidFill>
                <a:latin typeface="Calibri"/>
                <a:cs typeface="Calibri"/>
              </a:rPr>
              <a:t>.</a:t>
            </a:r>
            <a:endParaRPr sz="700" dirty="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8242300" y="267396"/>
            <a:ext cx="1247876" cy="1128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10" dirty="0">
                <a:solidFill>
                  <a:srgbClr val="1C1C1B"/>
                </a:solidFill>
                <a:latin typeface="Arial"/>
                <a:cs typeface="Arial"/>
              </a:rPr>
              <a:t>TRANSPORTER</a:t>
            </a:r>
            <a:r>
              <a:rPr lang="pl-PL" sz="650" spc="10" dirty="0">
                <a:solidFill>
                  <a:srgbClr val="1C1C1B"/>
                </a:solidFill>
                <a:latin typeface="Arial"/>
                <a:cs typeface="Arial"/>
              </a:rPr>
              <a:t> MOTOCYKLI</a:t>
            </a:r>
            <a:endParaRPr sz="650" dirty="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490737" y="4072392"/>
            <a:ext cx="865363" cy="322524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indent="12700" algn="ctr">
              <a:lnSpc>
                <a:spcPts val="730"/>
              </a:lnSpc>
              <a:spcBef>
                <a:spcPts val="215"/>
              </a:spcBef>
            </a:pPr>
            <a:r>
              <a:rPr lang="pl-PL" sz="700" b="1" dirty="0">
                <a:solidFill>
                  <a:srgbClr val="1C1C1B"/>
                </a:solidFill>
                <a:latin typeface="Arial"/>
                <a:cs typeface="Arial"/>
              </a:rPr>
              <a:t>Przechowywanie szyny- </a:t>
            </a:r>
          </a:p>
          <a:p>
            <a:pPr marL="12700" marR="5080" indent="12700" algn="ctr">
              <a:lnSpc>
                <a:spcPts val="730"/>
              </a:lnSpc>
              <a:spcBef>
                <a:spcPts val="215"/>
              </a:spcBef>
            </a:pPr>
            <a:r>
              <a:rPr lang="pl-PL" sz="700" b="1" dirty="0">
                <a:solidFill>
                  <a:srgbClr val="1C1C1B"/>
                </a:solidFill>
                <a:latin typeface="Arial"/>
                <a:cs typeface="Arial"/>
              </a:rPr>
              <a:t>Szczegół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442286" y="1925812"/>
            <a:ext cx="775970" cy="296876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86995" marR="5080" indent="-74930" algn="ctr">
              <a:lnSpc>
                <a:spcPts val="730"/>
              </a:lnSpc>
              <a:spcBef>
                <a:spcPts val="215"/>
              </a:spcBef>
            </a:pPr>
            <a:r>
              <a:rPr lang="pl-PL" sz="700" b="1" spc="20" dirty="0">
                <a:solidFill>
                  <a:srgbClr val="1C1C1B"/>
                </a:solidFill>
                <a:latin typeface="Arial"/>
                <a:cs typeface="Arial"/>
              </a:rPr>
              <a:t>Szyna ze wspornikiem – szczegół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705358" y="3089958"/>
            <a:ext cx="447675" cy="296876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06680" marR="5080" indent="-94615">
              <a:lnSpc>
                <a:spcPts val="730"/>
              </a:lnSpc>
              <a:spcBef>
                <a:spcPts val="215"/>
              </a:spcBef>
            </a:pPr>
            <a:r>
              <a:rPr sz="700" b="1" spc="45" dirty="0" err="1">
                <a:solidFill>
                  <a:srgbClr val="1C1C1B"/>
                </a:solidFill>
                <a:latin typeface="Arial"/>
                <a:cs typeface="Arial"/>
              </a:rPr>
              <a:t>K</a:t>
            </a:r>
            <a:r>
              <a:rPr sz="700" b="1" dirty="0" err="1">
                <a:solidFill>
                  <a:srgbClr val="1C1C1B"/>
                </a:solidFill>
                <a:latin typeface="Arial"/>
                <a:cs typeface="Arial"/>
              </a:rPr>
              <a:t>anga</a:t>
            </a:r>
            <a:r>
              <a:rPr sz="700" b="1" spc="-10" dirty="0" err="1">
                <a:solidFill>
                  <a:srgbClr val="1C1C1B"/>
                </a:solidFill>
                <a:latin typeface="Arial"/>
                <a:cs typeface="Arial"/>
              </a:rPr>
              <a:t>ro</a:t>
            </a:r>
            <a:r>
              <a:rPr lang="pl-PL" sz="700" b="1" spc="-10" dirty="0">
                <a:solidFill>
                  <a:srgbClr val="1C1C1B"/>
                </a:solidFill>
                <a:latin typeface="Arial"/>
                <a:cs typeface="Arial"/>
              </a:rPr>
              <a:t>=</a:t>
            </a:r>
            <a:r>
              <a:rPr sz="700" b="1" spc="-10" dirty="0">
                <a:solidFill>
                  <a:srgbClr val="1C1C1B"/>
                </a:solidFill>
                <a:latin typeface="Arial"/>
                <a:cs typeface="Arial"/>
              </a:rPr>
              <a:t>o  </a:t>
            </a: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ram</a:t>
            </a:r>
            <a:r>
              <a:rPr lang="pl-PL" sz="700" b="1" dirty="0">
                <a:solidFill>
                  <a:srgbClr val="1C1C1B"/>
                </a:solidFill>
                <a:latin typeface="Arial"/>
                <a:cs typeface="Arial"/>
              </a:rPr>
              <a:t>pa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107047" y="2965675"/>
            <a:ext cx="942340" cy="11734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37795" marR="5080" indent="-125730">
              <a:lnSpc>
                <a:spcPts val="730"/>
              </a:lnSpc>
              <a:spcBef>
                <a:spcPts val="215"/>
              </a:spcBef>
            </a:pPr>
            <a:r>
              <a:rPr sz="700" b="1" dirty="0" err="1">
                <a:solidFill>
                  <a:srgbClr val="1C1C1B"/>
                </a:solidFill>
                <a:latin typeface="Arial"/>
                <a:cs typeface="Arial"/>
              </a:rPr>
              <a:t>Kangaro</a:t>
            </a: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lang="pl-PL" sz="700" b="1" spc="20" dirty="0">
                <a:solidFill>
                  <a:srgbClr val="1C1C1B"/>
                </a:solidFill>
                <a:latin typeface="Arial"/>
                <a:cs typeface="Arial"/>
              </a:rPr>
              <a:t>z burtami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665942" y="3297066"/>
            <a:ext cx="1107564" cy="386644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algn="ctr">
              <a:lnSpc>
                <a:spcPts val="730"/>
              </a:lnSpc>
              <a:spcBef>
                <a:spcPts val="215"/>
              </a:spcBef>
            </a:pPr>
            <a:r>
              <a:rPr sz="700" b="1" dirty="0" err="1">
                <a:solidFill>
                  <a:srgbClr val="1C1C1B"/>
                </a:solidFill>
                <a:latin typeface="Arial"/>
                <a:cs typeface="Arial"/>
              </a:rPr>
              <a:t>Kangaro</a:t>
            </a: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lang="pl-PL" sz="700" b="1" spc="5" dirty="0">
                <a:solidFill>
                  <a:srgbClr val="1C1C1B"/>
                </a:solidFill>
                <a:latin typeface="Arial"/>
                <a:cs typeface="Arial"/>
              </a:rPr>
              <a:t>w wersji z wysoką plandeką z wysokością załadunkową1,57 m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91310" y="175124"/>
            <a:ext cx="1214048" cy="2346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pl-PL" sz="1450" spc="350" dirty="0">
                <a:solidFill>
                  <a:srgbClr val="154194"/>
                </a:solidFill>
                <a:latin typeface="Arial"/>
                <a:cs typeface="Arial"/>
              </a:rPr>
              <a:t>K</a:t>
            </a:r>
            <a:r>
              <a:rPr sz="1450" spc="350" dirty="0" err="1">
                <a:solidFill>
                  <a:srgbClr val="154194"/>
                </a:solidFill>
                <a:latin typeface="Arial"/>
                <a:cs typeface="Arial"/>
              </a:rPr>
              <a:t>angaro</a:t>
            </a:r>
            <a:endParaRPr sz="14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32155"/>
            <a:ext cx="10692000" cy="68759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3536" y="7145018"/>
            <a:ext cx="576580" cy="415290"/>
          </a:xfrm>
          <a:custGeom>
            <a:avLst/>
            <a:gdLst/>
            <a:ahLst/>
            <a:cxnLst/>
            <a:rect l="l" t="t" r="r" b="b"/>
            <a:pathLst>
              <a:path w="576580" h="415290">
                <a:moveTo>
                  <a:pt x="287997" y="0"/>
                </a:moveTo>
                <a:lnTo>
                  <a:pt x="16001" y="151631"/>
                </a:lnTo>
                <a:lnTo>
                  <a:pt x="0" y="179343"/>
                </a:lnTo>
                <a:lnTo>
                  <a:pt x="0" y="414986"/>
                </a:lnTo>
                <a:lnTo>
                  <a:pt x="575995" y="414986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52655" y="7237969"/>
            <a:ext cx="41783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600" b="1" spc="630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1600" b="1" spc="670" dirty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98226" y="6350047"/>
            <a:ext cx="1126490" cy="1210310"/>
          </a:xfrm>
          <a:custGeom>
            <a:avLst/>
            <a:gdLst/>
            <a:ahLst/>
            <a:cxnLst/>
            <a:rect l="l" t="t" r="r" b="b"/>
            <a:pathLst>
              <a:path w="1126489" h="1210309">
                <a:moveTo>
                  <a:pt x="563160" y="0"/>
                </a:moveTo>
                <a:lnTo>
                  <a:pt x="25641" y="301444"/>
                </a:lnTo>
                <a:lnTo>
                  <a:pt x="2086" y="333371"/>
                </a:lnTo>
                <a:lnTo>
                  <a:pt x="0" y="345855"/>
                </a:lnTo>
                <a:lnTo>
                  <a:pt x="0" y="936913"/>
                </a:lnTo>
                <a:lnTo>
                  <a:pt x="15875" y="973277"/>
                </a:lnTo>
                <a:lnTo>
                  <a:pt x="421644" y="1209957"/>
                </a:lnTo>
                <a:lnTo>
                  <a:pt x="704667" y="1209957"/>
                </a:lnTo>
                <a:lnTo>
                  <a:pt x="1100670" y="981325"/>
                </a:lnTo>
                <a:lnTo>
                  <a:pt x="1124227" y="949398"/>
                </a:lnTo>
                <a:lnTo>
                  <a:pt x="1126312" y="936913"/>
                </a:lnTo>
                <a:lnTo>
                  <a:pt x="1126312" y="345855"/>
                </a:lnTo>
                <a:lnTo>
                  <a:pt x="1110442" y="309492"/>
                </a:lnTo>
                <a:lnTo>
                  <a:pt x="588797" y="5915"/>
                </a:lnTo>
                <a:lnTo>
                  <a:pt x="56316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88506" y="6478974"/>
            <a:ext cx="1148725" cy="88091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98226" y="6350047"/>
            <a:ext cx="1126490" cy="1210310"/>
          </a:xfrm>
          <a:custGeom>
            <a:avLst/>
            <a:gdLst/>
            <a:ahLst/>
            <a:cxnLst/>
            <a:rect l="l" t="t" r="r" b="b"/>
            <a:pathLst>
              <a:path w="1126489" h="1210309">
                <a:moveTo>
                  <a:pt x="1126312" y="936913"/>
                </a:moveTo>
                <a:lnTo>
                  <a:pt x="1126312" y="345855"/>
                </a:lnTo>
                <a:lnTo>
                  <a:pt x="1124227" y="333371"/>
                </a:lnTo>
                <a:lnTo>
                  <a:pt x="1100670" y="301444"/>
                </a:lnTo>
                <a:lnTo>
                  <a:pt x="588797" y="5915"/>
                </a:lnTo>
                <a:lnTo>
                  <a:pt x="563160" y="0"/>
                </a:lnTo>
                <a:lnTo>
                  <a:pt x="549372" y="1478"/>
                </a:lnTo>
                <a:lnTo>
                  <a:pt x="25641" y="301444"/>
                </a:lnTo>
                <a:lnTo>
                  <a:pt x="2086" y="333371"/>
                </a:lnTo>
                <a:lnTo>
                  <a:pt x="0" y="345855"/>
                </a:lnTo>
                <a:lnTo>
                  <a:pt x="0" y="936913"/>
                </a:lnTo>
                <a:lnTo>
                  <a:pt x="2086" y="949398"/>
                </a:lnTo>
                <a:lnTo>
                  <a:pt x="7700" y="962077"/>
                </a:lnTo>
                <a:lnTo>
                  <a:pt x="15875" y="973277"/>
                </a:lnTo>
                <a:lnTo>
                  <a:pt x="25641" y="981325"/>
                </a:lnTo>
                <a:lnTo>
                  <a:pt x="421644" y="1209957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502894" y="7286961"/>
            <a:ext cx="421640" cy="273050"/>
          </a:xfrm>
          <a:custGeom>
            <a:avLst/>
            <a:gdLst/>
            <a:ahLst/>
            <a:cxnLst/>
            <a:rect l="l" t="t" r="r" b="b"/>
            <a:pathLst>
              <a:path w="421639" h="273050">
                <a:moveTo>
                  <a:pt x="0" y="273043"/>
                </a:moveTo>
                <a:lnTo>
                  <a:pt x="396003" y="44411"/>
                </a:lnTo>
                <a:lnTo>
                  <a:pt x="405775" y="36363"/>
                </a:lnTo>
                <a:lnTo>
                  <a:pt x="413948" y="25163"/>
                </a:lnTo>
                <a:lnTo>
                  <a:pt x="419560" y="12484"/>
                </a:lnTo>
                <a:lnTo>
                  <a:pt x="421644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407541" y="90157"/>
            <a:ext cx="1691639" cy="1884045"/>
          </a:xfrm>
          <a:custGeom>
            <a:avLst/>
            <a:gdLst/>
            <a:ahLst/>
            <a:cxnLst/>
            <a:rect l="l" t="t" r="r" b="b"/>
            <a:pathLst>
              <a:path w="1691640" h="1884045">
                <a:moveTo>
                  <a:pt x="0" y="0"/>
                </a:moveTo>
                <a:lnTo>
                  <a:pt x="1691640" y="0"/>
                </a:lnTo>
                <a:lnTo>
                  <a:pt x="1691640" y="1883664"/>
                </a:lnTo>
                <a:lnTo>
                  <a:pt x="0" y="1883664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512659" y="19070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5">
                <a:moveTo>
                  <a:pt x="741381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1" y="1684286"/>
                </a:lnTo>
                <a:lnTo>
                  <a:pt x="763300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4" y="9848"/>
                </a:lnTo>
                <a:lnTo>
                  <a:pt x="741381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512659" y="612279"/>
            <a:ext cx="1482763" cy="69714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112211" y="1624143"/>
            <a:ext cx="280670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850" b="1" dirty="0">
                <a:solidFill>
                  <a:srgbClr val="1C1C1B"/>
                </a:solidFill>
                <a:latin typeface="Arial"/>
                <a:cs typeface="Arial"/>
              </a:rPr>
              <a:t>A</a:t>
            </a:r>
            <a:r>
              <a:rPr sz="850" b="1" spc="20" dirty="0">
                <a:solidFill>
                  <a:srgbClr val="1C1C1B"/>
                </a:solidFill>
                <a:latin typeface="Arial"/>
                <a:cs typeface="Arial"/>
              </a:rPr>
              <a:t>tl</a:t>
            </a:r>
            <a:r>
              <a:rPr sz="850" b="1" spc="10" dirty="0">
                <a:solidFill>
                  <a:srgbClr val="1C1C1B"/>
                </a:solidFill>
                <a:latin typeface="Arial"/>
                <a:cs typeface="Arial"/>
              </a:rPr>
              <a:t>a</a:t>
            </a:r>
            <a:r>
              <a:rPr sz="850" b="1" spc="-35" dirty="0">
                <a:solidFill>
                  <a:srgbClr val="1C1C1B"/>
                </a:solidFill>
                <a:latin typeface="Arial"/>
                <a:cs typeface="Arial"/>
              </a:rPr>
              <a:t>s</a:t>
            </a:r>
            <a:endParaRPr sz="85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639153" y="1420329"/>
            <a:ext cx="1691639" cy="1884045"/>
          </a:xfrm>
          <a:custGeom>
            <a:avLst/>
            <a:gdLst/>
            <a:ahLst/>
            <a:cxnLst/>
            <a:rect l="l" t="t" r="r" b="b"/>
            <a:pathLst>
              <a:path w="1691640" h="1884045">
                <a:moveTo>
                  <a:pt x="0" y="0"/>
                </a:moveTo>
                <a:lnTo>
                  <a:pt x="1691640" y="0"/>
                </a:lnTo>
                <a:lnTo>
                  <a:pt x="1691640" y="1883664"/>
                </a:lnTo>
                <a:lnTo>
                  <a:pt x="0" y="1883664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744277" y="152087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5">
                <a:moveTo>
                  <a:pt x="741386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4" y="9848"/>
                </a:lnTo>
                <a:lnTo>
                  <a:pt x="741386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823684" y="2049228"/>
            <a:ext cx="1403350" cy="69958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7338555" y="2954313"/>
            <a:ext cx="29146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850" b="1" spc="50" dirty="0">
                <a:solidFill>
                  <a:srgbClr val="1C1C1B"/>
                </a:solidFill>
                <a:latin typeface="Arial"/>
                <a:cs typeface="Arial"/>
              </a:rPr>
              <a:t>D</a:t>
            </a:r>
            <a:r>
              <a:rPr sz="850" b="1" spc="-10" dirty="0">
                <a:solidFill>
                  <a:srgbClr val="1C1C1B"/>
                </a:solidFill>
                <a:latin typeface="Arial"/>
                <a:cs typeface="Arial"/>
              </a:rPr>
              <a:t>e</a:t>
            </a:r>
            <a:r>
              <a:rPr sz="850" b="1" spc="15" dirty="0">
                <a:solidFill>
                  <a:srgbClr val="1C1C1B"/>
                </a:solidFill>
                <a:latin typeface="Arial"/>
                <a:cs typeface="Arial"/>
              </a:rPr>
              <a:t>l</a:t>
            </a:r>
            <a:r>
              <a:rPr sz="850" b="1" spc="30" dirty="0">
                <a:solidFill>
                  <a:srgbClr val="1C1C1B"/>
                </a:solidFill>
                <a:latin typeface="Arial"/>
                <a:cs typeface="Arial"/>
              </a:rPr>
              <a:t>t</a:t>
            </a:r>
            <a:r>
              <a:rPr sz="850" b="1" spc="5" dirty="0">
                <a:solidFill>
                  <a:srgbClr val="1C1C1B"/>
                </a:solidFill>
                <a:latin typeface="Arial"/>
                <a:cs typeface="Arial"/>
              </a:rPr>
              <a:t>a</a:t>
            </a:r>
            <a:endParaRPr sz="85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8175917" y="1420329"/>
            <a:ext cx="1691639" cy="1884045"/>
          </a:xfrm>
          <a:custGeom>
            <a:avLst/>
            <a:gdLst/>
            <a:ahLst/>
            <a:cxnLst/>
            <a:rect l="l" t="t" r="r" b="b"/>
            <a:pathLst>
              <a:path w="1691640" h="1884045">
                <a:moveTo>
                  <a:pt x="0" y="0"/>
                </a:moveTo>
                <a:lnTo>
                  <a:pt x="1691639" y="0"/>
                </a:lnTo>
                <a:lnTo>
                  <a:pt x="1691639" y="1883664"/>
                </a:lnTo>
                <a:lnTo>
                  <a:pt x="0" y="1883664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281041" y="152087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5">
                <a:moveTo>
                  <a:pt x="741381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1" y="1684286"/>
                </a:lnTo>
                <a:lnTo>
                  <a:pt x="763300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4" y="9848"/>
                </a:lnTo>
                <a:lnTo>
                  <a:pt x="741381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281048" y="2210396"/>
            <a:ext cx="1482763" cy="52124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8810641" y="2916213"/>
            <a:ext cx="420370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850" b="1" spc="40" dirty="0">
                <a:solidFill>
                  <a:srgbClr val="1C1C1B"/>
                </a:solidFill>
                <a:latin typeface="Arial"/>
                <a:cs typeface="Arial"/>
              </a:rPr>
              <a:t>P</a:t>
            </a:r>
            <a:r>
              <a:rPr sz="850" b="1" spc="-20" dirty="0">
                <a:solidFill>
                  <a:srgbClr val="1C1C1B"/>
                </a:solidFill>
                <a:latin typeface="Arial"/>
                <a:cs typeface="Arial"/>
              </a:rPr>
              <a:t>o</a:t>
            </a:r>
            <a:r>
              <a:rPr sz="850" b="1" dirty="0">
                <a:solidFill>
                  <a:srgbClr val="1C1C1B"/>
                </a:solidFill>
                <a:latin typeface="Arial"/>
                <a:cs typeface="Arial"/>
              </a:rPr>
              <a:t>r</a:t>
            </a:r>
            <a:r>
              <a:rPr sz="850" b="1" spc="15" dirty="0">
                <a:solidFill>
                  <a:srgbClr val="1C1C1B"/>
                </a:solidFill>
                <a:latin typeface="Arial"/>
                <a:cs typeface="Arial"/>
              </a:rPr>
              <a:t>t</a:t>
            </a:r>
            <a:r>
              <a:rPr sz="850" b="1" spc="-25" dirty="0">
                <a:solidFill>
                  <a:srgbClr val="1C1C1B"/>
                </a:solidFill>
                <a:latin typeface="Arial"/>
                <a:cs typeface="Arial"/>
              </a:rPr>
              <a:t>hos</a:t>
            </a:r>
            <a:endParaRPr sz="85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845065" y="407182"/>
            <a:ext cx="1002030" cy="113030"/>
          </a:xfrm>
          <a:custGeom>
            <a:avLst/>
            <a:gdLst/>
            <a:ahLst/>
            <a:cxnLst/>
            <a:rect l="l" t="t" r="r" b="b"/>
            <a:pathLst>
              <a:path w="1002029" h="113029">
                <a:moveTo>
                  <a:pt x="1001941" y="0"/>
                </a:moveTo>
                <a:lnTo>
                  <a:pt x="0" y="101"/>
                </a:lnTo>
                <a:lnTo>
                  <a:pt x="112356" y="112458"/>
                </a:lnTo>
                <a:lnTo>
                  <a:pt x="889482" y="112458"/>
                </a:lnTo>
                <a:lnTo>
                  <a:pt x="10019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0" y="792006"/>
            <a:ext cx="2247900" cy="548005"/>
          </a:xfrm>
          <a:custGeom>
            <a:avLst/>
            <a:gdLst/>
            <a:ahLst/>
            <a:cxnLst/>
            <a:rect l="l" t="t" r="r" b="b"/>
            <a:pathLst>
              <a:path w="2247900" h="548005">
                <a:moveTo>
                  <a:pt x="2211848" y="0"/>
                </a:moveTo>
                <a:lnTo>
                  <a:pt x="0" y="0"/>
                </a:lnTo>
                <a:lnTo>
                  <a:pt x="0" y="547471"/>
                </a:lnTo>
                <a:lnTo>
                  <a:pt x="2211848" y="547471"/>
                </a:lnTo>
                <a:lnTo>
                  <a:pt x="2225857" y="544640"/>
                </a:lnTo>
                <a:lnTo>
                  <a:pt x="2237297" y="536922"/>
                </a:lnTo>
                <a:lnTo>
                  <a:pt x="2245011" y="525477"/>
                </a:lnTo>
                <a:lnTo>
                  <a:pt x="2247840" y="511467"/>
                </a:lnTo>
                <a:lnTo>
                  <a:pt x="2247840" y="36004"/>
                </a:lnTo>
                <a:lnTo>
                  <a:pt x="2245011" y="21988"/>
                </a:lnTo>
                <a:lnTo>
                  <a:pt x="2237297" y="10544"/>
                </a:lnTo>
                <a:lnTo>
                  <a:pt x="2225857" y="2828"/>
                </a:lnTo>
                <a:lnTo>
                  <a:pt x="2211848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>
            <a:spLocks noGrp="1"/>
          </p:cNvSpPr>
          <p:nvPr>
            <p:ph type="title"/>
          </p:nvPr>
        </p:nvSpPr>
        <p:spPr>
          <a:xfrm>
            <a:off x="88900" y="761569"/>
            <a:ext cx="358140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lang="pl-PL" spc="135" dirty="0"/>
              <a:t>WYWROTKA </a:t>
            </a:r>
            <a:endParaRPr dirty="0"/>
          </a:p>
        </p:txBody>
      </p:sp>
      <p:sp>
        <p:nvSpPr>
          <p:cNvPr id="29" name="object 29"/>
          <p:cNvSpPr txBox="1"/>
          <p:nvPr/>
        </p:nvSpPr>
        <p:spPr>
          <a:xfrm>
            <a:off x="8438300" y="6463291"/>
            <a:ext cx="461009" cy="253365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 marR="5080">
              <a:lnSpc>
                <a:spcPts val="830"/>
              </a:lnSpc>
              <a:spcBef>
                <a:spcPts val="235"/>
              </a:spcBef>
            </a:pPr>
            <a:r>
              <a:rPr sz="800" b="1" dirty="0">
                <a:solidFill>
                  <a:srgbClr val="1C1C1B"/>
                </a:solidFill>
                <a:latin typeface="Arial"/>
                <a:cs typeface="Arial"/>
              </a:rPr>
              <a:t>Atlas</a:t>
            </a:r>
            <a:r>
              <a:rPr sz="800" b="1" spc="-9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1C1C1B"/>
                </a:solidFill>
                <a:latin typeface="Arial"/>
                <a:cs typeface="Arial"/>
              </a:rPr>
              <a:t>B2,  </a:t>
            </a:r>
            <a:r>
              <a:rPr sz="800" b="1" spc="-40" dirty="0">
                <a:solidFill>
                  <a:srgbClr val="1C1C1B"/>
                </a:solidFill>
                <a:latin typeface="Arial"/>
                <a:cs typeface="Arial"/>
              </a:rPr>
              <a:t>2700</a:t>
            </a:r>
            <a:r>
              <a:rPr sz="800" b="1" spc="-5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800" b="1" spc="15" dirty="0">
                <a:solidFill>
                  <a:srgbClr val="1C1C1B"/>
                </a:solidFill>
                <a:latin typeface="Arial"/>
                <a:cs typeface="Arial"/>
              </a:rPr>
              <a:t>kg</a:t>
            </a:r>
            <a:endParaRPr sz="800">
              <a:latin typeface="Arial"/>
              <a:cs typeface="Arial"/>
            </a:endParaRPr>
          </a:p>
        </p:txBody>
      </p:sp>
      <p:pic>
        <p:nvPicPr>
          <p:cNvPr id="31" name="Obraz 30">
            <a:extLst>
              <a:ext uri="{FF2B5EF4-FFF2-40B4-BE49-F238E27FC236}">
                <a16:creationId xmlns:a16="http://schemas.microsoft.com/office/drawing/2014/main" id="{871C0670-1E9D-475B-FDE3-DAC803AAB9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122" y="64200"/>
            <a:ext cx="1259758" cy="381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32155"/>
            <a:ext cx="10692003" cy="68759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73536" y="7145018"/>
            <a:ext cx="576580" cy="415290"/>
          </a:xfrm>
          <a:custGeom>
            <a:avLst/>
            <a:gdLst/>
            <a:ahLst/>
            <a:cxnLst/>
            <a:rect l="l" t="t" r="r" b="b"/>
            <a:pathLst>
              <a:path w="576580" h="415290">
                <a:moveTo>
                  <a:pt x="287997" y="0"/>
                </a:moveTo>
                <a:lnTo>
                  <a:pt x="16001" y="151631"/>
                </a:lnTo>
                <a:lnTo>
                  <a:pt x="0" y="179343"/>
                </a:lnTo>
                <a:lnTo>
                  <a:pt x="0" y="414986"/>
                </a:lnTo>
                <a:lnTo>
                  <a:pt x="575995" y="414986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99580" y="2926562"/>
            <a:ext cx="2121535" cy="2359660"/>
          </a:xfrm>
          <a:custGeom>
            <a:avLst/>
            <a:gdLst/>
            <a:ahLst/>
            <a:cxnLst/>
            <a:rect l="l" t="t" r="r" b="b"/>
            <a:pathLst>
              <a:path w="2121535" h="2359660">
                <a:moveTo>
                  <a:pt x="0" y="0"/>
                </a:moveTo>
                <a:lnTo>
                  <a:pt x="2121408" y="0"/>
                </a:lnTo>
                <a:lnTo>
                  <a:pt x="2121408" y="2359152"/>
                </a:lnTo>
                <a:lnTo>
                  <a:pt x="0" y="2359152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34662" y="3052493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4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34657" y="3867739"/>
            <a:ext cx="1853463" cy="72686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169483" y="4912304"/>
            <a:ext cx="367030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b="1" spc="70" dirty="0">
                <a:solidFill>
                  <a:srgbClr val="1C1C1B"/>
                </a:solidFill>
                <a:latin typeface="Arial"/>
                <a:cs typeface="Arial"/>
              </a:rPr>
              <a:t>H</a:t>
            </a:r>
            <a:r>
              <a:rPr sz="850" b="1" dirty="0">
                <a:solidFill>
                  <a:srgbClr val="1C1C1B"/>
                </a:solidFill>
                <a:latin typeface="Arial"/>
                <a:cs typeface="Arial"/>
              </a:rPr>
              <a:t>a</a:t>
            </a:r>
            <a:r>
              <a:rPr sz="850" b="1" spc="-5" dirty="0">
                <a:solidFill>
                  <a:srgbClr val="1C1C1B"/>
                </a:solidFill>
                <a:latin typeface="Arial"/>
                <a:cs typeface="Arial"/>
              </a:rPr>
              <a:t>n</a:t>
            </a:r>
            <a:r>
              <a:rPr sz="850" b="1" dirty="0">
                <a:solidFill>
                  <a:srgbClr val="1C1C1B"/>
                </a:solidFill>
                <a:latin typeface="Arial"/>
                <a:cs typeface="Arial"/>
              </a:rPr>
              <a:t>dy</a:t>
            </a:r>
            <a:endParaRPr sz="85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265847" y="4573168"/>
            <a:ext cx="2121535" cy="2359660"/>
          </a:xfrm>
          <a:custGeom>
            <a:avLst/>
            <a:gdLst/>
            <a:ahLst/>
            <a:cxnLst/>
            <a:rect l="l" t="t" r="r" b="b"/>
            <a:pathLst>
              <a:path w="2121535" h="2359659">
                <a:moveTo>
                  <a:pt x="0" y="0"/>
                </a:moveTo>
                <a:lnTo>
                  <a:pt x="2121407" y="0"/>
                </a:lnTo>
                <a:lnTo>
                  <a:pt x="2121407" y="2359151"/>
                </a:lnTo>
                <a:lnTo>
                  <a:pt x="0" y="2359151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400936" y="4699102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4" h="2105659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400924" y="5479200"/>
            <a:ext cx="1853450" cy="7179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2237878" y="6609712"/>
            <a:ext cx="175260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850" b="1" spc="45" dirty="0">
                <a:solidFill>
                  <a:srgbClr val="1C1C1B"/>
                </a:solidFill>
                <a:latin typeface="Arial"/>
                <a:cs typeface="Arial"/>
              </a:rPr>
              <a:t>NP</a:t>
            </a:r>
            <a:endParaRPr sz="85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49570" y="7237969"/>
            <a:ext cx="224154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70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endParaRPr sz="16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798226" y="6350047"/>
            <a:ext cx="1126490" cy="1210310"/>
          </a:xfrm>
          <a:custGeom>
            <a:avLst/>
            <a:gdLst/>
            <a:ahLst/>
            <a:cxnLst/>
            <a:rect l="l" t="t" r="r" b="b"/>
            <a:pathLst>
              <a:path w="1126489" h="1210309">
                <a:moveTo>
                  <a:pt x="563160" y="0"/>
                </a:moveTo>
                <a:lnTo>
                  <a:pt x="25641" y="301444"/>
                </a:lnTo>
                <a:lnTo>
                  <a:pt x="2086" y="333371"/>
                </a:lnTo>
                <a:lnTo>
                  <a:pt x="0" y="345855"/>
                </a:lnTo>
                <a:lnTo>
                  <a:pt x="0" y="936913"/>
                </a:lnTo>
                <a:lnTo>
                  <a:pt x="15875" y="973277"/>
                </a:lnTo>
                <a:lnTo>
                  <a:pt x="421644" y="1209957"/>
                </a:lnTo>
                <a:lnTo>
                  <a:pt x="704667" y="1209957"/>
                </a:lnTo>
                <a:lnTo>
                  <a:pt x="1100670" y="981325"/>
                </a:lnTo>
                <a:lnTo>
                  <a:pt x="1124227" y="949398"/>
                </a:lnTo>
                <a:lnTo>
                  <a:pt x="1126312" y="936913"/>
                </a:lnTo>
                <a:lnTo>
                  <a:pt x="1126312" y="345855"/>
                </a:lnTo>
                <a:lnTo>
                  <a:pt x="1110442" y="309492"/>
                </a:lnTo>
                <a:lnTo>
                  <a:pt x="588797" y="5915"/>
                </a:lnTo>
                <a:lnTo>
                  <a:pt x="56316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85533" y="6468166"/>
            <a:ext cx="1151699" cy="109183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98226" y="6350047"/>
            <a:ext cx="1126490" cy="1210310"/>
          </a:xfrm>
          <a:custGeom>
            <a:avLst/>
            <a:gdLst/>
            <a:ahLst/>
            <a:cxnLst/>
            <a:rect l="l" t="t" r="r" b="b"/>
            <a:pathLst>
              <a:path w="1126489" h="1210309">
                <a:moveTo>
                  <a:pt x="1126312" y="936913"/>
                </a:moveTo>
                <a:lnTo>
                  <a:pt x="1126312" y="345855"/>
                </a:lnTo>
                <a:lnTo>
                  <a:pt x="1124227" y="333371"/>
                </a:lnTo>
                <a:lnTo>
                  <a:pt x="1100670" y="301444"/>
                </a:lnTo>
                <a:lnTo>
                  <a:pt x="588797" y="5915"/>
                </a:lnTo>
                <a:lnTo>
                  <a:pt x="563160" y="0"/>
                </a:lnTo>
                <a:lnTo>
                  <a:pt x="549372" y="1478"/>
                </a:lnTo>
                <a:lnTo>
                  <a:pt x="25641" y="301444"/>
                </a:lnTo>
                <a:lnTo>
                  <a:pt x="2086" y="333371"/>
                </a:lnTo>
                <a:lnTo>
                  <a:pt x="0" y="345855"/>
                </a:lnTo>
                <a:lnTo>
                  <a:pt x="0" y="936913"/>
                </a:lnTo>
                <a:lnTo>
                  <a:pt x="2086" y="949398"/>
                </a:lnTo>
                <a:lnTo>
                  <a:pt x="7700" y="962077"/>
                </a:lnTo>
                <a:lnTo>
                  <a:pt x="15875" y="973277"/>
                </a:lnTo>
                <a:lnTo>
                  <a:pt x="25641" y="981325"/>
                </a:lnTo>
                <a:lnTo>
                  <a:pt x="421644" y="1209957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502894" y="7286961"/>
            <a:ext cx="421640" cy="273050"/>
          </a:xfrm>
          <a:custGeom>
            <a:avLst/>
            <a:gdLst/>
            <a:ahLst/>
            <a:cxnLst/>
            <a:rect l="l" t="t" r="r" b="b"/>
            <a:pathLst>
              <a:path w="421639" h="273050">
                <a:moveTo>
                  <a:pt x="0" y="273043"/>
                </a:moveTo>
                <a:lnTo>
                  <a:pt x="396003" y="44411"/>
                </a:lnTo>
                <a:lnTo>
                  <a:pt x="405775" y="36363"/>
                </a:lnTo>
                <a:lnTo>
                  <a:pt x="413948" y="25163"/>
                </a:lnTo>
                <a:lnTo>
                  <a:pt x="419560" y="12484"/>
                </a:lnTo>
                <a:lnTo>
                  <a:pt x="421644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0" y="792006"/>
            <a:ext cx="3054985" cy="548005"/>
          </a:xfrm>
          <a:custGeom>
            <a:avLst/>
            <a:gdLst/>
            <a:ahLst/>
            <a:cxnLst/>
            <a:rect l="l" t="t" r="r" b="b"/>
            <a:pathLst>
              <a:path w="3054985" h="548005">
                <a:moveTo>
                  <a:pt x="3018565" y="0"/>
                </a:moveTo>
                <a:lnTo>
                  <a:pt x="0" y="0"/>
                </a:lnTo>
                <a:lnTo>
                  <a:pt x="0" y="547471"/>
                </a:lnTo>
                <a:lnTo>
                  <a:pt x="3018565" y="547471"/>
                </a:lnTo>
                <a:lnTo>
                  <a:pt x="3032573" y="544640"/>
                </a:lnTo>
                <a:lnTo>
                  <a:pt x="3044014" y="536922"/>
                </a:lnTo>
                <a:lnTo>
                  <a:pt x="3051728" y="525477"/>
                </a:lnTo>
                <a:lnTo>
                  <a:pt x="3054557" y="511467"/>
                </a:lnTo>
                <a:lnTo>
                  <a:pt x="3054557" y="36004"/>
                </a:lnTo>
                <a:lnTo>
                  <a:pt x="3051728" y="21988"/>
                </a:lnTo>
                <a:lnTo>
                  <a:pt x="3044014" y="10544"/>
                </a:lnTo>
                <a:lnTo>
                  <a:pt x="3032573" y="2828"/>
                </a:lnTo>
                <a:lnTo>
                  <a:pt x="3018565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0" y="1207293"/>
            <a:ext cx="3108960" cy="437515"/>
          </a:xfrm>
          <a:custGeom>
            <a:avLst/>
            <a:gdLst/>
            <a:ahLst/>
            <a:cxnLst/>
            <a:rect l="l" t="t" r="r" b="b"/>
            <a:pathLst>
              <a:path w="3108960" h="437514">
                <a:moveTo>
                  <a:pt x="3072476" y="0"/>
                </a:moveTo>
                <a:lnTo>
                  <a:pt x="0" y="0"/>
                </a:lnTo>
                <a:lnTo>
                  <a:pt x="0" y="436981"/>
                </a:lnTo>
                <a:lnTo>
                  <a:pt x="3072476" y="436981"/>
                </a:lnTo>
                <a:lnTo>
                  <a:pt x="3086492" y="434152"/>
                </a:lnTo>
                <a:lnTo>
                  <a:pt x="3097937" y="426437"/>
                </a:lnTo>
                <a:lnTo>
                  <a:pt x="3105652" y="414993"/>
                </a:lnTo>
                <a:lnTo>
                  <a:pt x="3108481" y="400977"/>
                </a:lnTo>
                <a:lnTo>
                  <a:pt x="3108481" y="36004"/>
                </a:lnTo>
                <a:lnTo>
                  <a:pt x="3105652" y="21988"/>
                </a:lnTo>
                <a:lnTo>
                  <a:pt x="3097937" y="10544"/>
                </a:lnTo>
                <a:lnTo>
                  <a:pt x="3086492" y="2828"/>
                </a:lnTo>
                <a:lnTo>
                  <a:pt x="3072476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>
            <a:spLocks noGrp="1"/>
          </p:cNvSpPr>
          <p:nvPr>
            <p:ph type="title"/>
          </p:nvPr>
        </p:nvSpPr>
        <p:spPr>
          <a:xfrm>
            <a:off x="379700" y="761570"/>
            <a:ext cx="2630805" cy="8463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960"/>
              </a:lnSpc>
              <a:spcBef>
                <a:spcPts val="100"/>
              </a:spcBef>
            </a:pPr>
            <a:r>
              <a:rPr lang="pl-PL" sz="2000" spc="-25" dirty="0"/>
              <a:t>NISKOPODWOZIOWA</a:t>
            </a:r>
            <a:endParaRPr sz="2000" dirty="0"/>
          </a:p>
          <a:p>
            <a:pPr marL="12700">
              <a:lnSpc>
                <a:spcPts val="2520"/>
              </a:lnSpc>
            </a:pPr>
            <a:r>
              <a:rPr sz="1800" spc="-30" dirty="0"/>
              <a:t>(</a:t>
            </a:r>
            <a:r>
              <a:rPr lang="pl-PL" sz="1800" spc="-30" dirty="0"/>
              <a:t>burty z blachy</a:t>
            </a:r>
            <a:r>
              <a:rPr sz="1800" spc="-30" dirty="0"/>
              <a:t>)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9014300" y="4927363"/>
            <a:ext cx="880110" cy="358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894"/>
              </a:lnSpc>
              <a:spcBef>
                <a:spcPts val="100"/>
              </a:spcBef>
            </a:pPr>
            <a:r>
              <a:rPr sz="800" b="1" spc="15" dirty="0">
                <a:solidFill>
                  <a:srgbClr val="FFFFFF"/>
                </a:solidFill>
                <a:latin typeface="Arial"/>
                <a:cs typeface="Arial"/>
              </a:rPr>
              <a:t>Handy</a:t>
            </a:r>
            <a:r>
              <a:rPr sz="8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35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800">
              <a:latin typeface="Arial"/>
              <a:cs typeface="Arial"/>
            </a:endParaRPr>
          </a:p>
          <a:p>
            <a:pPr marL="12700" marR="5080">
              <a:lnSpc>
                <a:spcPts val="830"/>
              </a:lnSpc>
              <a:spcBef>
                <a:spcPts val="70"/>
              </a:spcBef>
            </a:pPr>
            <a:r>
              <a:rPr sz="800" b="1" spc="20" dirty="0">
                <a:solidFill>
                  <a:srgbClr val="FFFFFF"/>
                </a:solidFill>
                <a:latin typeface="Arial"/>
                <a:cs typeface="Arial"/>
              </a:rPr>
              <a:t>mit </a:t>
            </a: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gelochtem  </a:t>
            </a:r>
            <a:r>
              <a:rPr sz="800" b="1" spc="25" dirty="0">
                <a:solidFill>
                  <a:srgbClr val="FFFFFF"/>
                </a:solidFill>
                <a:latin typeface="Arial"/>
                <a:cs typeface="Arial"/>
              </a:rPr>
              <a:t>B</a:t>
            </a:r>
            <a:r>
              <a:rPr sz="800" b="1" spc="-2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800" b="1" spc="30" dirty="0">
                <a:solidFill>
                  <a:srgbClr val="FFFFFF"/>
                </a:solidFill>
                <a:latin typeface="Arial"/>
                <a:cs typeface="Arial"/>
              </a:rPr>
              <a:t>w</a:t>
            </a: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nda</a:t>
            </a: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uf</a:t>
            </a: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sa</a:t>
            </a:r>
            <a:r>
              <a:rPr sz="800" b="1" spc="2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800" b="1" spc="-20" dirty="0">
                <a:solidFill>
                  <a:srgbClr val="FFFFFF"/>
                </a:solidFill>
                <a:latin typeface="Arial"/>
                <a:cs typeface="Arial"/>
              </a:rPr>
              <a:t>z</a:t>
            </a:r>
            <a:endParaRPr sz="800">
              <a:latin typeface="Arial"/>
              <a:cs typeface="Arial"/>
            </a:endParaRPr>
          </a:p>
        </p:txBody>
      </p:sp>
      <p:pic>
        <p:nvPicPr>
          <p:cNvPr id="28" name="Obraz 27">
            <a:extLst>
              <a:ext uri="{FF2B5EF4-FFF2-40B4-BE49-F238E27FC236}">
                <a16:creationId xmlns:a16="http://schemas.microsoft.com/office/drawing/2014/main" id="{6B01F04F-2EB9-D28D-D713-A84D85A8BC2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122" y="64200"/>
            <a:ext cx="1259758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7056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264732" y="1395298"/>
            <a:ext cx="4427270" cy="16845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240523"/>
            <a:ext cx="8677148" cy="391961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31999" y="7295453"/>
            <a:ext cx="9442450" cy="0"/>
          </a:xfrm>
          <a:custGeom>
            <a:avLst/>
            <a:gdLst/>
            <a:ahLst/>
            <a:cxnLst/>
            <a:rect l="l" t="t" r="r" b="b"/>
            <a:pathLst>
              <a:path w="9442450">
                <a:moveTo>
                  <a:pt x="0" y="0"/>
                </a:moveTo>
                <a:lnTo>
                  <a:pt x="9442069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467203" y="444854"/>
            <a:ext cx="6880225" cy="0"/>
          </a:xfrm>
          <a:custGeom>
            <a:avLst/>
            <a:gdLst/>
            <a:ahLst/>
            <a:cxnLst/>
            <a:rect l="l" t="t" r="r" b="b"/>
            <a:pathLst>
              <a:path w="6880225">
                <a:moveTo>
                  <a:pt x="0" y="0"/>
                </a:moveTo>
                <a:lnTo>
                  <a:pt x="6880199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55379" y="279499"/>
            <a:ext cx="173990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125" dirty="0"/>
              <a:t>A</a:t>
            </a:r>
            <a:r>
              <a:rPr sz="4000" spc="60" dirty="0"/>
              <a:t>T</a:t>
            </a:r>
            <a:r>
              <a:rPr sz="4000" dirty="0"/>
              <a:t>L</a:t>
            </a:r>
            <a:r>
              <a:rPr sz="4000" spc="-45" dirty="0"/>
              <a:t>A</a:t>
            </a:r>
            <a:r>
              <a:rPr sz="4000" spc="254" dirty="0"/>
              <a:t>S</a:t>
            </a:r>
            <a:endParaRPr sz="4000"/>
          </a:p>
        </p:txBody>
      </p:sp>
      <p:sp>
        <p:nvSpPr>
          <p:cNvPr id="7" name="object 7"/>
          <p:cNvSpPr/>
          <p:nvPr/>
        </p:nvSpPr>
        <p:spPr>
          <a:xfrm>
            <a:off x="9942472" y="7145018"/>
            <a:ext cx="576580" cy="415290"/>
          </a:xfrm>
          <a:custGeom>
            <a:avLst/>
            <a:gdLst/>
            <a:ahLst/>
            <a:cxnLst/>
            <a:rect l="l" t="t" r="r" b="b"/>
            <a:pathLst>
              <a:path w="576579" h="415290">
                <a:moveTo>
                  <a:pt x="287997" y="0"/>
                </a:moveTo>
                <a:lnTo>
                  <a:pt x="15989" y="151631"/>
                </a:lnTo>
                <a:lnTo>
                  <a:pt x="0" y="179343"/>
                </a:lnTo>
                <a:lnTo>
                  <a:pt x="0" y="414986"/>
                </a:lnTo>
                <a:lnTo>
                  <a:pt x="575995" y="414986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0025888" y="7237969"/>
            <a:ext cx="40957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565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1600" b="1" spc="67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9455459" y="131407"/>
            <a:ext cx="811078" cy="50347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604293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768381" y="0"/>
                </a:moveTo>
                <a:lnTo>
                  <a:pt x="713689" y="13496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2" y="1303764"/>
                </a:lnTo>
                <a:lnTo>
                  <a:pt x="54708" y="1344380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93" y="1344368"/>
                </a:lnTo>
                <a:lnTo>
                  <a:pt x="1521113" y="1303762"/>
                </a:lnTo>
                <a:lnTo>
                  <a:pt x="1536763" y="1249651"/>
                </a:lnTo>
                <a:lnTo>
                  <a:pt x="1536763" y="488692"/>
                </a:lnTo>
                <a:lnTo>
                  <a:pt x="1521112" y="434586"/>
                </a:lnTo>
                <a:lnTo>
                  <a:pt x="1482077" y="393976"/>
                </a:lnTo>
                <a:lnTo>
                  <a:pt x="823074" y="13496"/>
                </a:lnTo>
                <a:lnTo>
                  <a:pt x="7683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604293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1536763" y="1249651"/>
                </a:moveTo>
                <a:lnTo>
                  <a:pt x="1536763" y="488692"/>
                </a:lnTo>
                <a:lnTo>
                  <a:pt x="1532603" y="461239"/>
                </a:lnTo>
                <a:lnTo>
                  <a:pt x="1503775" y="411306"/>
                </a:lnTo>
                <a:lnTo>
                  <a:pt x="823074" y="13496"/>
                </a:lnTo>
                <a:lnTo>
                  <a:pt x="768381" y="0"/>
                </a:lnTo>
                <a:lnTo>
                  <a:pt x="739549" y="3374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1" y="1303762"/>
                </a:lnTo>
                <a:lnTo>
                  <a:pt x="54686" y="1344368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77" y="1344380"/>
                </a:lnTo>
                <a:lnTo>
                  <a:pt x="1521112" y="1303764"/>
                </a:lnTo>
                <a:lnTo>
                  <a:pt x="1536763" y="1249651"/>
                </a:lnTo>
                <a:close/>
              </a:path>
            </a:pathLst>
          </a:custGeom>
          <a:ln w="540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631293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741386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4" y="9848"/>
                </a:lnTo>
                <a:lnTo>
                  <a:pt x="7413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631303" y="6340640"/>
            <a:ext cx="1482750" cy="89988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937486" y="6384781"/>
            <a:ext cx="497840" cy="65405"/>
          </a:xfrm>
          <a:custGeom>
            <a:avLst/>
            <a:gdLst/>
            <a:ahLst/>
            <a:cxnLst/>
            <a:rect l="l" t="t" r="r" b="b"/>
            <a:pathLst>
              <a:path w="497840" h="65404">
                <a:moveTo>
                  <a:pt x="0" y="0"/>
                </a:moveTo>
                <a:lnTo>
                  <a:pt x="497573" y="65062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936003" y="6373445"/>
            <a:ext cx="3175" cy="22860"/>
          </a:xfrm>
          <a:custGeom>
            <a:avLst/>
            <a:gdLst/>
            <a:ahLst/>
            <a:cxnLst/>
            <a:rect l="l" t="t" r="r" b="b"/>
            <a:pathLst>
              <a:path w="3175" h="22860">
                <a:moveTo>
                  <a:pt x="0" y="22669"/>
                </a:moveTo>
                <a:lnTo>
                  <a:pt x="2959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 rot="21060000">
            <a:off x="8514690" y="6336310"/>
            <a:ext cx="320052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3320</a:t>
            </a:r>
            <a:r>
              <a:rPr sz="500" b="1" spc="-4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750" b="1" spc="-30" baseline="5555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750" baseline="5555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 rot="420000">
            <a:off x="8033362" y="6347402"/>
            <a:ext cx="316941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95"/>
              </a:lnSpc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1700</a:t>
            </a:r>
            <a:r>
              <a:rPr sz="500" b="1" spc="-5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8437567" y="6363601"/>
            <a:ext cx="488950" cy="86360"/>
          </a:xfrm>
          <a:custGeom>
            <a:avLst/>
            <a:gdLst/>
            <a:ahLst/>
            <a:cxnLst/>
            <a:rect l="l" t="t" r="r" b="b"/>
            <a:pathLst>
              <a:path w="488950" h="86360">
                <a:moveTo>
                  <a:pt x="0" y="85801"/>
                </a:moveTo>
                <a:lnTo>
                  <a:pt x="488835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435590" y="6438145"/>
            <a:ext cx="4445" cy="22860"/>
          </a:xfrm>
          <a:custGeom>
            <a:avLst/>
            <a:gdLst/>
            <a:ahLst/>
            <a:cxnLst/>
            <a:rect l="l" t="t" r="r" b="b"/>
            <a:pathLst>
              <a:path w="4445" h="22860">
                <a:moveTo>
                  <a:pt x="0" y="0"/>
                </a:moveTo>
                <a:lnTo>
                  <a:pt x="3949" y="22517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924425" y="6352344"/>
            <a:ext cx="4445" cy="22860"/>
          </a:xfrm>
          <a:custGeom>
            <a:avLst/>
            <a:gdLst/>
            <a:ahLst/>
            <a:cxnLst/>
            <a:rect l="l" t="t" r="r" b="b"/>
            <a:pathLst>
              <a:path w="4445" h="22860">
                <a:moveTo>
                  <a:pt x="0" y="0"/>
                </a:moveTo>
                <a:lnTo>
                  <a:pt x="3949" y="22517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974449" y="6419794"/>
            <a:ext cx="6985" cy="93345"/>
          </a:xfrm>
          <a:custGeom>
            <a:avLst/>
            <a:gdLst/>
            <a:ahLst/>
            <a:cxnLst/>
            <a:rect l="l" t="t" r="r" b="b"/>
            <a:pathLst>
              <a:path w="6984" h="93345">
                <a:moveTo>
                  <a:pt x="3200" y="-2540"/>
                </a:moveTo>
                <a:lnTo>
                  <a:pt x="3200" y="95757"/>
                </a:lnTo>
              </a:path>
            </a:pathLst>
          </a:custGeom>
          <a:ln w="114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963044" y="6512233"/>
            <a:ext cx="22860" cy="1905"/>
          </a:xfrm>
          <a:custGeom>
            <a:avLst/>
            <a:gdLst/>
            <a:ahLst/>
            <a:cxnLst/>
            <a:rect l="l" t="t" r="r" b="b"/>
            <a:pathLst>
              <a:path w="22859" h="1904">
                <a:moveTo>
                  <a:pt x="-2540" y="781"/>
                </a:moveTo>
                <a:lnTo>
                  <a:pt x="25349" y="781"/>
                </a:lnTo>
              </a:path>
            </a:pathLst>
          </a:custGeom>
          <a:ln w="6642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969442" y="6419014"/>
            <a:ext cx="22860" cy="1905"/>
          </a:xfrm>
          <a:custGeom>
            <a:avLst/>
            <a:gdLst/>
            <a:ahLst/>
            <a:cxnLst/>
            <a:rect l="l" t="t" r="r" b="b"/>
            <a:pathLst>
              <a:path w="22859" h="1904">
                <a:moveTo>
                  <a:pt x="-2540" y="781"/>
                </a:moveTo>
                <a:lnTo>
                  <a:pt x="25349" y="781"/>
                </a:lnTo>
              </a:path>
            </a:pathLst>
          </a:custGeom>
          <a:ln w="6642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 rot="16500000">
            <a:off x="8894917" y="6436860"/>
            <a:ext cx="275390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65" dirty="0">
                <a:solidFill>
                  <a:srgbClr val="154194"/>
                </a:solidFill>
                <a:latin typeface="Arial"/>
                <a:cs typeface="Arial"/>
              </a:rPr>
              <a:t>3</a:t>
            </a: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50</a:t>
            </a:r>
            <a:r>
              <a:rPr sz="500" b="1" spc="2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5" dirty="0">
                <a:solidFill>
                  <a:srgbClr val="154194"/>
                </a:solidFill>
                <a:latin typeface="Arial"/>
                <a:cs typeface="Arial"/>
              </a:rPr>
              <a:t>m</a:t>
            </a:r>
            <a:r>
              <a:rPr sz="750" b="1" spc="-30" baseline="5555" dirty="0">
                <a:solidFill>
                  <a:srgbClr val="154194"/>
                </a:solidFill>
                <a:latin typeface="Arial"/>
                <a:cs typeface="Arial"/>
              </a:rPr>
              <a:t>m</a:t>
            </a:r>
            <a:endParaRPr sz="750" baseline="5555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245609" y="7234720"/>
            <a:ext cx="24892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A</a:t>
            </a:r>
            <a:r>
              <a:rPr sz="700" b="1" spc="20" dirty="0">
                <a:solidFill>
                  <a:srgbClr val="1C1C1B"/>
                </a:solidFill>
                <a:latin typeface="Arial"/>
                <a:cs typeface="Arial"/>
              </a:rPr>
              <a:t>tl</a:t>
            </a:r>
            <a:r>
              <a:rPr sz="700" b="1" spc="10" dirty="0">
                <a:solidFill>
                  <a:srgbClr val="1C1C1B"/>
                </a:solidFill>
                <a:latin typeface="Arial"/>
                <a:cs typeface="Arial"/>
              </a:rPr>
              <a:t>a</a:t>
            </a:r>
            <a:r>
              <a:rPr sz="700" b="1" spc="-30" dirty="0">
                <a:solidFill>
                  <a:srgbClr val="1C1C1B"/>
                </a:solidFill>
                <a:latin typeface="Arial"/>
                <a:cs typeface="Arial"/>
              </a:rPr>
              <a:t>s</a:t>
            </a:r>
            <a:endParaRPr sz="7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7631293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4" y="9848"/>
                </a:lnTo>
                <a:lnTo>
                  <a:pt x="741386" y="0"/>
                </a:lnTo>
                <a:lnTo>
                  <a:pt x="719464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9942472" y="5812492"/>
            <a:ext cx="576580" cy="654685"/>
          </a:xfrm>
          <a:custGeom>
            <a:avLst/>
            <a:gdLst/>
            <a:ahLst/>
            <a:cxnLst/>
            <a:rect l="l" t="t" r="r" b="b"/>
            <a:pathLst>
              <a:path w="576579" h="654685">
                <a:moveTo>
                  <a:pt x="287997" y="0"/>
                </a:moveTo>
                <a:lnTo>
                  <a:pt x="16002" y="151631"/>
                </a:lnTo>
                <a:lnTo>
                  <a:pt x="0" y="179343"/>
                </a:lnTo>
                <a:lnTo>
                  <a:pt x="0" y="474948"/>
                </a:lnTo>
                <a:lnTo>
                  <a:pt x="271995" y="650462"/>
                </a:lnTo>
                <a:lnTo>
                  <a:pt x="287997" y="654291"/>
                </a:lnTo>
                <a:lnTo>
                  <a:pt x="296513" y="653334"/>
                </a:lnTo>
                <a:lnTo>
                  <a:pt x="559993" y="502659"/>
                </a:lnTo>
                <a:lnTo>
                  <a:pt x="575995" y="474948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0060820" y="5969996"/>
            <a:ext cx="339725" cy="339725"/>
          </a:xfrm>
          <a:custGeom>
            <a:avLst/>
            <a:gdLst/>
            <a:ahLst/>
            <a:cxnLst/>
            <a:rect l="l" t="t" r="r" b="b"/>
            <a:pathLst>
              <a:path w="339725" h="339725">
                <a:moveTo>
                  <a:pt x="169646" y="339305"/>
                </a:moveTo>
                <a:lnTo>
                  <a:pt x="214747" y="333245"/>
                </a:lnTo>
                <a:lnTo>
                  <a:pt x="255273" y="316142"/>
                </a:lnTo>
                <a:lnTo>
                  <a:pt x="289607" y="289615"/>
                </a:lnTo>
                <a:lnTo>
                  <a:pt x="316133" y="255280"/>
                </a:lnTo>
                <a:lnTo>
                  <a:pt x="333233" y="214756"/>
                </a:lnTo>
                <a:lnTo>
                  <a:pt x="339293" y="169659"/>
                </a:lnTo>
                <a:lnTo>
                  <a:pt x="333233" y="124557"/>
                </a:lnTo>
                <a:lnTo>
                  <a:pt x="316133" y="84028"/>
                </a:lnTo>
                <a:lnTo>
                  <a:pt x="289607" y="49691"/>
                </a:lnTo>
                <a:lnTo>
                  <a:pt x="255273" y="23163"/>
                </a:lnTo>
                <a:lnTo>
                  <a:pt x="214747" y="6060"/>
                </a:lnTo>
                <a:lnTo>
                  <a:pt x="169646" y="0"/>
                </a:lnTo>
                <a:lnTo>
                  <a:pt x="124545" y="6060"/>
                </a:lnTo>
                <a:lnTo>
                  <a:pt x="84019" y="23163"/>
                </a:lnTo>
                <a:lnTo>
                  <a:pt x="49685" y="49691"/>
                </a:lnTo>
                <a:lnTo>
                  <a:pt x="23160" y="84028"/>
                </a:lnTo>
                <a:lnTo>
                  <a:pt x="6059" y="124557"/>
                </a:lnTo>
                <a:lnTo>
                  <a:pt x="0" y="169659"/>
                </a:lnTo>
                <a:lnTo>
                  <a:pt x="6059" y="214756"/>
                </a:lnTo>
                <a:lnTo>
                  <a:pt x="23160" y="255280"/>
                </a:lnTo>
                <a:lnTo>
                  <a:pt x="49685" y="289615"/>
                </a:lnTo>
                <a:lnTo>
                  <a:pt x="84019" y="316142"/>
                </a:lnTo>
                <a:lnTo>
                  <a:pt x="124545" y="333245"/>
                </a:lnTo>
                <a:lnTo>
                  <a:pt x="169646" y="339305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10083648" y="5958367"/>
            <a:ext cx="298450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spc="-235" dirty="0">
                <a:solidFill>
                  <a:srgbClr val="FFFFFF"/>
                </a:solidFill>
                <a:latin typeface="Arial Narrow"/>
                <a:cs typeface="Arial Narrow"/>
              </a:rPr>
              <a:t>1</a:t>
            </a:r>
            <a:r>
              <a:rPr sz="1950" spc="-229" dirty="0">
                <a:solidFill>
                  <a:srgbClr val="FFFFFF"/>
                </a:solidFill>
                <a:latin typeface="Arial Narrow"/>
                <a:cs typeface="Arial Narrow"/>
              </a:rPr>
              <a:t>3</a:t>
            </a:r>
            <a:r>
              <a:rPr sz="1950" spc="-75" dirty="0">
                <a:solidFill>
                  <a:srgbClr val="FFFFFF"/>
                </a:solidFill>
                <a:latin typeface="Arial Narrow"/>
                <a:cs typeface="Arial Narrow"/>
              </a:rPr>
              <a:t>0</a:t>
            </a:r>
            <a:endParaRPr sz="1950">
              <a:latin typeface="Arial Narrow"/>
              <a:cs typeface="Arial Narrow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0182483" y="6196111"/>
            <a:ext cx="100330" cy="109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0" spc="-15" dirty="0">
                <a:solidFill>
                  <a:srgbClr val="FFFFFF"/>
                </a:solidFill>
                <a:latin typeface="Arial Narrow"/>
                <a:cs typeface="Arial Narrow"/>
              </a:rPr>
              <a:t>km</a:t>
            </a:r>
            <a:endParaRPr sz="550">
              <a:latin typeface="Arial Narrow"/>
              <a:cs typeface="Arial Narrow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9423012" y="6294988"/>
            <a:ext cx="902335" cy="1019810"/>
          </a:xfrm>
          <a:custGeom>
            <a:avLst/>
            <a:gdLst/>
            <a:ahLst/>
            <a:cxnLst/>
            <a:rect l="l" t="t" r="r" b="b"/>
            <a:pathLst>
              <a:path w="902334" h="1019809">
                <a:moveTo>
                  <a:pt x="451053" y="0"/>
                </a:moveTo>
                <a:lnTo>
                  <a:pt x="33528" y="229981"/>
                </a:lnTo>
                <a:lnTo>
                  <a:pt x="2550" y="271213"/>
                </a:lnTo>
                <a:lnTo>
                  <a:pt x="0" y="288045"/>
                </a:lnTo>
                <a:lnTo>
                  <a:pt x="0" y="731453"/>
                </a:lnTo>
                <a:lnTo>
                  <a:pt x="20225" y="778893"/>
                </a:lnTo>
                <a:lnTo>
                  <a:pt x="417525" y="1011221"/>
                </a:lnTo>
                <a:lnTo>
                  <a:pt x="451053" y="1019498"/>
                </a:lnTo>
                <a:lnTo>
                  <a:pt x="468728" y="1017429"/>
                </a:lnTo>
                <a:lnTo>
                  <a:pt x="868578" y="789517"/>
                </a:lnTo>
                <a:lnTo>
                  <a:pt x="899555" y="748285"/>
                </a:lnTo>
                <a:lnTo>
                  <a:pt x="902106" y="731453"/>
                </a:lnTo>
                <a:lnTo>
                  <a:pt x="902106" y="288045"/>
                </a:lnTo>
                <a:lnTo>
                  <a:pt x="881880" y="240605"/>
                </a:lnTo>
                <a:lnTo>
                  <a:pt x="484581" y="8277"/>
                </a:lnTo>
                <a:lnTo>
                  <a:pt x="451053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9501470" y="6712853"/>
            <a:ext cx="735965" cy="30841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lang="pl-PL" sz="950" b="1" spc="-12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950" b="1" spc="-12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lang="pl-PL" sz="950" b="1" spc="-120" dirty="0" err="1">
                <a:solidFill>
                  <a:srgbClr val="FFFFFF"/>
                </a:solidFill>
                <a:latin typeface="Arial"/>
                <a:cs typeface="Arial"/>
              </a:rPr>
              <a:t>zystronna</a:t>
            </a:r>
            <a:r>
              <a:rPr lang="pl-PL" sz="950" b="1" spc="-120" dirty="0">
                <a:solidFill>
                  <a:srgbClr val="FFFFFF"/>
                </a:solidFill>
                <a:latin typeface="Arial"/>
                <a:cs typeface="Arial"/>
              </a:rPr>
              <a:t> wywrotka</a:t>
            </a:r>
            <a:endParaRPr sz="950" dirty="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9423012" y="6294988"/>
            <a:ext cx="902335" cy="1019810"/>
          </a:xfrm>
          <a:custGeom>
            <a:avLst/>
            <a:gdLst/>
            <a:ahLst/>
            <a:cxnLst/>
            <a:rect l="l" t="t" r="r" b="b"/>
            <a:pathLst>
              <a:path w="902334" h="1019809">
                <a:moveTo>
                  <a:pt x="902106" y="731453"/>
                </a:moveTo>
                <a:lnTo>
                  <a:pt x="902106" y="288045"/>
                </a:lnTo>
                <a:lnTo>
                  <a:pt x="899555" y="271213"/>
                </a:lnTo>
                <a:lnTo>
                  <a:pt x="868578" y="229981"/>
                </a:lnTo>
                <a:lnTo>
                  <a:pt x="484581" y="8277"/>
                </a:lnTo>
                <a:lnTo>
                  <a:pt x="451053" y="0"/>
                </a:lnTo>
                <a:lnTo>
                  <a:pt x="433378" y="2069"/>
                </a:lnTo>
                <a:lnTo>
                  <a:pt x="33528" y="229981"/>
                </a:lnTo>
                <a:lnTo>
                  <a:pt x="2550" y="271213"/>
                </a:lnTo>
                <a:lnTo>
                  <a:pt x="0" y="288045"/>
                </a:lnTo>
                <a:lnTo>
                  <a:pt x="0" y="731453"/>
                </a:lnTo>
                <a:lnTo>
                  <a:pt x="20225" y="778893"/>
                </a:lnTo>
                <a:lnTo>
                  <a:pt x="417525" y="1011221"/>
                </a:lnTo>
                <a:lnTo>
                  <a:pt x="451053" y="1019498"/>
                </a:lnTo>
                <a:lnTo>
                  <a:pt x="468728" y="1017429"/>
                </a:lnTo>
                <a:lnTo>
                  <a:pt x="868578" y="789517"/>
                </a:lnTo>
                <a:lnTo>
                  <a:pt x="899555" y="748285"/>
                </a:lnTo>
                <a:lnTo>
                  <a:pt x="902106" y="731453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" y="4534632"/>
            <a:ext cx="288290" cy="1866264"/>
          </a:xfrm>
          <a:custGeom>
            <a:avLst/>
            <a:gdLst/>
            <a:ahLst/>
            <a:cxnLst/>
            <a:rect l="l" t="t" r="r" b="b"/>
            <a:pathLst>
              <a:path w="288290" h="1866264">
                <a:moveTo>
                  <a:pt x="0" y="1866074"/>
                </a:moveTo>
                <a:lnTo>
                  <a:pt x="287997" y="1866074"/>
                </a:lnTo>
                <a:lnTo>
                  <a:pt x="287997" y="0"/>
                </a:lnTo>
                <a:lnTo>
                  <a:pt x="0" y="0"/>
                </a:lnTo>
                <a:lnTo>
                  <a:pt x="0" y="1866074"/>
                </a:lnTo>
                <a:close/>
              </a:path>
            </a:pathLst>
          </a:custGeom>
          <a:solidFill>
            <a:srgbClr val="B6BF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599154" y="4401008"/>
            <a:ext cx="6340475" cy="1846018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35"/>
              </a:spcBef>
            </a:pPr>
            <a:r>
              <a:rPr lang="pl-PL" sz="1200" dirty="0"/>
              <a:t>Przyczepy z serii Atlas to wywrotki trójstronne hamowane o masie całkowitej do 3500 kg. Powierzchnia załadunkowa 3320×1700×350 mm, zdejmowane i składane aluminiowe ściany boczne o wysokości 350 mm. Całkowicie spawane podwozie i rama mostu. Wersja z dyszlem „V”, kołami 13 lub 14 cali, instalacja elektryczna 13-biegunowa. Podłogę z wodoodpornej płyty sitodrukowej o grubości 15 mm pokrytą blachą ocynkowaną jako zabezpieczenie przed ścieraniem. Sterowanie hydrauliką odchylania ręczne lub elektryczne , odchylana tylna burta, 8 sztuk uszu mocujących U w profilu M podstawy do mocowania towary. W standardzie przyczepy serii Atlas wyposażone w koło podporowe i uchwyt, kliny pod koła oraz tylne światła LED </a:t>
            </a:r>
            <a:r>
              <a:rPr lang="pl-PL" sz="1200" dirty="0" err="1"/>
              <a:t>Agados</a:t>
            </a:r>
            <a:r>
              <a:rPr lang="pl-PL" sz="1200" dirty="0"/>
              <a:t> Smart. </a:t>
            </a:r>
          </a:p>
          <a:p>
            <a:pPr marL="12700">
              <a:lnSpc>
                <a:spcPct val="100000"/>
              </a:lnSpc>
              <a:spcBef>
                <a:spcPts val="735"/>
              </a:spcBef>
            </a:pPr>
            <a:r>
              <a:rPr lang="pl-PL" sz="1200" dirty="0"/>
              <a:t>W przyczepie znajduje się również skrzynia </a:t>
            </a:r>
            <a:r>
              <a:rPr lang="pl-PL" sz="1200" dirty="0" err="1"/>
              <a:t>rampowa</a:t>
            </a:r>
            <a:r>
              <a:rPr lang="pl-PL" sz="1200" dirty="0"/>
              <a:t> na aluminiowe najazdy dostępne w ramie dolnej.</a:t>
            </a:r>
            <a:endParaRPr sz="1150" dirty="0">
              <a:latin typeface="Tahoma"/>
              <a:cs typeface="Tahom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8677148" y="267396"/>
            <a:ext cx="683571" cy="1128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650" spc="30" dirty="0">
                <a:solidFill>
                  <a:srgbClr val="1C1C1B"/>
                </a:solidFill>
                <a:latin typeface="Arial"/>
                <a:cs typeface="Arial"/>
              </a:rPr>
              <a:t>WYWROTKA</a:t>
            </a:r>
            <a:endParaRPr sz="650" dirty="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384412" y="470879"/>
            <a:ext cx="5975985" cy="30566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ts val="1120"/>
              </a:lnSpc>
              <a:spcBef>
                <a:spcPts val="100"/>
              </a:spcBef>
            </a:pPr>
            <a:r>
              <a:rPr lang="pl-PL" sz="1400" b="1" dirty="0">
                <a:solidFill>
                  <a:schemeClr val="bg1">
                    <a:lumMod val="75000"/>
                  </a:schemeClr>
                </a:solidFill>
              </a:rPr>
              <a:t>PRAWDZIWY TRÓJSTRONNY PROFESJONALISTA W PRACY NIE TYLKO DOSTARCZA MATERIAŁY, ALE TAKŻE TRANSPORTUJE MAŁY SPRZĘT BUDOWLANY</a:t>
            </a:r>
            <a:endParaRPr sz="1400" b="1" dirty="0">
              <a:solidFill>
                <a:schemeClr val="bg1">
                  <a:lumMod val="75000"/>
                </a:schemeClr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1999" y="444854"/>
            <a:ext cx="8915400" cy="0"/>
          </a:xfrm>
          <a:custGeom>
            <a:avLst/>
            <a:gdLst/>
            <a:ahLst/>
            <a:cxnLst/>
            <a:rect l="l" t="t" r="r" b="b"/>
            <a:pathLst>
              <a:path w="8915400">
                <a:moveTo>
                  <a:pt x="0" y="0"/>
                </a:moveTo>
                <a:lnTo>
                  <a:pt x="8915403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93519" y="7295305"/>
            <a:ext cx="9366885" cy="0"/>
          </a:xfrm>
          <a:custGeom>
            <a:avLst/>
            <a:gdLst/>
            <a:ahLst/>
            <a:cxnLst/>
            <a:rect l="l" t="t" r="r" b="b"/>
            <a:pathLst>
              <a:path w="9366885">
                <a:moveTo>
                  <a:pt x="0" y="0"/>
                </a:moveTo>
                <a:lnTo>
                  <a:pt x="9366478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3536" y="7145018"/>
            <a:ext cx="576580" cy="415290"/>
          </a:xfrm>
          <a:custGeom>
            <a:avLst/>
            <a:gdLst/>
            <a:ahLst/>
            <a:cxnLst/>
            <a:rect l="l" t="t" r="r" b="b"/>
            <a:pathLst>
              <a:path w="576580" h="415290">
                <a:moveTo>
                  <a:pt x="287997" y="0"/>
                </a:moveTo>
                <a:lnTo>
                  <a:pt x="16001" y="151631"/>
                </a:lnTo>
                <a:lnTo>
                  <a:pt x="0" y="179343"/>
                </a:lnTo>
                <a:lnTo>
                  <a:pt x="0" y="414986"/>
                </a:lnTo>
                <a:lnTo>
                  <a:pt x="575995" y="414986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52604" y="7237969"/>
            <a:ext cx="41846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30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1600" b="1" spc="67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528959" y="1551330"/>
            <a:ext cx="2985770" cy="3369945"/>
          </a:xfrm>
          <a:custGeom>
            <a:avLst/>
            <a:gdLst/>
            <a:ahLst/>
            <a:cxnLst/>
            <a:rect l="l" t="t" r="r" b="b"/>
            <a:pathLst>
              <a:path w="2985770" h="3369945">
                <a:moveTo>
                  <a:pt x="0" y="0"/>
                </a:moveTo>
                <a:lnTo>
                  <a:pt x="2985516" y="0"/>
                </a:lnTo>
                <a:lnTo>
                  <a:pt x="2985516" y="3369564"/>
                </a:lnTo>
                <a:lnTo>
                  <a:pt x="0" y="3369564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632156" y="1649971"/>
            <a:ext cx="2780665" cy="3171825"/>
          </a:xfrm>
          <a:custGeom>
            <a:avLst/>
            <a:gdLst/>
            <a:ahLst/>
            <a:cxnLst/>
            <a:rect l="l" t="t" r="r" b="b"/>
            <a:pathLst>
              <a:path w="2780665" h="3171825">
                <a:moveTo>
                  <a:pt x="1390097" y="0"/>
                </a:moveTo>
                <a:lnTo>
                  <a:pt x="1332420" y="13792"/>
                </a:lnTo>
                <a:lnTo>
                  <a:pt x="57683" y="749757"/>
                </a:lnTo>
                <a:lnTo>
                  <a:pt x="16897" y="792810"/>
                </a:lnTo>
                <a:lnTo>
                  <a:pt x="0" y="849655"/>
                </a:lnTo>
                <a:lnTo>
                  <a:pt x="0" y="2321598"/>
                </a:lnTo>
                <a:lnTo>
                  <a:pt x="16897" y="2378443"/>
                </a:lnTo>
                <a:lnTo>
                  <a:pt x="57683" y="2421496"/>
                </a:lnTo>
                <a:lnTo>
                  <a:pt x="1332420" y="3157461"/>
                </a:lnTo>
                <a:lnTo>
                  <a:pt x="1390097" y="3171253"/>
                </a:lnTo>
                <a:lnTo>
                  <a:pt x="1420792" y="3167805"/>
                </a:lnTo>
                <a:lnTo>
                  <a:pt x="2722511" y="2421496"/>
                </a:lnTo>
                <a:lnTo>
                  <a:pt x="2763291" y="2378443"/>
                </a:lnTo>
                <a:lnTo>
                  <a:pt x="2780182" y="2321598"/>
                </a:lnTo>
                <a:lnTo>
                  <a:pt x="2780182" y="849655"/>
                </a:lnTo>
                <a:lnTo>
                  <a:pt x="2763291" y="792810"/>
                </a:lnTo>
                <a:lnTo>
                  <a:pt x="2722511" y="749757"/>
                </a:lnTo>
                <a:lnTo>
                  <a:pt x="1447774" y="13792"/>
                </a:lnTo>
                <a:lnTo>
                  <a:pt x="13900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718570" y="2391638"/>
            <a:ext cx="2693771" cy="168791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618727" y="1821332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721927" y="1919960"/>
            <a:ext cx="1853458" cy="210536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363142" y="1821332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466345" y="1919964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5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466342" y="2393595"/>
            <a:ext cx="1853450" cy="115809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419310" y="175125"/>
            <a:ext cx="65468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185" dirty="0">
                <a:solidFill>
                  <a:srgbClr val="154194"/>
                </a:solidFill>
                <a:latin typeface="Arial"/>
                <a:cs typeface="Arial"/>
              </a:rPr>
              <a:t>a</a:t>
            </a:r>
            <a:r>
              <a:rPr sz="1450" spc="450" dirty="0">
                <a:solidFill>
                  <a:srgbClr val="154194"/>
                </a:solidFill>
                <a:latin typeface="Arial"/>
                <a:cs typeface="Arial"/>
              </a:rPr>
              <a:t>t</a:t>
            </a:r>
            <a:r>
              <a:rPr sz="1450" spc="675" dirty="0">
                <a:solidFill>
                  <a:srgbClr val="154194"/>
                </a:solidFill>
                <a:latin typeface="Arial"/>
                <a:cs typeface="Arial"/>
              </a:rPr>
              <a:t>l</a:t>
            </a:r>
            <a:r>
              <a:rPr sz="1450" spc="265" dirty="0">
                <a:solidFill>
                  <a:srgbClr val="154194"/>
                </a:solidFill>
                <a:latin typeface="Arial"/>
                <a:cs typeface="Arial"/>
              </a:rPr>
              <a:t>a</a:t>
            </a:r>
            <a:r>
              <a:rPr sz="1450" spc="300" dirty="0">
                <a:solidFill>
                  <a:srgbClr val="154194"/>
                </a:solidFill>
                <a:latin typeface="Arial"/>
                <a:cs typeface="Arial"/>
              </a:rPr>
              <a:t>s</a:t>
            </a:r>
            <a:endParaRPr sz="145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9455456" y="131407"/>
            <a:ext cx="811081" cy="50347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572459" y="171386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675662" y="270021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4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75659" y="750585"/>
            <a:ext cx="1853450" cy="117303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11276" y="1821332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14481" y="1919964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4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14478" y="2134048"/>
            <a:ext cx="1853453" cy="138918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664995" y="171386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399" y="0"/>
                </a:lnTo>
                <a:lnTo>
                  <a:pt x="2057399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768208" y="270021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4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768208" y="704888"/>
            <a:ext cx="1853437" cy="123563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32000" y="5108435"/>
            <a:ext cx="2725420" cy="0"/>
          </a:xfrm>
          <a:custGeom>
            <a:avLst/>
            <a:gdLst/>
            <a:ahLst/>
            <a:cxnLst/>
            <a:rect l="l" t="t" r="r" b="b"/>
            <a:pathLst>
              <a:path w="2725420">
                <a:moveTo>
                  <a:pt x="0" y="0"/>
                </a:moveTo>
                <a:lnTo>
                  <a:pt x="2725153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419300" y="4902034"/>
            <a:ext cx="274828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100" b="1" dirty="0"/>
              <a:t>WARIANTY, MODYFIKACJE, AKCESORIA</a:t>
            </a:r>
            <a:r>
              <a:rPr sz="1000" b="1" spc="20" dirty="0">
                <a:solidFill>
                  <a:srgbClr val="1C1C1B"/>
                </a:solidFill>
                <a:latin typeface="Arial"/>
                <a:cs typeface="Arial"/>
              </a:rPr>
              <a:t>, 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19300" y="5124324"/>
            <a:ext cx="2660650" cy="1742336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>
              <a:lnSpc>
                <a:spcPts val="770"/>
              </a:lnSpc>
              <a:spcBef>
                <a:spcPts val="185"/>
              </a:spcBef>
            </a:pPr>
            <a:r>
              <a:rPr lang="pl-PL" sz="800" dirty="0"/>
              <a:t>Przyczepy z serii Atlas można wyposażyć w funkcjonalne akcesoria lub wybrać różne modyfikacje</a:t>
            </a:r>
          </a:p>
          <a:p>
            <a:pPr marL="12700" marR="5080">
              <a:lnSpc>
                <a:spcPts val="770"/>
              </a:lnSpc>
              <a:spcBef>
                <a:spcPts val="185"/>
              </a:spcBef>
            </a:pPr>
            <a:r>
              <a:rPr lang="pl-PL" sz="800" dirty="0"/>
              <a:t>Z tyłu obrotowe nogi podporowe mocowane do ściany bocznej Blokada, zamknięcia złącza przyczepy </a:t>
            </a:r>
          </a:p>
          <a:p>
            <a:pPr marL="12700" marR="5080">
              <a:lnSpc>
                <a:spcPts val="770"/>
              </a:lnSpc>
              <a:spcBef>
                <a:spcPts val="185"/>
              </a:spcBef>
            </a:pPr>
            <a:r>
              <a:rPr lang="pl-PL" sz="800" dirty="0"/>
              <a:t>Plandeka niska lub wysoka ze stelażem </a:t>
            </a:r>
          </a:p>
          <a:p>
            <a:pPr marL="12700" marR="5080">
              <a:lnSpc>
                <a:spcPts val="770"/>
              </a:lnSpc>
              <a:spcBef>
                <a:spcPts val="185"/>
              </a:spcBef>
            </a:pPr>
            <a:r>
              <a:rPr lang="pl-PL" sz="800" dirty="0"/>
              <a:t>Nadstawka siatkowa o wysokości 1 m </a:t>
            </a:r>
          </a:p>
          <a:p>
            <a:pPr marL="12700" marR="5080">
              <a:lnSpc>
                <a:spcPts val="770"/>
              </a:lnSpc>
              <a:spcBef>
                <a:spcPts val="185"/>
              </a:spcBef>
            </a:pPr>
            <a:r>
              <a:rPr lang="pl-PL" sz="800" dirty="0"/>
              <a:t>Koło zapasowe z uchwytem </a:t>
            </a:r>
          </a:p>
          <a:p>
            <a:pPr marL="12700" marR="5080">
              <a:lnSpc>
                <a:spcPts val="770"/>
              </a:lnSpc>
              <a:spcBef>
                <a:spcPts val="185"/>
              </a:spcBef>
            </a:pPr>
            <a:r>
              <a:rPr lang="pl-PL" sz="800" dirty="0"/>
              <a:t>Amortyzatory </a:t>
            </a:r>
          </a:p>
          <a:p>
            <a:pPr marL="12700" marR="5080">
              <a:lnSpc>
                <a:spcPts val="770"/>
              </a:lnSpc>
              <a:spcBef>
                <a:spcPts val="185"/>
              </a:spcBef>
            </a:pPr>
            <a:r>
              <a:rPr lang="pl-PL" sz="800" dirty="0"/>
              <a:t>Klapa przednia</a:t>
            </a:r>
          </a:p>
          <a:p>
            <a:pPr marL="12700" marR="5080">
              <a:lnSpc>
                <a:spcPts val="770"/>
              </a:lnSpc>
              <a:spcBef>
                <a:spcPts val="185"/>
              </a:spcBef>
            </a:pPr>
            <a:r>
              <a:rPr lang="pl-PL" sz="800" dirty="0"/>
              <a:t>Elektryczne uruchamianie hydrauliki przechylania</a:t>
            </a:r>
          </a:p>
          <a:p>
            <a:pPr marL="12700" marR="5080">
              <a:lnSpc>
                <a:spcPts val="770"/>
              </a:lnSpc>
              <a:spcBef>
                <a:spcPts val="185"/>
              </a:spcBef>
            </a:pPr>
            <a:r>
              <a:rPr lang="pl-PL" sz="800" dirty="0"/>
              <a:t>Awaryjna pompa ręczna </a:t>
            </a:r>
          </a:p>
          <a:p>
            <a:pPr marL="12700" marR="5080">
              <a:lnSpc>
                <a:spcPts val="770"/>
              </a:lnSpc>
              <a:spcBef>
                <a:spcPts val="185"/>
              </a:spcBef>
            </a:pPr>
            <a:r>
              <a:rPr lang="pl-PL" sz="800" dirty="0"/>
              <a:t>AKS urządzenie przeciwpoślizgowe</a:t>
            </a:r>
          </a:p>
          <a:p>
            <a:pPr marL="12700" marR="5080">
              <a:lnSpc>
                <a:spcPts val="770"/>
              </a:lnSpc>
              <a:spcBef>
                <a:spcPts val="185"/>
              </a:spcBef>
            </a:pPr>
            <a:r>
              <a:rPr lang="pl-PL" sz="800" dirty="0"/>
              <a:t>Dyszel z regulacją wysokości</a:t>
            </a:r>
          </a:p>
          <a:p>
            <a:pPr marL="12700" marR="5080">
              <a:lnSpc>
                <a:spcPts val="770"/>
              </a:lnSpc>
              <a:spcBef>
                <a:spcPts val="185"/>
              </a:spcBef>
            </a:pPr>
            <a:r>
              <a:rPr lang="pl-PL" sz="800" dirty="0"/>
              <a:t> Najazdy ALU 2650 mm / 325 mm, o nośności 2800 kg / para</a:t>
            </a:r>
            <a:endParaRPr sz="800" dirty="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503236" y="4316882"/>
            <a:ext cx="1037590" cy="386644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algn="ctr">
              <a:lnSpc>
                <a:spcPts val="730"/>
              </a:lnSpc>
              <a:spcBef>
                <a:spcPts val="215"/>
              </a:spcBef>
            </a:pP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Atlas </a:t>
            </a:r>
            <a:r>
              <a:rPr lang="pl-PL" sz="700" b="1" spc="5" dirty="0">
                <a:solidFill>
                  <a:srgbClr val="1C1C1B"/>
                </a:solidFill>
                <a:latin typeface="Arial"/>
                <a:cs typeface="Arial"/>
              </a:rPr>
              <a:t>z nadstawką burtową i stopami podporowymi i plandeką płaską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247665" y="3713149"/>
            <a:ext cx="785495" cy="296876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30810" marR="5080" indent="-118745" algn="ctr">
              <a:lnSpc>
                <a:spcPts val="730"/>
              </a:lnSpc>
              <a:spcBef>
                <a:spcPts val="215"/>
              </a:spcBef>
            </a:pPr>
            <a:r>
              <a:rPr lang="pl-PL" sz="700" b="1" spc="65" dirty="0">
                <a:solidFill>
                  <a:srgbClr val="FFFFFF"/>
                </a:solidFill>
                <a:latin typeface="Arial"/>
                <a:cs typeface="Arial"/>
              </a:rPr>
              <a:t>Tylne oświetlenie</a:t>
            </a:r>
            <a:r>
              <a:rPr sz="700" b="1" dirty="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sz="700" b="1" spc="-10" dirty="0">
                <a:solidFill>
                  <a:srgbClr val="FFFFFF"/>
                </a:solidFill>
                <a:latin typeface="Arial"/>
                <a:cs typeface="Arial"/>
              </a:rPr>
              <a:t>LED</a:t>
            </a:r>
            <a:r>
              <a:rPr sz="7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b="1" spc="-5" dirty="0">
                <a:solidFill>
                  <a:srgbClr val="FFFFFF"/>
                </a:solidFill>
                <a:latin typeface="Arial"/>
                <a:cs typeface="Arial"/>
              </a:rPr>
              <a:t>Agados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8087114" y="3708717"/>
            <a:ext cx="59563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700" b="1" spc="15" dirty="0" err="1">
                <a:solidFill>
                  <a:srgbClr val="1C1C1B"/>
                </a:solidFill>
                <a:latin typeface="Arial"/>
                <a:cs typeface="Arial"/>
              </a:rPr>
              <a:t>Klappe</a:t>
            </a:r>
            <a:r>
              <a:rPr sz="700" b="1" spc="-7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lang="pl-PL" sz="700" b="1" spc="-10" dirty="0">
                <a:solidFill>
                  <a:srgbClr val="1C1C1B"/>
                </a:solidFill>
                <a:latin typeface="Arial"/>
                <a:cs typeface="Arial"/>
              </a:rPr>
              <a:t>przednia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4092549" y="6116012"/>
            <a:ext cx="1341120" cy="0"/>
          </a:xfrm>
          <a:custGeom>
            <a:avLst/>
            <a:gdLst/>
            <a:ahLst/>
            <a:cxnLst/>
            <a:rect l="l" t="t" r="r" b="b"/>
            <a:pathLst>
              <a:path w="1341120">
                <a:moveTo>
                  <a:pt x="0" y="0"/>
                </a:moveTo>
                <a:lnTo>
                  <a:pt x="1340535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4079849" y="5909613"/>
            <a:ext cx="1365250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000" b="1" spc="25" dirty="0">
                <a:solidFill>
                  <a:srgbClr val="1C1C1B"/>
                </a:solidFill>
                <a:latin typeface="Arial"/>
                <a:cs typeface="Arial"/>
              </a:rPr>
              <a:t>DANE TECHNICZNE</a:t>
            </a:r>
            <a:endParaRPr sz="1000" dirty="0">
              <a:latin typeface="Arial"/>
              <a:cs typeface="Arial"/>
            </a:endParaRPr>
          </a:p>
        </p:txBody>
      </p:sp>
      <p:graphicFrame>
        <p:nvGraphicFramePr>
          <p:cNvPr id="33" name="object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2906872"/>
              </p:ext>
            </p:extLst>
          </p:nvPr>
        </p:nvGraphicFramePr>
        <p:xfrm>
          <a:off x="4092549" y="6275413"/>
          <a:ext cx="6093458" cy="6814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33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51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33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52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63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52006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lang="pl-PL" sz="7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               T</a:t>
                      </a:r>
                      <a:r>
                        <a:rPr sz="700" b="1" dirty="0" err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yp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solidFill>
                      <a:srgbClr val="154194"/>
                    </a:solidFill>
                  </a:tcPr>
                </a:tc>
                <a:tc>
                  <a:txBody>
                    <a:bodyPr/>
                    <a:lstStyle/>
                    <a:p>
                      <a:pPr marR="69215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lang="pl-PL" sz="7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DMC</a:t>
                      </a:r>
                      <a:r>
                        <a:rPr sz="7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(kg)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solidFill>
                      <a:srgbClr val="154194"/>
                    </a:solidFill>
                  </a:tcPr>
                </a:tc>
                <a:tc>
                  <a:txBody>
                    <a:bodyPr/>
                    <a:lstStyle/>
                    <a:p>
                      <a:pPr marR="69215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lang="pl-PL" sz="7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Ładowność</a:t>
                      </a:r>
                      <a:r>
                        <a:rPr sz="7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(kg)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solidFill>
                      <a:srgbClr val="154194"/>
                    </a:solidFill>
                  </a:tcPr>
                </a:tc>
                <a:tc>
                  <a:txBody>
                    <a:bodyPr/>
                    <a:lstStyle/>
                    <a:p>
                      <a:pPr marR="170815" algn="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lang="pl-PL" sz="7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Powierzchnia </a:t>
                      </a:r>
                      <a:r>
                        <a:rPr sz="700" b="1" spc="-114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(mm)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solidFill>
                      <a:srgbClr val="154194"/>
                    </a:solidFill>
                  </a:tcPr>
                </a:tc>
                <a:tc>
                  <a:txBody>
                    <a:bodyPr/>
                    <a:lstStyle/>
                    <a:p>
                      <a:pPr marL="59690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lang="pl-PL" sz="7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Ilość osi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solidFill>
                      <a:srgbClr val="1541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145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7945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2700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9215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spc="-3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2010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4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ATLAS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/>
                </a:tc>
                <a:tc>
                  <a:txBody>
                    <a:bodyPr/>
                    <a:lstStyle/>
                    <a:p>
                      <a:pPr marR="6413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3000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921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2270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04470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33</a:t>
                      </a:r>
                      <a:r>
                        <a:rPr sz="700" spc="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</a:t>
                      </a: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×1</a:t>
                      </a: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</a:t>
                      </a:r>
                      <a:r>
                        <a:rPr sz="700" spc="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0×</a:t>
                      </a:r>
                      <a:r>
                        <a:rPr sz="700" spc="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35</a:t>
                      </a: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/>
                </a:tc>
                <a:tc>
                  <a:txBody>
                    <a:bodyPr/>
                    <a:lstStyle/>
                    <a:p>
                      <a:pPr marL="5969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731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3500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731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2630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4" name="object 34"/>
          <p:cNvSpPr txBox="1"/>
          <p:nvPr/>
        </p:nvSpPr>
        <p:spPr>
          <a:xfrm>
            <a:off x="4116026" y="6991587"/>
            <a:ext cx="211518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800" b="1" dirty="0">
                <a:solidFill>
                  <a:schemeClr val="accent1"/>
                </a:solidFill>
              </a:rPr>
              <a:t>Opcjonalnie można zmniejszyć masę całkowitą</a:t>
            </a:r>
            <a:r>
              <a:rPr sz="700" i="1" spc="20" dirty="0">
                <a:solidFill>
                  <a:srgbClr val="154194"/>
                </a:solidFill>
                <a:latin typeface="Calibri"/>
                <a:cs typeface="Calibri"/>
              </a:rPr>
              <a:t>.</a:t>
            </a:r>
            <a:endParaRPr sz="700" dirty="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9027976" y="275454"/>
            <a:ext cx="3327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30" dirty="0">
                <a:solidFill>
                  <a:srgbClr val="1C1C1B"/>
                </a:solidFill>
                <a:latin typeface="Arial"/>
                <a:cs typeface="Arial"/>
              </a:rPr>
              <a:t>K</a:t>
            </a:r>
            <a:r>
              <a:rPr sz="650" spc="-10" dirty="0">
                <a:solidFill>
                  <a:srgbClr val="1C1C1B"/>
                </a:solidFill>
                <a:latin typeface="Arial"/>
                <a:cs typeface="Arial"/>
              </a:rPr>
              <a:t>I</a:t>
            </a:r>
            <a:r>
              <a:rPr sz="650" dirty="0">
                <a:solidFill>
                  <a:srgbClr val="1C1C1B"/>
                </a:solidFill>
                <a:latin typeface="Arial"/>
                <a:cs typeface="Arial"/>
              </a:rPr>
              <a:t>PPE</a:t>
            </a:r>
            <a:r>
              <a:rPr sz="650" spc="-20" dirty="0">
                <a:solidFill>
                  <a:srgbClr val="1C1C1B"/>
                </a:solidFill>
                <a:latin typeface="Arial"/>
                <a:cs typeface="Arial"/>
              </a:rPr>
              <a:t>R</a:t>
            </a:r>
            <a:endParaRPr sz="65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201695" y="2009255"/>
            <a:ext cx="78486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Atlas </a:t>
            </a:r>
            <a:r>
              <a:rPr lang="pl-PL" sz="700" b="1" spc="5" dirty="0">
                <a:solidFill>
                  <a:srgbClr val="1C1C1B"/>
                </a:solidFill>
                <a:latin typeface="Arial"/>
                <a:cs typeface="Arial"/>
              </a:rPr>
              <a:t>w pozycji   uchylnej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207899" y="3519666"/>
            <a:ext cx="1050290" cy="296876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algn="ctr">
              <a:lnSpc>
                <a:spcPts val="730"/>
              </a:lnSpc>
              <a:spcBef>
                <a:spcPts val="215"/>
              </a:spcBef>
            </a:pPr>
            <a:r>
              <a:rPr lang="pl-PL" sz="700" b="1" spc="20" dirty="0">
                <a:solidFill>
                  <a:srgbClr val="1C1C1B"/>
                </a:solidFill>
                <a:latin typeface="Arial"/>
                <a:cs typeface="Arial"/>
              </a:rPr>
              <a:t>Detal rampy wjazdowe pod powierzchnią </a:t>
            </a:r>
            <a:r>
              <a:rPr lang="pl-PL" sz="700" b="1" spc="20" dirty="0" err="1">
                <a:solidFill>
                  <a:srgbClr val="1C1C1B"/>
                </a:solidFill>
                <a:latin typeface="Arial"/>
                <a:cs typeface="Arial"/>
              </a:rPr>
              <a:t>zaladunku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2434364" y="1952625"/>
            <a:ext cx="540738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700" b="1" spc="-45" dirty="0">
                <a:solidFill>
                  <a:srgbClr val="1C1C1B"/>
                </a:solidFill>
                <a:latin typeface="Arial"/>
                <a:cs typeface="Arial"/>
              </a:rPr>
              <a:t>   </a:t>
            </a:r>
            <a:r>
              <a:rPr sz="700" b="1" spc="-45" dirty="0">
                <a:solidFill>
                  <a:srgbClr val="1C1C1B"/>
                </a:solidFill>
                <a:latin typeface="Arial"/>
                <a:cs typeface="Arial"/>
              </a:rPr>
              <a:t>E</a:t>
            </a:r>
            <a:r>
              <a:rPr lang="pl-PL" sz="700" b="1" spc="-45" dirty="0" err="1">
                <a:solidFill>
                  <a:srgbClr val="1C1C1B"/>
                </a:solidFill>
                <a:latin typeface="Arial"/>
                <a:cs typeface="Arial"/>
              </a:rPr>
              <a:t>lektryczna</a:t>
            </a:r>
            <a:r>
              <a:rPr lang="pl-PL" sz="700" b="1" spc="-4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2468768" y="2101711"/>
            <a:ext cx="484271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700" b="1" spc="10" dirty="0">
                <a:solidFill>
                  <a:srgbClr val="1C1C1B"/>
                </a:solidFill>
                <a:latin typeface="Arial"/>
                <a:cs typeface="Arial"/>
              </a:rPr>
              <a:t>h</a:t>
            </a:r>
            <a:r>
              <a:rPr sz="700" b="1" spc="10" dirty="0" err="1">
                <a:solidFill>
                  <a:srgbClr val="1C1C1B"/>
                </a:solidFill>
                <a:latin typeface="Arial"/>
                <a:cs typeface="Arial"/>
              </a:rPr>
              <a:t>ydraulik</a:t>
            </a:r>
            <a:r>
              <a:rPr lang="pl-PL" sz="700" b="1" spc="10" dirty="0">
                <a:solidFill>
                  <a:srgbClr val="1C1C1B"/>
                </a:solidFill>
                <a:latin typeface="Arial"/>
                <a:cs typeface="Arial"/>
              </a:rPr>
              <a:t>a</a:t>
            </a:r>
            <a:endParaRPr sz="7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1999" y="7295453"/>
            <a:ext cx="9442450" cy="0"/>
          </a:xfrm>
          <a:custGeom>
            <a:avLst/>
            <a:gdLst/>
            <a:ahLst/>
            <a:cxnLst/>
            <a:rect l="l" t="t" r="r" b="b"/>
            <a:pathLst>
              <a:path w="9442450">
                <a:moveTo>
                  <a:pt x="0" y="0"/>
                </a:moveTo>
                <a:lnTo>
                  <a:pt x="9442069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354440" y="444854"/>
            <a:ext cx="6993255" cy="0"/>
          </a:xfrm>
          <a:custGeom>
            <a:avLst/>
            <a:gdLst/>
            <a:ahLst/>
            <a:cxnLst/>
            <a:rect l="l" t="t" r="r" b="b"/>
            <a:pathLst>
              <a:path w="6993255">
                <a:moveTo>
                  <a:pt x="0" y="0"/>
                </a:moveTo>
                <a:lnTo>
                  <a:pt x="6992962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455456" y="131407"/>
            <a:ext cx="811081" cy="50347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942472" y="7145018"/>
            <a:ext cx="576580" cy="415290"/>
          </a:xfrm>
          <a:custGeom>
            <a:avLst/>
            <a:gdLst/>
            <a:ahLst/>
            <a:cxnLst/>
            <a:rect l="l" t="t" r="r" b="b"/>
            <a:pathLst>
              <a:path w="576579" h="415290">
                <a:moveTo>
                  <a:pt x="287997" y="0"/>
                </a:moveTo>
                <a:lnTo>
                  <a:pt x="15989" y="151631"/>
                </a:lnTo>
                <a:lnTo>
                  <a:pt x="0" y="179343"/>
                </a:lnTo>
                <a:lnTo>
                  <a:pt x="0" y="414986"/>
                </a:lnTo>
                <a:lnTo>
                  <a:pt x="575995" y="414986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0020980" y="7237969"/>
            <a:ext cx="41910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40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1600" b="1" spc="670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45286" y="1095984"/>
            <a:ext cx="6149113" cy="298911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536647" y="1227004"/>
            <a:ext cx="3717332" cy="247822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555370" y="279499"/>
            <a:ext cx="1631314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135" dirty="0"/>
              <a:t>DE</a:t>
            </a:r>
            <a:r>
              <a:rPr sz="4000" spc="-575" dirty="0"/>
              <a:t>L</a:t>
            </a:r>
            <a:r>
              <a:rPr sz="4000" spc="85" dirty="0"/>
              <a:t>T</a:t>
            </a:r>
            <a:r>
              <a:rPr sz="4000" spc="45" dirty="0"/>
              <a:t>A</a:t>
            </a:r>
            <a:endParaRPr sz="4000"/>
          </a:p>
        </p:txBody>
      </p:sp>
      <p:sp>
        <p:nvSpPr>
          <p:cNvPr id="10" name="object 10"/>
          <p:cNvSpPr/>
          <p:nvPr/>
        </p:nvSpPr>
        <p:spPr>
          <a:xfrm>
            <a:off x="7604293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768381" y="0"/>
                </a:moveTo>
                <a:lnTo>
                  <a:pt x="713689" y="13496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2" y="1303764"/>
                </a:lnTo>
                <a:lnTo>
                  <a:pt x="54708" y="1344380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93" y="1344368"/>
                </a:lnTo>
                <a:lnTo>
                  <a:pt x="1521113" y="1303762"/>
                </a:lnTo>
                <a:lnTo>
                  <a:pt x="1536763" y="1249651"/>
                </a:lnTo>
                <a:lnTo>
                  <a:pt x="1536763" y="488692"/>
                </a:lnTo>
                <a:lnTo>
                  <a:pt x="1521112" y="434586"/>
                </a:lnTo>
                <a:lnTo>
                  <a:pt x="1482077" y="393976"/>
                </a:lnTo>
                <a:lnTo>
                  <a:pt x="823074" y="13496"/>
                </a:lnTo>
                <a:lnTo>
                  <a:pt x="7683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604293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1536763" y="1249651"/>
                </a:moveTo>
                <a:lnTo>
                  <a:pt x="1536763" y="488692"/>
                </a:lnTo>
                <a:lnTo>
                  <a:pt x="1532603" y="461239"/>
                </a:lnTo>
                <a:lnTo>
                  <a:pt x="1503775" y="411306"/>
                </a:lnTo>
                <a:lnTo>
                  <a:pt x="823074" y="13496"/>
                </a:lnTo>
                <a:lnTo>
                  <a:pt x="768381" y="0"/>
                </a:lnTo>
                <a:lnTo>
                  <a:pt x="739549" y="3374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1" y="1303762"/>
                </a:lnTo>
                <a:lnTo>
                  <a:pt x="54686" y="1344368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77" y="1344380"/>
                </a:lnTo>
                <a:lnTo>
                  <a:pt x="1521112" y="1303764"/>
                </a:lnTo>
                <a:lnTo>
                  <a:pt x="1536763" y="1249651"/>
                </a:lnTo>
                <a:close/>
              </a:path>
            </a:pathLst>
          </a:custGeom>
          <a:ln w="540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631293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741386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4" y="9848"/>
                </a:lnTo>
                <a:lnTo>
                  <a:pt x="7413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699447" y="6337884"/>
            <a:ext cx="1356438" cy="65935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948290" y="6280646"/>
            <a:ext cx="588010" cy="64135"/>
          </a:xfrm>
          <a:custGeom>
            <a:avLst/>
            <a:gdLst/>
            <a:ahLst/>
            <a:cxnLst/>
            <a:rect l="l" t="t" r="r" b="b"/>
            <a:pathLst>
              <a:path w="588009" h="64135">
                <a:moveTo>
                  <a:pt x="0" y="63931"/>
                </a:moveTo>
                <a:lnTo>
                  <a:pt x="587578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947055" y="6333215"/>
            <a:ext cx="2540" cy="22860"/>
          </a:xfrm>
          <a:custGeom>
            <a:avLst/>
            <a:gdLst/>
            <a:ahLst/>
            <a:cxnLst/>
            <a:rect l="l" t="t" r="r" b="b"/>
            <a:pathLst>
              <a:path w="2540" h="22860">
                <a:moveTo>
                  <a:pt x="1238" y="-2540"/>
                </a:moveTo>
                <a:lnTo>
                  <a:pt x="1238" y="25260"/>
                </a:lnTo>
              </a:path>
            </a:pathLst>
          </a:custGeom>
          <a:ln w="7556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 rot="1080000">
            <a:off x="8593022" y="6280700"/>
            <a:ext cx="317563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2570</a:t>
            </a:r>
            <a:r>
              <a:rPr sz="500" b="1" spc="-5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 rot="21300000">
            <a:off x="8081874" y="6240814"/>
            <a:ext cx="316319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65" dirty="0">
                <a:solidFill>
                  <a:srgbClr val="154194"/>
                </a:solidFill>
                <a:latin typeface="Arial"/>
                <a:cs typeface="Arial"/>
              </a:rPr>
              <a:t>1470</a:t>
            </a:r>
            <a:r>
              <a:rPr sz="500" b="1" spc="-4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750" b="1" spc="-37" baseline="5555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750" baseline="5555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8538269" y="6281455"/>
            <a:ext cx="399415" cy="135255"/>
          </a:xfrm>
          <a:custGeom>
            <a:avLst/>
            <a:gdLst/>
            <a:ahLst/>
            <a:cxnLst/>
            <a:rect l="l" t="t" r="r" b="b"/>
            <a:pathLst>
              <a:path w="399415" h="135254">
                <a:moveTo>
                  <a:pt x="0" y="0"/>
                </a:moveTo>
                <a:lnTo>
                  <a:pt x="399021" y="134899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534609" y="6270630"/>
            <a:ext cx="7620" cy="22225"/>
          </a:xfrm>
          <a:custGeom>
            <a:avLst/>
            <a:gdLst/>
            <a:ahLst/>
            <a:cxnLst/>
            <a:rect l="l" t="t" r="r" b="b"/>
            <a:pathLst>
              <a:path w="7620" h="22225">
                <a:moveTo>
                  <a:pt x="0" y="21653"/>
                </a:moveTo>
                <a:lnTo>
                  <a:pt x="7315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933636" y="6405522"/>
            <a:ext cx="7620" cy="22225"/>
          </a:xfrm>
          <a:custGeom>
            <a:avLst/>
            <a:gdLst/>
            <a:ahLst/>
            <a:cxnLst/>
            <a:rect l="l" t="t" r="r" b="b"/>
            <a:pathLst>
              <a:path w="7620" h="22225">
                <a:moveTo>
                  <a:pt x="0" y="21653"/>
                </a:moveTo>
                <a:lnTo>
                  <a:pt x="7315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976507" y="6476206"/>
            <a:ext cx="1905" cy="107950"/>
          </a:xfrm>
          <a:custGeom>
            <a:avLst/>
            <a:gdLst/>
            <a:ahLst/>
            <a:cxnLst/>
            <a:rect l="l" t="t" r="r" b="b"/>
            <a:pathLst>
              <a:path w="1904" h="107950">
                <a:moveTo>
                  <a:pt x="0" y="107823"/>
                </a:moveTo>
                <a:lnTo>
                  <a:pt x="1866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965076" y="6583833"/>
            <a:ext cx="22860" cy="635"/>
          </a:xfrm>
          <a:custGeom>
            <a:avLst/>
            <a:gdLst/>
            <a:ahLst/>
            <a:cxnLst/>
            <a:rect l="l" t="t" r="r" b="b"/>
            <a:pathLst>
              <a:path w="22859" h="634">
                <a:moveTo>
                  <a:pt x="0" y="393"/>
                </a:moveTo>
                <a:lnTo>
                  <a:pt x="22859" y="393"/>
                </a:lnTo>
                <a:lnTo>
                  <a:pt x="22859" y="0"/>
                </a:lnTo>
                <a:lnTo>
                  <a:pt x="0" y="0"/>
                </a:lnTo>
                <a:lnTo>
                  <a:pt x="0" y="393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966940" y="6476008"/>
            <a:ext cx="22860" cy="635"/>
          </a:xfrm>
          <a:custGeom>
            <a:avLst/>
            <a:gdLst/>
            <a:ahLst/>
            <a:cxnLst/>
            <a:rect l="l" t="t" r="r" b="b"/>
            <a:pathLst>
              <a:path w="22859" h="635">
                <a:moveTo>
                  <a:pt x="0" y="393"/>
                </a:moveTo>
                <a:lnTo>
                  <a:pt x="22859" y="393"/>
                </a:lnTo>
                <a:lnTo>
                  <a:pt x="22859" y="0"/>
                </a:lnTo>
                <a:lnTo>
                  <a:pt x="0" y="0"/>
                </a:lnTo>
                <a:lnTo>
                  <a:pt x="0" y="393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 rot="16320000">
            <a:off x="8895647" y="6498055"/>
            <a:ext cx="275390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65" dirty="0">
                <a:solidFill>
                  <a:srgbClr val="154194"/>
                </a:solidFill>
                <a:latin typeface="Arial"/>
                <a:cs typeface="Arial"/>
              </a:rPr>
              <a:t>3</a:t>
            </a: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50</a:t>
            </a:r>
            <a:r>
              <a:rPr sz="500" b="1" spc="2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5" dirty="0">
                <a:solidFill>
                  <a:srgbClr val="154194"/>
                </a:solidFill>
                <a:latin typeface="Arial"/>
                <a:cs typeface="Arial"/>
              </a:rPr>
              <a:t>m</a:t>
            </a:r>
            <a:r>
              <a:rPr sz="750" b="1" spc="-30" baseline="5555" dirty="0">
                <a:solidFill>
                  <a:srgbClr val="154194"/>
                </a:solidFill>
                <a:latin typeface="Arial"/>
                <a:cs typeface="Arial"/>
              </a:rPr>
              <a:t>m</a:t>
            </a:r>
            <a:endParaRPr sz="750" baseline="5555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241276" y="7228061"/>
            <a:ext cx="25717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45" dirty="0">
                <a:solidFill>
                  <a:srgbClr val="1C1C1B"/>
                </a:solidFill>
                <a:latin typeface="Arial"/>
                <a:cs typeface="Arial"/>
              </a:rPr>
              <a:t>D</a:t>
            </a:r>
            <a:r>
              <a:rPr sz="700" b="1" spc="-5" dirty="0">
                <a:solidFill>
                  <a:srgbClr val="1C1C1B"/>
                </a:solidFill>
                <a:latin typeface="Arial"/>
                <a:cs typeface="Arial"/>
              </a:rPr>
              <a:t>e</a:t>
            </a:r>
            <a:r>
              <a:rPr sz="700" b="1" spc="20" dirty="0">
                <a:solidFill>
                  <a:srgbClr val="1C1C1B"/>
                </a:solidFill>
                <a:latin typeface="Arial"/>
                <a:cs typeface="Arial"/>
              </a:rPr>
              <a:t>l</a:t>
            </a:r>
            <a:r>
              <a:rPr sz="700" b="1" spc="30" dirty="0">
                <a:solidFill>
                  <a:srgbClr val="1C1C1B"/>
                </a:solidFill>
                <a:latin typeface="Arial"/>
                <a:cs typeface="Arial"/>
              </a:rPr>
              <a:t>t</a:t>
            </a: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a</a:t>
            </a:r>
            <a:endParaRPr sz="7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7631293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4" y="9848"/>
                </a:lnTo>
                <a:lnTo>
                  <a:pt x="741386" y="0"/>
                </a:lnTo>
                <a:lnTo>
                  <a:pt x="719464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9942472" y="5812492"/>
            <a:ext cx="576580" cy="654685"/>
          </a:xfrm>
          <a:custGeom>
            <a:avLst/>
            <a:gdLst/>
            <a:ahLst/>
            <a:cxnLst/>
            <a:rect l="l" t="t" r="r" b="b"/>
            <a:pathLst>
              <a:path w="576579" h="654685">
                <a:moveTo>
                  <a:pt x="287997" y="0"/>
                </a:moveTo>
                <a:lnTo>
                  <a:pt x="16002" y="151631"/>
                </a:lnTo>
                <a:lnTo>
                  <a:pt x="0" y="179343"/>
                </a:lnTo>
                <a:lnTo>
                  <a:pt x="0" y="474948"/>
                </a:lnTo>
                <a:lnTo>
                  <a:pt x="271995" y="650462"/>
                </a:lnTo>
                <a:lnTo>
                  <a:pt x="287997" y="654291"/>
                </a:lnTo>
                <a:lnTo>
                  <a:pt x="296513" y="653334"/>
                </a:lnTo>
                <a:lnTo>
                  <a:pt x="559993" y="502659"/>
                </a:lnTo>
                <a:lnTo>
                  <a:pt x="575995" y="474948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0060820" y="5969996"/>
            <a:ext cx="339725" cy="339725"/>
          </a:xfrm>
          <a:custGeom>
            <a:avLst/>
            <a:gdLst/>
            <a:ahLst/>
            <a:cxnLst/>
            <a:rect l="l" t="t" r="r" b="b"/>
            <a:pathLst>
              <a:path w="339725" h="339725">
                <a:moveTo>
                  <a:pt x="169646" y="339305"/>
                </a:moveTo>
                <a:lnTo>
                  <a:pt x="214747" y="333245"/>
                </a:lnTo>
                <a:lnTo>
                  <a:pt x="255273" y="316142"/>
                </a:lnTo>
                <a:lnTo>
                  <a:pt x="289607" y="289615"/>
                </a:lnTo>
                <a:lnTo>
                  <a:pt x="316133" y="255280"/>
                </a:lnTo>
                <a:lnTo>
                  <a:pt x="333233" y="214756"/>
                </a:lnTo>
                <a:lnTo>
                  <a:pt x="339293" y="169659"/>
                </a:lnTo>
                <a:lnTo>
                  <a:pt x="333233" y="124557"/>
                </a:lnTo>
                <a:lnTo>
                  <a:pt x="316133" y="84028"/>
                </a:lnTo>
                <a:lnTo>
                  <a:pt x="289607" y="49691"/>
                </a:lnTo>
                <a:lnTo>
                  <a:pt x="255273" y="23163"/>
                </a:lnTo>
                <a:lnTo>
                  <a:pt x="214747" y="6060"/>
                </a:lnTo>
                <a:lnTo>
                  <a:pt x="169646" y="0"/>
                </a:lnTo>
                <a:lnTo>
                  <a:pt x="124545" y="6060"/>
                </a:lnTo>
                <a:lnTo>
                  <a:pt x="84019" y="23163"/>
                </a:lnTo>
                <a:lnTo>
                  <a:pt x="49685" y="49691"/>
                </a:lnTo>
                <a:lnTo>
                  <a:pt x="23160" y="84028"/>
                </a:lnTo>
                <a:lnTo>
                  <a:pt x="6059" y="124557"/>
                </a:lnTo>
                <a:lnTo>
                  <a:pt x="0" y="169659"/>
                </a:lnTo>
                <a:lnTo>
                  <a:pt x="6059" y="214756"/>
                </a:lnTo>
                <a:lnTo>
                  <a:pt x="23160" y="255280"/>
                </a:lnTo>
                <a:lnTo>
                  <a:pt x="49685" y="289615"/>
                </a:lnTo>
                <a:lnTo>
                  <a:pt x="84019" y="316142"/>
                </a:lnTo>
                <a:lnTo>
                  <a:pt x="124545" y="333245"/>
                </a:lnTo>
                <a:lnTo>
                  <a:pt x="169646" y="339305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10083648" y="5958367"/>
            <a:ext cx="298450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spc="-235" dirty="0">
                <a:solidFill>
                  <a:srgbClr val="FFFFFF"/>
                </a:solidFill>
                <a:latin typeface="Arial Narrow"/>
                <a:cs typeface="Arial Narrow"/>
              </a:rPr>
              <a:t>1</a:t>
            </a:r>
            <a:r>
              <a:rPr sz="1950" spc="-229" dirty="0">
                <a:solidFill>
                  <a:srgbClr val="FFFFFF"/>
                </a:solidFill>
                <a:latin typeface="Arial Narrow"/>
                <a:cs typeface="Arial Narrow"/>
              </a:rPr>
              <a:t>3</a:t>
            </a:r>
            <a:r>
              <a:rPr sz="1950" spc="-75" dirty="0">
                <a:solidFill>
                  <a:srgbClr val="FFFFFF"/>
                </a:solidFill>
                <a:latin typeface="Arial Narrow"/>
                <a:cs typeface="Arial Narrow"/>
              </a:rPr>
              <a:t>0</a:t>
            </a:r>
            <a:endParaRPr sz="1950">
              <a:latin typeface="Arial Narrow"/>
              <a:cs typeface="Arial Narrow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0182483" y="6196111"/>
            <a:ext cx="100330" cy="109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0" spc="-15" dirty="0">
                <a:solidFill>
                  <a:srgbClr val="FFFFFF"/>
                </a:solidFill>
                <a:latin typeface="Arial Narrow"/>
                <a:cs typeface="Arial Narrow"/>
              </a:rPr>
              <a:t>km</a:t>
            </a:r>
            <a:endParaRPr sz="550">
              <a:latin typeface="Arial Narrow"/>
              <a:cs typeface="Arial Narrow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9423012" y="6294988"/>
            <a:ext cx="902335" cy="1019810"/>
          </a:xfrm>
          <a:custGeom>
            <a:avLst/>
            <a:gdLst/>
            <a:ahLst/>
            <a:cxnLst/>
            <a:rect l="l" t="t" r="r" b="b"/>
            <a:pathLst>
              <a:path w="902334" h="1019809">
                <a:moveTo>
                  <a:pt x="451053" y="0"/>
                </a:moveTo>
                <a:lnTo>
                  <a:pt x="33528" y="229981"/>
                </a:lnTo>
                <a:lnTo>
                  <a:pt x="2550" y="271213"/>
                </a:lnTo>
                <a:lnTo>
                  <a:pt x="0" y="288045"/>
                </a:lnTo>
                <a:lnTo>
                  <a:pt x="0" y="731453"/>
                </a:lnTo>
                <a:lnTo>
                  <a:pt x="20225" y="778893"/>
                </a:lnTo>
                <a:lnTo>
                  <a:pt x="417525" y="1011221"/>
                </a:lnTo>
                <a:lnTo>
                  <a:pt x="451053" y="1019498"/>
                </a:lnTo>
                <a:lnTo>
                  <a:pt x="468728" y="1017429"/>
                </a:lnTo>
                <a:lnTo>
                  <a:pt x="868578" y="789517"/>
                </a:lnTo>
                <a:lnTo>
                  <a:pt x="899555" y="748285"/>
                </a:lnTo>
                <a:lnTo>
                  <a:pt x="902106" y="731453"/>
                </a:lnTo>
                <a:lnTo>
                  <a:pt x="902106" y="288045"/>
                </a:lnTo>
                <a:lnTo>
                  <a:pt x="881880" y="240605"/>
                </a:lnTo>
                <a:lnTo>
                  <a:pt x="484581" y="8277"/>
                </a:lnTo>
                <a:lnTo>
                  <a:pt x="451053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9498858" y="6560128"/>
            <a:ext cx="783955" cy="6136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>
              <a:spcBef>
                <a:spcPts val="125"/>
              </a:spcBef>
            </a:pPr>
            <a:r>
              <a:rPr lang="pl-PL" sz="950" b="1" spc="-140" dirty="0">
                <a:solidFill>
                  <a:srgbClr val="FFFFFF"/>
                </a:solidFill>
                <a:latin typeface="Arial"/>
                <a:cs typeface="Arial"/>
              </a:rPr>
              <a:t>Wywrotka  z </a:t>
            </a:r>
            <a:r>
              <a:rPr lang="pl-PL" sz="950" b="1" spc="-140" dirty="0" err="1">
                <a:solidFill>
                  <a:srgbClr val="FFFFFF"/>
                </a:solidFill>
                <a:latin typeface="Arial"/>
                <a:cs typeface="Arial"/>
              </a:rPr>
              <a:t>kipprowaniem</a:t>
            </a:r>
            <a:r>
              <a:rPr lang="pl-PL" sz="950" b="1" spc="-140" dirty="0">
                <a:solidFill>
                  <a:srgbClr val="FFFFFF"/>
                </a:solidFill>
                <a:latin typeface="Arial"/>
                <a:cs typeface="Arial"/>
              </a:rPr>
              <a:t> do  tyłu</a:t>
            </a:r>
            <a:endParaRPr lang="pl-PL" sz="9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endParaRPr sz="950" dirty="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9423012" y="6294988"/>
            <a:ext cx="902335" cy="1019810"/>
          </a:xfrm>
          <a:custGeom>
            <a:avLst/>
            <a:gdLst/>
            <a:ahLst/>
            <a:cxnLst/>
            <a:rect l="l" t="t" r="r" b="b"/>
            <a:pathLst>
              <a:path w="902334" h="1019809">
                <a:moveTo>
                  <a:pt x="902106" y="731453"/>
                </a:moveTo>
                <a:lnTo>
                  <a:pt x="902106" y="288045"/>
                </a:lnTo>
                <a:lnTo>
                  <a:pt x="899555" y="271213"/>
                </a:lnTo>
                <a:lnTo>
                  <a:pt x="868578" y="229981"/>
                </a:lnTo>
                <a:lnTo>
                  <a:pt x="484581" y="8277"/>
                </a:lnTo>
                <a:lnTo>
                  <a:pt x="451053" y="0"/>
                </a:lnTo>
                <a:lnTo>
                  <a:pt x="433378" y="2069"/>
                </a:lnTo>
                <a:lnTo>
                  <a:pt x="33528" y="229981"/>
                </a:lnTo>
                <a:lnTo>
                  <a:pt x="2550" y="271213"/>
                </a:lnTo>
                <a:lnTo>
                  <a:pt x="0" y="288045"/>
                </a:lnTo>
                <a:lnTo>
                  <a:pt x="0" y="731453"/>
                </a:lnTo>
                <a:lnTo>
                  <a:pt x="20225" y="778893"/>
                </a:lnTo>
                <a:lnTo>
                  <a:pt x="417525" y="1011221"/>
                </a:lnTo>
                <a:lnTo>
                  <a:pt x="451053" y="1019498"/>
                </a:lnTo>
                <a:lnTo>
                  <a:pt x="468728" y="1017429"/>
                </a:lnTo>
                <a:lnTo>
                  <a:pt x="868578" y="789517"/>
                </a:lnTo>
                <a:lnTo>
                  <a:pt x="899555" y="748285"/>
                </a:lnTo>
                <a:lnTo>
                  <a:pt x="902106" y="731453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8" y="4611880"/>
            <a:ext cx="288290" cy="1538605"/>
          </a:xfrm>
          <a:custGeom>
            <a:avLst/>
            <a:gdLst/>
            <a:ahLst/>
            <a:cxnLst/>
            <a:rect l="l" t="t" r="r" b="b"/>
            <a:pathLst>
              <a:path w="288290" h="1538604">
                <a:moveTo>
                  <a:pt x="0" y="1538046"/>
                </a:moveTo>
                <a:lnTo>
                  <a:pt x="287997" y="1538046"/>
                </a:lnTo>
                <a:lnTo>
                  <a:pt x="287997" y="0"/>
                </a:lnTo>
                <a:lnTo>
                  <a:pt x="0" y="0"/>
                </a:lnTo>
                <a:lnTo>
                  <a:pt x="0" y="1538046"/>
                </a:lnTo>
                <a:close/>
              </a:path>
            </a:pathLst>
          </a:custGeom>
          <a:solidFill>
            <a:srgbClr val="B6BF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599307" y="4478251"/>
            <a:ext cx="6007735" cy="27188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6100"/>
              </a:lnSpc>
              <a:spcBef>
                <a:spcPts val="100"/>
              </a:spcBef>
            </a:pPr>
            <a:r>
              <a:rPr lang="pl-PL" sz="1200" dirty="0"/>
              <a:t>Przyczepy serii Delta to wywrotki hamowane o masie całkowitej do 2700 kg, powierzchni ładunkowej 2570×1470×350 mm, zdejmowanych i składanych aluminiowych burtach o wysokości 350 mm, zdejmowane słupki narożne - możliwość ustawienia platformy. </a:t>
            </a:r>
          </a:p>
          <a:p>
            <a:pPr marL="12700" marR="5080">
              <a:lnSpc>
                <a:spcPct val="146100"/>
              </a:lnSpc>
              <a:spcBef>
                <a:spcPts val="100"/>
              </a:spcBef>
            </a:pPr>
            <a:r>
              <a:rPr lang="pl-PL" sz="1200" dirty="0"/>
              <a:t>Całkowicie spawana rama mostu, solidny dyszel w kształcie litery „V”, koła 13 cali, instalacja elektryczna 13-pinowa. </a:t>
            </a:r>
          </a:p>
          <a:p>
            <a:pPr marL="12700" marR="5080">
              <a:lnSpc>
                <a:spcPct val="146100"/>
              </a:lnSpc>
              <a:spcBef>
                <a:spcPts val="100"/>
              </a:spcBef>
            </a:pPr>
            <a:r>
              <a:rPr lang="pl-PL" sz="1200" dirty="0"/>
              <a:t>Podłoga wykonana z wodoodpornej 15 mm płyty sitodrukowej z możliwością pokrycia blachą ocynkowaną, jako zabezpieczenie przed ścieraniem. </a:t>
            </a:r>
          </a:p>
          <a:p>
            <a:pPr marL="12700" marR="5080">
              <a:lnSpc>
                <a:spcPct val="146100"/>
              </a:lnSpc>
              <a:spcBef>
                <a:spcPts val="100"/>
              </a:spcBef>
            </a:pPr>
            <a:r>
              <a:rPr lang="pl-PL" sz="1200" dirty="0"/>
              <a:t>Ręczna lub elektryczna obsługa hydrauliki przechylania. </a:t>
            </a:r>
          </a:p>
          <a:p>
            <a:pPr marL="12700" marR="5080">
              <a:lnSpc>
                <a:spcPct val="146100"/>
              </a:lnSpc>
              <a:spcBef>
                <a:spcPts val="100"/>
              </a:spcBef>
            </a:pPr>
            <a:r>
              <a:rPr lang="pl-PL" sz="1200" dirty="0"/>
              <a:t>W standardzie przyczepy serii Delta wyposażone są w koło podporowe i uchwyt, z klinami pod koła oraz tylne światła LED </a:t>
            </a:r>
            <a:r>
              <a:rPr lang="pl-PL" sz="1200" dirty="0" err="1"/>
              <a:t>Agados</a:t>
            </a:r>
            <a:r>
              <a:rPr lang="pl-PL" sz="1200" dirty="0"/>
              <a:t> Smart</a:t>
            </a:r>
            <a:endParaRPr sz="1150" dirty="0">
              <a:latin typeface="Tahoma"/>
              <a:cs typeface="Tahom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389358" y="470879"/>
            <a:ext cx="297116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pl-PL" sz="1400" b="1" dirty="0">
                <a:solidFill>
                  <a:schemeClr val="bg1">
                    <a:lumMod val="75000"/>
                  </a:schemeClr>
                </a:solidFill>
              </a:rPr>
              <a:t>POMOCNA DLA KAŻDEGO ROLNIKA</a:t>
            </a:r>
            <a:r>
              <a:rPr sz="1400" b="1" spc="-50" dirty="0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endParaRPr sz="1400" b="1" dirty="0">
              <a:solidFill>
                <a:schemeClr val="bg1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8775700" y="240060"/>
            <a:ext cx="585016" cy="1128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650" spc="-20" dirty="0">
                <a:solidFill>
                  <a:srgbClr val="1C1C1B"/>
                </a:solidFill>
                <a:latin typeface="Arial"/>
                <a:cs typeface="Arial"/>
              </a:rPr>
              <a:t>WYWROTKA</a:t>
            </a:r>
            <a:endParaRPr sz="6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1999" y="444854"/>
            <a:ext cx="8915400" cy="0"/>
          </a:xfrm>
          <a:custGeom>
            <a:avLst/>
            <a:gdLst/>
            <a:ahLst/>
            <a:cxnLst/>
            <a:rect l="l" t="t" r="r" b="b"/>
            <a:pathLst>
              <a:path w="8915400">
                <a:moveTo>
                  <a:pt x="0" y="0"/>
                </a:moveTo>
                <a:lnTo>
                  <a:pt x="8915403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93519" y="7295305"/>
            <a:ext cx="9366885" cy="0"/>
          </a:xfrm>
          <a:custGeom>
            <a:avLst/>
            <a:gdLst/>
            <a:ahLst/>
            <a:cxnLst/>
            <a:rect l="l" t="t" r="r" b="b"/>
            <a:pathLst>
              <a:path w="9366885">
                <a:moveTo>
                  <a:pt x="0" y="0"/>
                </a:moveTo>
                <a:lnTo>
                  <a:pt x="9366478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3536" y="7145018"/>
            <a:ext cx="576580" cy="415290"/>
          </a:xfrm>
          <a:custGeom>
            <a:avLst/>
            <a:gdLst/>
            <a:ahLst/>
            <a:cxnLst/>
            <a:rect l="l" t="t" r="r" b="b"/>
            <a:pathLst>
              <a:path w="576580" h="415290">
                <a:moveTo>
                  <a:pt x="287997" y="0"/>
                </a:moveTo>
                <a:lnTo>
                  <a:pt x="16001" y="151631"/>
                </a:lnTo>
                <a:lnTo>
                  <a:pt x="0" y="179343"/>
                </a:lnTo>
                <a:lnTo>
                  <a:pt x="0" y="414986"/>
                </a:lnTo>
                <a:lnTo>
                  <a:pt x="575995" y="414986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51425" y="7237969"/>
            <a:ext cx="42037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50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1600" b="1" spc="670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348962" y="1443329"/>
            <a:ext cx="2985770" cy="3369945"/>
          </a:xfrm>
          <a:custGeom>
            <a:avLst/>
            <a:gdLst/>
            <a:ahLst/>
            <a:cxnLst/>
            <a:rect l="l" t="t" r="r" b="b"/>
            <a:pathLst>
              <a:path w="2985770" h="3369945">
                <a:moveTo>
                  <a:pt x="0" y="0"/>
                </a:moveTo>
                <a:lnTo>
                  <a:pt x="2985516" y="0"/>
                </a:lnTo>
                <a:lnTo>
                  <a:pt x="2985516" y="3369564"/>
                </a:lnTo>
                <a:lnTo>
                  <a:pt x="0" y="3369564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452153" y="1541970"/>
            <a:ext cx="2780665" cy="3171825"/>
          </a:xfrm>
          <a:custGeom>
            <a:avLst/>
            <a:gdLst/>
            <a:ahLst/>
            <a:cxnLst/>
            <a:rect l="l" t="t" r="r" b="b"/>
            <a:pathLst>
              <a:path w="2780665" h="3171825">
                <a:moveTo>
                  <a:pt x="1390097" y="0"/>
                </a:moveTo>
                <a:lnTo>
                  <a:pt x="1332420" y="13792"/>
                </a:lnTo>
                <a:lnTo>
                  <a:pt x="57683" y="749757"/>
                </a:lnTo>
                <a:lnTo>
                  <a:pt x="16897" y="792810"/>
                </a:lnTo>
                <a:lnTo>
                  <a:pt x="0" y="849655"/>
                </a:lnTo>
                <a:lnTo>
                  <a:pt x="0" y="2321598"/>
                </a:lnTo>
                <a:lnTo>
                  <a:pt x="16897" y="2378443"/>
                </a:lnTo>
                <a:lnTo>
                  <a:pt x="57683" y="2421496"/>
                </a:lnTo>
                <a:lnTo>
                  <a:pt x="1332420" y="3157461"/>
                </a:lnTo>
                <a:lnTo>
                  <a:pt x="1390097" y="3171253"/>
                </a:lnTo>
                <a:lnTo>
                  <a:pt x="1420792" y="3167805"/>
                </a:lnTo>
                <a:lnTo>
                  <a:pt x="2722511" y="2421496"/>
                </a:lnTo>
                <a:lnTo>
                  <a:pt x="2763291" y="2378443"/>
                </a:lnTo>
                <a:lnTo>
                  <a:pt x="2780182" y="2321598"/>
                </a:lnTo>
                <a:lnTo>
                  <a:pt x="2780182" y="849655"/>
                </a:lnTo>
                <a:lnTo>
                  <a:pt x="2763291" y="792810"/>
                </a:lnTo>
                <a:lnTo>
                  <a:pt x="2722511" y="749757"/>
                </a:lnTo>
                <a:lnTo>
                  <a:pt x="1447774" y="13792"/>
                </a:lnTo>
                <a:lnTo>
                  <a:pt x="13900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452162" y="2077556"/>
            <a:ext cx="2780182" cy="19560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438730" y="1713331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541935" y="1811965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4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627047" y="2597886"/>
            <a:ext cx="1768334" cy="70790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183132" y="1713331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286344" y="1811965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5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286345" y="2066417"/>
            <a:ext cx="1853450" cy="13351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419310" y="175125"/>
            <a:ext cx="624840" cy="2346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pl-PL" sz="1450" spc="175" dirty="0">
                <a:solidFill>
                  <a:srgbClr val="154194"/>
                </a:solidFill>
                <a:latin typeface="Arial"/>
                <a:cs typeface="Arial"/>
              </a:rPr>
              <a:t>D</a:t>
            </a:r>
            <a:r>
              <a:rPr sz="1450" spc="175" dirty="0" err="1">
                <a:solidFill>
                  <a:srgbClr val="154194"/>
                </a:solidFill>
                <a:latin typeface="Arial"/>
                <a:cs typeface="Arial"/>
              </a:rPr>
              <a:t>e</a:t>
            </a:r>
            <a:r>
              <a:rPr sz="1450" spc="520" dirty="0" err="1">
                <a:solidFill>
                  <a:srgbClr val="154194"/>
                </a:solidFill>
                <a:latin typeface="Arial"/>
                <a:cs typeface="Arial"/>
              </a:rPr>
              <a:t>l</a:t>
            </a:r>
            <a:r>
              <a:rPr sz="1450" spc="340" dirty="0" err="1">
                <a:solidFill>
                  <a:srgbClr val="154194"/>
                </a:solidFill>
                <a:latin typeface="Arial"/>
                <a:cs typeface="Arial"/>
              </a:rPr>
              <a:t>t</a:t>
            </a:r>
            <a:r>
              <a:rPr sz="1450" spc="190" dirty="0" err="1">
                <a:solidFill>
                  <a:srgbClr val="154194"/>
                </a:solidFill>
                <a:latin typeface="Arial"/>
                <a:cs typeface="Arial"/>
              </a:rPr>
              <a:t>a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0416667" y="1830679"/>
            <a:ext cx="275335" cy="230284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455456" y="131407"/>
            <a:ext cx="811081" cy="50347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484998" y="63385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399" y="0"/>
                </a:lnTo>
                <a:lnTo>
                  <a:pt x="2057399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588207" y="162020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4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588211" y="839682"/>
            <a:ext cx="1853438" cy="77883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392449" y="63385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495662" y="162020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4" h="2105660">
                <a:moveTo>
                  <a:pt x="926718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8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495662" y="560883"/>
            <a:ext cx="1853449" cy="123563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5545977" y="4194792"/>
            <a:ext cx="684966" cy="296876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indent="79375" algn="ctr">
              <a:lnSpc>
                <a:spcPts val="730"/>
              </a:lnSpc>
              <a:spcBef>
                <a:spcPts val="215"/>
              </a:spcBef>
            </a:pPr>
            <a:r>
              <a:rPr sz="700" b="1" spc="20" dirty="0">
                <a:solidFill>
                  <a:srgbClr val="1C1C1B"/>
                </a:solidFill>
                <a:latin typeface="Arial"/>
                <a:cs typeface="Arial"/>
              </a:rPr>
              <a:t>Delta </a:t>
            </a:r>
            <a:r>
              <a:rPr lang="pl-PL" sz="700" b="1" spc="20" dirty="0">
                <a:solidFill>
                  <a:srgbClr val="1C1C1B"/>
                </a:solidFill>
                <a:latin typeface="Arial"/>
                <a:cs typeface="Arial"/>
              </a:rPr>
              <a:t>z nadstawką siatkową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018817" y="3514074"/>
            <a:ext cx="883285" cy="11734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282575" marR="5080" indent="-270510">
              <a:lnSpc>
                <a:spcPts val="730"/>
              </a:lnSpc>
              <a:spcBef>
                <a:spcPts val="215"/>
              </a:spcBef>
            </a:pPr>
            <a:r>
              <a:rPr sz="700" b="1" spc="20" dirty="0">
                <a:solidFill>
                  <a:srgbClr val="1C1C1B"/>
                </a:solidFill>
                <a:latin typeface="Arial"/>
                <a:cs typeface="Arial"/>
              </a:rPr>
              <a:t>Delta </a:t>
            </a:r>
            <a:r>
              <a:rPr lang="pl-PL" sz="700" b="1" spc="5" dirty="0">
                <a:solidFill>
                  <a:srgbClr val="1C1C1B"/>
                </a:solidFill>
                <a:latin typeface="Arial"/>
                <a:cs typeface="Arial"/>
              </a:rPr>
              <a:t>platforma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822084" y="3551234"/>
            <a:ext cx="765175" cy="207108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273050" marR="5080" indent="-260985">
              <a:lnSpc>
                <a:spcPts val="730"/>
              </a:lnSpc>
              <a:spcBef>
                <a:spcPts val="215"/>
              </a:spcBef>
            </a:pPr>
            <a:r>
              <a:rPr lang="pl-PL" sz="700" b="1" spc="5" dirty="0">
                <a:solidFill>
                  <a:srgbClr val="1C1C1B"/>
                </a:solidFill>
                <a:latin typeface="Arial"/>
                <a:cs typeface="Arial"/>
              </a:rPr>
              <a:t>Tylny </a:t>
            </a: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kipper  </a:t>
            </a:r>
            <a:r>
              <a:rPr sz="700" b="1" spc="20" dirty="0">
                <a:solidFill>
                  <a:srgbClr val="1C1C1B"/>
                </a:solidFill>
                <a:latin typeface="Arial"/>
                <a:cs typeface="Arial"/>
              </a:rPr>
              <a:t>Delta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065098" y="1864178"/>
            <a:ext cx="839999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20" dirty="0">
                <a:solidFill>
                  <a:srgbClr val="1C1C1B"/>
                </a:solidFill>
                <a:latin typeface="Arial"/>
                <a:cs typeface="Arial"/>
              </a:rPr>
              <a:t>Delta </a:t>
            </a:r>
            <a:r>
              <a:rPr lang="pl-PL" sz="700" b="1" spc="5" dirty="0">
                <a:solidFill>
                  <a:srgbClr val="1C1C1B"/>
                </a:solidFill>
                <a:latin typeface="Arial"/>
                <a:cs typeface="Arial"/>
              </a:rPr>
              <a:t>skrzyniowa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216315" y="1830679"/>
            <a:ext cx="488344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e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911462" y="1819996"/>
            <a:ext cx="100520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700" b="1" dirty="0">
                <a:solidFill>
                  <a:srgbClr val="1C1C1B"/>
                </a:solidFill>
                <a:latin typeface="Arial"/>
                <a:cs typeface="Arial"/>
              </a:rPr>
              <a:t>Wyposażenie elektryczne pompy 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208210" y="1912452"/>
            <a:ext cx="424815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700" dirty="0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432000" y="5449811"/>
            <a:ext cx="2725420" cy="0"/>
          </a:xfrm>
          <a:custGeom>
            <a:avLst/>
            <a:gdLst/>
            <a:ahLst/>
            <a:cxnLst/>
            <a:rect l="l" t="t" r="r" b="b"/>
            <a:pathLst>
              <a:path w="2725420">
                <a:moveTo>
                  <a:pt x="0" y="0"/>
                </a:moveTo>
                <a:lnTo>
                  <a:pt x="2725153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419300" y="5243410"/>
            <a:ext cx="2748280" cy="456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200" b="1" dirty="0"/>
              <a:t>WARIANTY, MODYFIKACJE, AKCESORIA</a:t>
            </a:r>
            <a:r>
              <a:rPr sz="1200" b="1" spc="20" dirty="0">
                <a:solidFill>
                  <a:srgbClr val="1C1C1B"/>
                </a:solidFill>
                <a:latin typeface="Arial"/>
                <a:cs typeface="Arial"/>
              </a:rPr>
              <a:t>, </a:t>
            </a:r>
            <a:endParaRPr lang="pl-PL" sz="1200" b="1" spc="20" dirty="0">
              <a:solidFill>
                <a:srgbClr val="1C1C1B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800" b="1" dirty="0">
                <a:solidFill>
                  <a:schemeClr val="accent1"/>
                </a:solidFill>
              </a:rPr>
              <a:t>Przyczepy z serii Delta można wyposażyć w funkcjonalne akcesoria lub wybrać różne modyfikacje</a:t>
            </a:r>
            <a:endParaRPr sz="700" b="1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19310" y="5707782"/>
            <a:ext cx="2265680" cy="13978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6210" indent="-144145">
              <a:lnSpc>
                <a:spcPts val="930"/>
              </a:lnSpc>
              <a:spcBef>
                <a:spcPts val="10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Zdejmowane burty </a:t>
            </a:r>
          </a:p>
          <a:p>
            <a:pPr marL="156210" indent="-144145">
              <a:lnSpc>
                <a:spcPts val="930"/>
              </a:lnSpc>
              <a:spcBef>
                <a:spcPts val="10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Blokada zamknięcia złącza przyczepy </a:t>
            </a:r>
          </a:p>
          <a:p>
            <a:pPr marL="156210" indent="-144145">
              <a:lnSpc>
                <a:spcPts val="930"/>
              </a:lnSpc>
              <a:spcBef>
                <a:spcPts val="10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Plandeka niska lub wysoka plandeka ze stelażem</a:t>
            </a:r>
          </a:p>
          <a:p>
            <a:pPr marL="156210" indent="-144145">
              <a:lnSpc>
                <a:spcPts val="930"/>
              </a:lnSpc>
              <a:spcBef>
                <a:spcPts val="10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Nadstawka siatkowa o wysokości 1 m </a:t>
            </a:r>
          </a:p>
          <a:p>
            <a:pPr marL="156210" indent="-144145">
              <a:lnSpc>
                <a:spcPts val="930"/>
              </a:lnSpc>
              <a:spcBef>
                <a:spcPts val="10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Powłoka z blachy ocynkowanej na podłodze </a:t>
            </a:r>
          </a:p>
          <a:p>
            <a:pPr marL="156210" indent="-144145">
              <a:lnSpc>
                <a:spcPts val="930"/>
              </a:lnSpc>
              <a:spcBef>
                <a:spcPts val="10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Koło zapasowe z uchwytem </a:t>
            </a:r>
          </a:p>
          <a:p>
            <a:pPr marL="156210" indent="-144145">
              <a:lnSpc>
                <a:spcPts val="930"/>
              </a:lnSpc>
              <a:spcBef>
                <a:spcPts val="10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Amortyzatory </a:t>
            </a:r>
          </a:p>
          <a:p>
            <a:pPr marL="156210" indent="-144145">
              <a:lnSpc>
                <a:spcPts val="930"/>
              </a:lnSpc>
              <a:spcBef>
                <a:spcPts val="10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Elektryczne uruchamianie hydrauliki przechylania</a:t>
            </a:r>
          </a:p>
          <a:p>
            <a:pPr marL="156210" indent="-144145">
              <a:lnSpc>
                <a:spcPts val="930"/>
              </a:lnSpc>
              <a:spcBef>
                <a:spcPts val="10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Awaryjna pompa ręczna </a:t>
            </a:r>
          </a:p>
          <a:p>
            <a:pPr marL="156210" indent="-144145">
              <a:lnSpc>
                <a:spcPts val="930"/>
              </a:lnSpc>
              <a:spcBef>
                <a:spcPts val="10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AKS kontrola antypoślizgowa</a:t>
            </a:r>
          </a:p>
          <a:p>
            <a:pPr marL="156210" indent="-144145">
              <a:lnSpc>
                <a:spcPts val="930"/>
              </a:lnSpc>
              <a:spcBef>
                <a:spcPts val="10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Dyszel z regulacją wysokości</a:t>
            </a:r>
            <a:endParaRPr sz="800" dirty="0">
              <a:latin typeface="Tahoma"/>
              <a:cs typeface="Tahoma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4092549" y="5972012"/>
            <a:ext cx="1341120" cy="0"/>
          </a:xfrm>
          <a:custGeom>
            <a:avLst/>
            <a:gdLst/>
            <a:ahLst/>
            <a:cxnLst/>
            <a:rect l="l" t="t" r="r" b="b"/>
            <a:pathLst>
              <a:path w="1341120">
                <a:moveTo>
                  <a:pt x="0" y="0"/>
                </a:moveTo>
                <a:lnTo>
                  <a:pt x="1340535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4079849" y="5765613"/>
            <a:ext cx="1365250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000" b="1" spc="25" dirty="0">
                <a:solidFill>
                  <a:srgbClr val="1C1C1B"/>
                </a:solidFill>
                <a:latin typeface="Arial"/>
                <a:cs typeface="Arial"/>
              </a:rPr>
              <a:t>DANE TECHNICZNE</a:t>
            </a:r>
            <a:endParaRPr sz="1000" dirty="0">
              <a:latin typeface="Arial"/>
              <a:cs typeface="Arial"/>
            </a:endParaRPr>
          </a:p>
        </p:txBody>
      </p:sp>
      <p:graphicFrame>
        <p:nvGraphicFramePr>
          <p:cNvPr id="37" name="object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1080779"/>
              </p:ext>
            </p:extLst>
          </p:nvPr>
        </p:nvGraphicFramePr>
        <p:xfrm>
          <a:off x="4092549" y="6133168"/>
          <a:ext cx="6167855" cy="8655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442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235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9029">
                <a:tc gridSpan="2"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545"/>
                        </a:spcBef>
                        <a:tabLst>
                          <a:tab pos="1247140" algn="l"/>
                          <a:tab pos="2879725" algn="l"/>
                          <a:tab pos="4130675" algn="l"/>
                          <a:tab pos="5196205" algn="l"/>
                        </a:tabLst>
                      </a:pPr>
                      <a:r>
                        <a:rPr lang="pl-PL" sz="7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          T</a:t>
                      </a:r>
                      <a:r>
                        <a:rPr sz="700" b="1" dirty="0" err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yp</a:t>
                      </a:r>
                      <a:r>
                        <a:rPr sz="7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lang="pl-PL" sz="7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        DMC</a:t>
                      </a:r>
                      <a:r>
                        <a:rPr sz="7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(kg)	</a:t>
                      </a:r>
                      <a:r>
                        <a:rPr lang="pl-PL" sz="700" b="1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Ładowność</a:t>
                      </a:r>
                      <a:r>
                        <a:rPr sz="7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(kg)	</a:t>
                      </a:r>
                      <a:r>
                        <a:rPr lang="pl-PL" sz="7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Powierzchnia</a:t>
                      </a:r>
                      <a:r>
                        <a:rPr sz="7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(mm)	</a:t>
                      </a:r>
                      <a:r>
                        <a:rPr lang="pl-PL" sz="700" b="1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         </a:t>
                      </a:r>
                      <a:r>
                        <a:rPr lang="pl-PL" sz="7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Ilość osi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solidFill>
                      <a:srgbClr val="15419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5401">
                <a:tc>
                  <a:txBody>
                    <a:bodyPr/>
                    <a:lstStyle/>
                    <a:p>
                      <a:pPr marR="641985" algn="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r>
                        <a:rPr sz="700" spc="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</a:t>
                      </a:r>
                      <a:r>
                        <a:rPr sz="700" spc="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</a:t>
                      </a: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8020">
                        <a:lnSpc>
                          <a:spcPts val="705"/>
                        </a:lnSpc>
                        <a:spcBef>
                          <a:spcPts val="10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920</a:t>
                      </a:r>
                      <a:endParaRPr sz="700" dirty="0">
                        <a:latin typeface="Tahoma"/>
                        <a:cs typeface="Tahoma"/>
                      </a:endParaRPr>
                    </a:p>
                    <a:p>
                      <a:pPr marR="478155" algn="r">
                        <a:lnSpc>
                          <a:spcPts val="210"/>
                        </a:lnSpc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8013">
                <a:tc>
                  <a:txBody>
                    <a:bodyPr/>
                    <a:lstStyle/>
                    <a:p>
                      <a:pPr marR="641985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r>
                        <a:rPr sz="700" spc="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5</a:t>
                      </a:r>
                      <a:r>
                        <a:rPr sz="700" spc="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</a:t>
                      </a: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452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1090</a:t>
                      </a:r>
                      <a:r>
                        <a:rPr lang="pl-PL"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                                 2570x1470x350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7983">
                <a:tc>
                  <a:txBody>
                    <a:bodyPr/>
                    <a:lstStyle/>
                    <a:p>
                      <a:pPr marL="35560">
                        <a:lnSpc>
                          <a:spcPts val="254"/>
                        </a:lnSpc>
                      </a:pPr>
                      <a:r>
                        <a:rPr sz="700" spc="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DELTA</a:t>
                      </a:r>
                      <a:endParaRPr lang="pl-PL" sz="700" spc="15" dirty="0">
                        <a:solidFill>
                          <a:srgbClr val="1C1C1B"/>
                        </a:solidFill>
                        <a:latin typeface="Tahoma"/>
                        <a:cs typeface="Tahoma"/>
                      </a:endParaRPr>
                    </a:p>
                    <a:p>
                      <a:pPr marL="35560">
                        <a:lnSpc>
                          <a:spcPts val="254"/>
                        </a:lnSpc>
                      </a:pPr>
                      <a:endParaRPr sz="700" dirty="0">
                        <a:latin typeface="Tahoma"/>
                        <a:cs typeface="Tahoma"/>
                      </a:endParaRPr>
                    </a:p>
                    <a:p>
                      <a:pPr marL="1578610">
                        <a:lnSpc>
                          <a:spcPts val="705"/>
                        </a:lnSpc>
                      </a:pPr>
                      <a:r>
                        <a:rPr sz="700" spc="-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2000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59105" algn="ctr">
                        <a:lnSpc>
                          <a:spcPts val="254"/>
                        </a:lnSpc>
                      </a:pPr>
                      <a:endParaRPr sz="700" dirty="0">
                        <a:latin typeface="Tahoma"/>
                        <a:cs typeface="Tahoma"/>
                      </a:endParaRPr>
                    </a:p>
                    <a:p>
                      <a:pPr marL="646430">
                        <a:lnSpc>
                          <a:spcPts val="705"/>
                        </a:lnSpc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1520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8011">
                <a:tc>
                  <a:txBody>
                    <a:bodyPr/>
                    <a:lstStyle/>
                    <a:p>
                      <a:pPr marR="642620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</a:t>
                      </a: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</a:t>
                      </a:r>
                      <a:r>
                        <a:rPr sz="700" spc="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</a:t>
                      </a: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78155" algn="r">
                        <a:lnSpc>
                          <a:spcPts val="254"/>
                        </a:lnSpc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</a:t>
                      </a:r>
                      <a:endParaRPr sz="700" dirty="0">
                        <a:latin typeface="Tahoma"/>
                        <a:cs typeface="Tahoma"/>
                      </a:endParaRPr>
                    </a:p>
                    <a:p>
                      <a:pPr marL="647065">
                        <a:lnSpc>
                          <a:spcPts val="705"/>
                        </a:lnSpc>
                      </a:pPr>
                      <a:r>
                        <a:rPr sz="700" spc="-3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2210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8" name="object 38"/>
          <p:cNvSpPr txBox="1"/>
          <p:nvPr/>
        </p:nvSpPr>
        <p:spPr>
          <a:xfrm>
            <a:off x="4115758" y="6991605"/>
            <a:ext cx="211518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800" b="1" dirty="0">
                <a:solidFill>
                  <a:schemeClr val="accent1"/>
                </a:solidFill>
              </a:rPr>
              <a:t>Opcjonalnie można zmniejszyć masę całkowitą</a:t>
            </a:r>
            <a:r>
              <a:rPr sz="700" i="1" spc="20" dirty="0">
                <a:solidFill>
                  <a:srgbClr val="154194"/>
                </a:solidFill>
                <a:latin typeface="Calibri"/>
                <a:cs typeface="Calibri"/>
              </a:rPr>
              <a:t>.</a:t>
            </a:r>
            <a:endParaRPr sz="700" dirty="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9027976" y="275454"/>
            <a:ext cx="3327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30" dirty="0">
                <a:solidFill>
                  <a:srgbClr val="1C1C1B"/>
                </a:solidFill>
                <a:latin typeface="Arial"/>
                <a:cs typeface="Arial"/>
              </a:rPr>
              <a:t>K</a:t>
            </a:r>
            <a:r>
              <a:rPr sz="650" spc="-10" dirty="0">
                <a:solidFill>
                  <a:srgbClr val="1C1C1B"/>
                </a:solidFill>
                <a:latin typeface="Arial"/>
                <a:cs typeface="Arial"/>
              </a:rPr>
              <a:t>I</a:t>
            </a:r>
            <a:r>
              <a:rPr sz="650" dirty="0">
                <a:solidFill>
                  <a:srgbClr val="1C1C1B"/>
                </a:solidFill>
                <a:latin typeface="Arial"/>
                <a:cs typeface="Arial"/>
              </a:rPr>
              <a:t>PPE</a:t>
            </a:r>
            <a:r>
              <a:rPr sz="650" spc="-20" dirty="0">
                <a:solidFill>
                  <a:srgbClr val="1C1C1B"/>
                </a:solidFill>
                <a:latin typeface="Arial"/>
                <a:cs typeface="Arial"/>
              </a:rPr>
              <a:t>R</a:t>
            </a:r>
            <a:endParaRPr sz="6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1999" y="7295453"/>
            <a:ext cx="9442450" cy="0"/>
          </a:xfrm>
          <a:custGeom>
            <a:avLst/>
            <a:gdLst/>
            <a:ahLst/>
            <a:cxnLst/>
            <a:rect l="l" t="t" r="r" b="b"/>
            <a:pathLst>
              <a:path w="9442450">
                <a:moveTo>
                  <a:pt x="0" y="0"/>
                </a:moveTo>
                <a:lnTo>
                  <a:pt x="9442069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400031" y="444854"/>
            <a:ext cx="5947410" cy="0"/>
          </a:xfrm>
          <a:custGeom>
            <a:avLst/>
            <a:gdLst/>
            <a:ahLst/>
            <a:cxnLst/>
            <a:rect l="l" t="t" r="r" b="b"/>
            <a:pathLst>
              <a:path w="5947409">
                <a:moveTo>
                  <a:pt x="0" y="0"/>
                </a:moveTo>
                <a:lnTo>
                  <a:pt x="5947371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942472" y="7145018"/>
            <a:ext cx="576580" cy="415290"/>
          </a:xfrm>
          <a:custGeom>
            <a:avLst/>
            <a:gdLst/>
            <a:ahLst/>
            <a:cxnLst/>
            <a:rect l="l" t="t" r="r" b="b"/>
            <a:pathLst>
              <a:path w="576579" h="415290">
                <a:moveTo>
                  <a:pt x="287997" y="0"/>
                </a:moveTo>
                <a:lnTo>
                  <a:pt x="15989" y="151631"/>
                </a:lnTo>
                <a:lnTo>
                  <a:pt x="0" y="179343"/>
                </a:lnTo>
                <a:lnTo>
                  <a:pt x="0" y="414986"/>
                </a:lnTo>
                <a:lnTo>
                  <a:pt x="575995" y="414986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0021742" y="7237969"/>
            <a:ext cx="41783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30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1600" b="1" spc="67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1556740"/>
            <a:ext cx="7924570" cy="25699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848501" y="1238282"/>
            <a:ext cx="3829971" cy="176998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55370" y="279499"/>
            <a:ext cx="267017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185" dirty="0"/>
              <a:t>P</a:t>
            </a:r>
            <a:r>
              <a:rPr sz="4000" spc="-15" dirty="0"/>
              <a:t>O</a:t>
            </a:r>
            <a:r>
              <a:rPr sz="4000" spc="65" dirty="0"/>
              <a:t>R</a:t>
            </a:r>
            <a:r>
              <a:rPr sz="4000" spc="225" dirty="0"/>
              <a:t>T</a:t>
            </a:r>
            <a:r>
              <a:rPr sz="4000" spc="345" dirty="0"/>
              <a:t>H</a:t>
            </a:r>
            <a:r>
              <a:rPr sz="4000" spc="-45" dirty="0"/>
              <a:t>O</a:t>
            </a:r>
            <a:r>
              <a:rPr sz="4000" spc="254" dirty="0"/>
              <a:t>S</a:t>
            </a:r>
            <a:endParaRPr sz="4000"/>
          </a:p>
        </p:txBody>
      </p:sp>
      <p:sp>
        <p:nvSpPr>
          <p:cNvPr id="9" name="object 9"/>
          <p:cNvSpPr/>
          <p:nvPr/>
        </p:nvSpPr>
        <p:spPr>
          <a:xfrm>
            <a:off x="9455456" y="131407"/>
            <a:ext cx="811081" cy="50347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604293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768381" y="0"/>
                </a:moveTo>
                <a:lnTo>
                  <a:pt x="713689" y="13496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2" y="1303764"/>
                </a:lnTo>
                <a:lnTo>
                  <a:pt x="54708" y="1344380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93" y="1344368"/>
                </a:lnTo>
                <a:lnTo>
                  <a:pt x="1521113" y="1303762"/>
                </a:lnTo>
                <a:lnTo>
                  <a:pt x="1536763" y="1249651"/>
                </a:lnTo>
                <a:lnTo>
                  <a:pt x="1536763" y="488692"/>
                </a:lnTo>
                <a:lnTo>
                  <a:pt x="1521112" y="434586"/>
                </a:lnTo>
                <a:lnTo>
                  <a:pt x="1482077" y="393976"/>
                </a:lnTo>
                <a:lnTo>
                  <a:pt x="823074" y="13496"/>
                </a:lnTo>
                <a:lnTo>
                  <a:pt x="7683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604293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1536763" y="1249651"/>
                </a:moveTo>
                <a:lnTo>
                  <a:pt x="1536763" y="488692"/>
                </a:lnTo>
                <a:lnTo>
                  <a:pt x="1532603" y="461239"/>
                </a:lnTo>
                <a:lnTo>
                  <a:pt x="1503775" y="411306"/>
                </a:lnTo>
                <a:lnTo>
                  <a:pt x="823074" y="13496"/>
                </a:lnTo>
                <a:lnTo>
                  <a:pt x="768381" y="0"/>
                </a:lnTo>
                <a:lnTo>
                  <a:pt x="739549" y="3374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1" y="1303762"/>
                </a:lnTo>
                <a:lnTo>
                  <a:pt x="54686" y="1344368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77" y="1344380"/>
                </a:lnTo>
                <a:lnTo>
                  <a:pt x="1521112" y="1303764"/>
                </a:lnTo>
                <a:lnTo>
                  <a:pt x="1536763" y="1249651"/>
                </a:lnTo>
                <a:close/>
              </a:path>
            </a:pathLst>
          </a:custGeom>
          <a:ln w="540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631293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741386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4" y="9848"/>
                </a:lnTo>
                <a:lnTo>
                  <a:pt x="7413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631303" y="6445783"/>
            <a:ext cx="1482763" cy="49128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905089" y="6388348"/>
            <a:ext cx="278130" cy="33020"/>
          </a:xfrm>
          <a:custGeom>
            <a:avLst/>
            <a:gdLst/>
            <a:ahLst/>
            <a:cxnLst/>
            <a:rect l="l" t="t" r="r" b="b"/>
            <a:pathLst>
              <a:path w="278129" h="33020">
                <a:moveTo>
                  <a:pt x="0" y="0"/>
                </a:moveTo>
                <a:lnTo>
                  <a:pt x="277977" y="32689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903754" y="6376993"/>
            <a:ext cx="3175" cy="22860"/>
          </a:xfrm>
          <a:custGeom>
            <a:avLst/>
            <a:gdLst/>
            <a:ahLst/>
            <a:cxnLst/>
            <a:rect l="l" t="t" r="r" b="b"/>
            <a:pathLst>
              <a:path w="3175" h="22860">
                <a:moveTo>
                  <a:pt x="1333" y="-2540"/>
                </a:moveTo>
                <a:lnTo>
                  <a:pt x="1333" y="25247"/>
                </a:lnTo>
              </a:path>
            </a:pathLst>
          </a:custGeom>
          <a:ln w="7747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8389749" y="6320885"/>
            <a:ext cx="334010" cy="101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" b="1" spc="65" dirty="0">
                <a:solidFill>
                  <a:srgbClr val="154194"/>
                </a:solidFill>
                <a:latin typeface="Arial"/>
                <a:cs typeface="Arial"/>
              </a:rPr>
              <a:t>4180</a:t>
            </a:r>
            <a:r>
              <a:rPr sz="500" b="1" spc="-2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 rot="360000">
            <a:off x="7889876" y="6334617"/>
            <a:ext cx="318185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2100</a:t>
            </a:r>
            <a:r>
              <a:rPr sz="500" b="1" spc="-5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8185605" y="6413587"/>
            <a:ext cx="744855" cy="7620"/>
          </a:xfrm>
          <a:custGeom>
            <a:avLst/>
            <a:gdLst/>
            <a:ahLst/>
            <a:cxnLst/>
            <a:rect l="l" t="t" r="r" b="b"/>
            <a:pathLst>
              <a:path w="744854" h="7620">
                <a:moveTo>
                  <a:pt x="0" y="7429"/>
                </a:moveTo>
                <a:lnTo>
                  <a:pt x="744359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185491" y="6409587"/>
            <a:ext cx="635" cy="22860"/>
          </a:xfrm>
          <a:custGeom>
            <a:avLst/>
            <a:gdLst/>
            <a:ahLst/>
            <a:cxnLst/>
            <a:rect l="l" t="t" r="r" b="b"/>
            <a:pathLst>
              <a:path w="634" h="22860">
                <a:moveTo>
                  <a:pt x="0" y="22860"/>
                </a:moveTo>
                <a:lnTo>
                  <a:pt x="228" y="22860"/>
                </a:lnTo>
                <a:lnTo>
                  <a:pt x="228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929848" y="6402158"/>
            <a:ext cx="635" cy="22860"/>
          </a:xfrm>
          <a:custGeom>
            <a:avLst/>
            <a:gdLst/>
            <a:ahLst/>
            <a:cxnLst/>
            <a:rect l="l" t="t" r="r" b="b"/>
            <a:pathLst>
              <a:path w="634" h="22860">
                <a:moveTo>
                  <a:pt x="0" y="22859"/>
                </a:moveTo>
                <a:lnTo>
                  <a:pt x="228" y="22859"/>
                </a:lnTo>
                <a:lnTo>
                  <a:pt x="228" y="0"/>
                </a:lnTo>
                <a:lnTo>
                  <a:pt x="0" y="0"/>
                </a:lnTo>
                <a:lnTo>
                  <a:pt x="0" y="22859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975414" y="6474080"/>
            <a:ext cx="5715" cy="76200"/>
          </a:xfrm>
          <a:custGeom>
            <a:avLst/>
            <a:gdLst/>
            <a:ahLst/>
            <a:cxnLst/>
            <a:rect l="l" t="t" r="r" b="b"/>
            <a:pathLst>
              <a:path w="5715" h="76200">
                <a:moveTo>
                  <a:pt x="2774" y="-2540"/>
                </a:moveTo>
                <a:lnTo>
                  <a:pt x="2774" y="78117"/>
                </a:lnTo>
              </a:path>
            </a:pathLst>
          </a:custGeom>
          <a:ln w="10629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964017" y="6548819"/>
            <a:ext cx="22860" cy="1905"/>
          </a:xfrm>
          <a:custGeom>
            <a:avLst/>
            <a:gdLst/>
            <a:ahLst/>
            <a:cxnLst/>
            <a:rect l="l" t="t" r="r" b="b"/>
            <a:pathLst>
              <a:path w="22859" h="1904">
                <a:moveTo>
                  <a:pt x="-2540" y="838"/>
                </a:moveTo>
                <a:lnTo>
                  <a:pt x="25336" y="838"/>
                </a:lnTo>
              </a:path>
            </a:pathLst>
          </a:custGeom>
          <a:ln w="6756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969573" y="6473244"/>
            <a:ext cx="22860" cy="1905"/>
          </a:xfrm>
          <a:custGeom>
            <a:avLst/>
            <a:gdLst/>
            <a:ahLst/>
            <a:cxnLst/>
            <a:rect l="l" t="t" r="r" b="b"/>
            <a:pathLst>
              <a:path w="22859" h="1904">
                <a:moveTo>
                  <a:pt x="-2540" y="838"/>
                </a:moveTo>
                <a:lnTo>
                  <a:pt x="25336" y="838"/>
                </a:lnTo>
              </a:path>
            </a:pathLst>
          </a:custGeom>
          <a:ln w="6756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 rot="16500000">
            <a:off x="8896346" y="6484286"/>
            <a:ext cx="275390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350</a:t>
            </a:r>
            <a:r>
              <a:rPr sz="500" b="1" spc="2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181073" y="7201425"/>
            <a:ext cx="36576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35" dirty="0">
                <a:solidFill>
                  <a:srgbClr val="1C1C1B"/>
                </a:solidFill>
                <a:latin typeface="Arial"/>
                <a:cs typeface="Arial"/>
              </a:rPr>
              <a:t>P</a:t>
            </a:r>
            <a:r>
              <a:rPr sz="700" b="1" spc="-15" dirty="0">
                <a:solidFill>
                  <a:srgbClr val="1C1C1B"/>
                </a:solidFill>
                <a:latin typeface="Arial"/>
                <a:cs typeface="Arial"/>
              </a:rPr>
              <a:t>o</a:t>
            </a: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r</a:t>
            </a:r>
            <a:r>
              <a:rPr sz="700" b="1" spc="15" dirty="0">
                <a:solidFill>
                  <a:srgbClr val="1C1C1B"/>
                </a:solidFill>
                <a:latin typeface="Arial"/>
                <a:cs typeface="Arial"/>
              </a:rPr>
              <a:t>t</a:t>
            </a:r>
            <a:r>
              <a:rPr sz="700" b="1" spc="-15" dirty="0">
                <a:solidFill>
                  <a:srgbClr val="1C1C1B"/>
                </a:solidFill>
                <a:latin typeface="Arial"/>
                <a:cs typeface="Arial"/>
              </a:rPr>
              <a:t>hos</a:t>
            </a:r>
            <a:endParaRPr sz="7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7631293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4" y="9848"/>
                </a:lnTo>
                <a:lnTo>
                  <a:pt x="741386" y="0"/>
                </a:lnTo>
                <a:lnTo>
                  <a:pt x="719464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9942472" y="5812492"/>
            <a:ext cx="576580" cy="654685"/>
          </a:xfrm>
          <a:custGeom>
            <a:avLst/>
            <a:gdLst/>
            <a:ahLst/>
            <a:cxnLst/>
            <a:rect l="l" t="t" r="r" b="b"/>
            <a:pathLst>
              <a:path w="576579" h="654685">
                <a:moveTo>
                  <a:pt x="287997" y="0"/>
                </a:moveTo>
                <a:lnTo>
                  <a:pt x="16002" y="151631"/>
                </a:lnTo>
                <a:lnTo>
                  <a:pt x="0" y="179343"/>
                </a:lnTo>
                <a:lnTo>
                  <a:pt x="0" y="474948"/>
                </a:lnTo>
                <a:lnTo>
                  <a:pt x="271995" y="650462"/>
                </a:lnTo>
                <a:lnTo>
                  <a:pt x="287997" y="654291"/>
                </a:lnTo>
                <a:lnTo>
                  <a:pt x="296513" y="653334"/>
                </a:lnTo>
                <a:lnTo>
                  <a:pt x="559993" y="502659"/>
                </a:lnTo>
                <a:lnTo>
                  <a:pt x="575995" y="474948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0060820" y="5969996"/>
            <a:ext cx="339725" cy="339725"/>
          </a:xfrm>
          <a:custGeom>
            <a:avLst/>
            <a:gdLst/>
            <a:ahLst/>
            <a:cxnLst/>
            <a:rect l="l" t="t" r="r" b="b"/>
            <a:pathLst>
              <a:path w="339725" h="339725">
                <a:moveTo>
                  <a:pt x="169646" y="339305"/>
                </a:moveTo>
                <a:lnTo>
                  <a:pt x="214747" y="333245"/>
                </a:lnTo>
                <a:lnTo>
                  <a:pt x="255273" y="316142"/>
                </a:lnTo>
                <a:lnTo>
                  <a:pt x="289607" y="289615"/>
                </a:lnTo>
                <a:lnTo>
                  <a:pt x="316133" y="255280"/>
                </a:lnTo>
                <a:lnTo>
                  <a:pt x="333233" y="214756"/>
                </a:lnTo>
                <a:lnTo>
                  <a:pt x="339293" y="169659"/>
                </a:lnTo>
                <a:lnTo>
                  <a:pt x="333233" y="124557"/>
                </a:lnTo>
                <a:lnTo>
                  <a:pt x="316133" y="84028"/>
                </a:lnTo>
                <a:lnTo>
                  <a:pt x="289607" y="49691"/>
                </a:lnTo>
                <a:lnTo>
                  <a:pt x="255273" y="23163"/>
                </a:lnTo>
                <a:lnTo>
                  <a:pt x="214747" y="6060"/>
                </a:lnTo>
                <a:lnTo>
                  <a:pt x="169646" y="0"/>
                </a:lnTo>
                <a:lnTo>
                  <a:pt x="124545" y="6060"/>
                </a:lnTo>
                <a:lnTo>
                  <a:pt x="84019" y="23163"/>
                </a:lnTo>
                <a:lnTo>
                  <a:pt x="49685" y="49691"/>
                </a:lnTo>
                <a:lnTo>
                  <a:pt x="23160" y="84028"/>
                </a:lnTo>
                <a:lnTo>
                  <a:pt x="6059" y="124557"/>
                </a:lnTo>
                <a:lnTo>
                  <a:pt x="0" y="169659"/>
                </a:lnTo>
                <a:lnTo>
                  <a:pt x="6059" y="214756"/>
                </a:lnTo>
                <a:lnTo>
                  <a:pt x="23160" y="255280"/>
                </a:lnTo>
                <a:lnTo>
                  <a:pt x="49685" y="289615"/>
                </a:lnTo>
                <a:lnTo>
                  <a:pt x="84019" y="316142"/>
                </a:lnTo>
                <a:lnTo>
                  <a:pt x="124545" y="333245"/>
                </a:lnTo>
                <a:lnTo>
                  <a:pt x="169646" y="339305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10083648" y="5958367"/>
            <a:ext cx="298450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spc="-235" dirty="0">
                <a:solidFill>
                  <a:srgbClr val="FFFFFF"/>
                </a:solidFill>
                <a:latin typeface="Arial Narrow"/>
                <a:cs typeface="Arial Narrow"/>
              </a:rPr>
              <a:t>1</a:t>
            </a:r>
            <a:r>
              <a:rPr sz="1950" spc="-229" dirty="0">
                <a:solidFill>
                  <a:srgbClr val="FFFFFF"/>
                </a:solidFill>
                <a:latin typeface="Arial Narrow"/>
                <a:cs typeface="Arial Narrow"/>
              </a:rPr>
              <a:t>3</a:t>
            </a:r>
            <a:r>
              <a:rPr sz="1950" spc="-75" dirty="0">
                <a:solidFill>
                  <a:srgbClr val="FFFFFF"/>
                </a:solidFill>
                <a:latin typeface="Arial Narrow"/>
                <a:cs typeface="Arial Narrow"/>
              </a:rPr>
              <a:t>0</a:t>
            </a:r>
            <a:endParaRPr sz="1950">
              <a:latin typeface="Arial Narrow"/>
              <a:cs typeface="Arial Narrow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0182483" y="6196111"/>
            <a:ext cx="100330" cy="109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0" spc="-15" dirty="0">
                <a:solidFill>
                  <a:srgbClr val="FFFFFF"/>
                </a:solidFill>
                <a:latin typeface="Arial Narrow"/>
                <a:cs typeface="Arial Narrow"/>
              </a:rPr>
              <a:t>km</a:t>
            </a:r>
            <a:endParaRPr sz="550">
              <a:latin typeface="Arial Narrow"/>
              <a:cs typeface="Arial Narrow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9423012" y="6294988"/>
            <a:ext cx="902335" cy="1019810"/>
          </a:xfrm>
          <a:custGeom>
            <a:avLst/>
            <a:gdLst/>
            <a:ahLst/>
            <a:cxnLst/>
            <a:rect l="l" t="t" r="r" b="b"/>
            <a:pathLst>
              <a:path w="902334" h="1019809">
                <a:moveTo>
                  <a:pt x="451053" y="0"/>
                </a:moveTo>
                <a:lnTo>
                  <a:pt x="33528" y="229981"/>
                </a:lnTo>
                <a:lnTo>
                  <a:pt x="2550" y="271213"/>
                </a:lnTo>
                <a:lnTo>
                  <a:pt x="0" y="288045"/>
                </a:lnTo>
                <a:lnTo>
                  <a:pt x="0" y="731453"/>
                </a:lnTo>
                <a:lnTo>
                  <a:pt x="20225" y="778893"/>
                </a:lnTo>
                <a:lnTo>
                  <a:pt x="417525" y="1011221"/>
                </a:lnTo>
                <a:lnTo>
                  <a:pt x="451053" y="1019498"/>
                </a:lnTo>
                <a:lnTo>
                  <a:pt x="468728" y="1017429"/>
                </a:lnTo>
                <a:lnTo>
                  <a:pt x="868578" y="789517"/>
                </a:lnTo>
                <a:lnTo>
                  <a:pt x="899555" y="748285"/>
                </a:lnTo>
                <a:lnTo>
                  <a:pt x="902106" y="731453"/>
                </a:lnTo>
                <a:lnTo>
                  <a:pt x="902106" y="288045"/>
                </a:lnTo>
                <a:lnTo>
                  <a:pt x="881880" y="240605"/>
                </a:lnTo>
                <a:lnTo>
                  <a:pt x="484581" y="8277"/>
                </a:lnTo>
                <a:lnTo>
                  <a:pt x="451053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9408279" y="6531446"/>
            <a:ext cx="874533" cy="663643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2700" marR="5080" algn="ctr">
              <a:lnSpc>
                <a:spcPts val="1000"/>
              </a:lnSpc>
              <a:spcBef>
                <a:spcPts val="275"/>
              </a:spcBef>
            </a:pPr>
            <a:r>
              <a:rPr lang="pl-PL" sz="950" b="1" spc="-229" dirty="0">
                <a:solidFill>
                  <a:srgbClr val="FFFFFF"/>
                </a:solidFill>
                <a:latin typeface="Arial"/>
                <a:cs typeface="Arial"/>
              </a:rPr>
              <a:t>Trójstronny  </a:t>
            </a:r>
          </a:p>
          <a:p>
            <a:pPr marL="12700" marR="5080" algn="ctr">
              <a:lnSpc>
                <a:spcPts val="1000"/>
              </a:lnSpc>
              <a:spcBef>
                <a:spcPts val="275"/>
              </a:spcBef>
            </a:pPr>
            <a:r>
              <a:rPr lang="pl-PL" sz="950" b="1" spc="-22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50" b="1" spc="-105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950" b="1" spc="-5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950" b="1" spc="-175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950" b="1" spc="-170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950" b="1" spc="-90" dirty="0">
                <a:solidFill>
                  <a:srgbClr val="FFFFFF"/>
                </a:solidFill>
                <a:latin typeface="Arial"/>
                <a:cs typeface="Arial"/>
              </a:rPr>
              <a:t>er  </a:t>
            </a:r>
            <a:endParaRPr lang="pl-PL" sz="950" b="1" spc="-90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2700" marR="5080" algn="ctr">
              <a:lnSpc>
                <a:spcPts val="1000"/>
              </a:lnSpc>
              <a:spcBef>
                <a:spcPts val="275"/>
              </a:spcBef>
            </a:pPr>
            <a:r>
              <a:rPr lang="pl-PL" sz="950" b="1" spc="-90" dirty="0">
                <a:solidFill>
                  <a:srgbClr val="FFFFFF"/>
                </a:solidFill>
                <a:latin typeface="Arial"/>
                <a:cs typeface="Arial"/>
              </a:rPr>
              <a:t>z DMC</a:t>
            </a:r>
          </a:p>
          <a:p>
            <a:pPr marL="12700" marR="5080" algn="ctr">
              <a:lnSpc>
                <a:spcPts val="1000"/>
              </a:lnSpc>
              <a:spcBef>
                <a:spcPts val="275"/>
              </a:spcBef>
            </a:pPr>
            <a:r>
              <a:rPr sz="950" b="1" spc="-100" dirty="0">
                <a:solidFill>
                  <a:srgbClr val="FFFFFF"/>
                </a:solidFill>
                <a:latin typeface="Arial"/>
                <a:cs typeface="Arial"/>
              </a:rPr>
              <a:t>3500</a:t>
            </a:r>
            <a:r>
              <a:rPr sz="950" b="1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50" b="1" spc="-150" dirty="0">
                <a:solidFill>
                  <a:srgbClr val="FFFFFF"/>
                </a:solidFill>
                <a:latin typeface="Arial"/>
                <a:cs typeface="Arial"/>
              </a:rPr>
              <a:t>kg</a:t>
            </a:r>
            <a:endParaRPr sz="950" dirty="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9423012" y="6294988"/>
            <a:ext cx="902335" cy="1019810"/>
          </a:xfrm>
          <a:custGeom>
            <a:avLst/>
            <a:gdLst/>
            <a:ahLst/>
            <a:cxnLst/>
            <a:rect l="l" t="t" r="r" b="b"/>
            <a:pathLst>
              <a:path w="902334" h="1019809">
                <a:moveTo>
                  <a:pt x="902106" y="731453"/>
                </a:moveTo>
                <a:lnTo>
                  <a:pt x="902106" y="288045"/>
                </a:lnTo>
                <a:lnTo>
                  <a:pt x="899555" y="271213"/>
                </a:lnTo>
                <a:lnTo>
                  <a:pt x="868578" y="229981"/>
                </a:lnTo>
                <a:lnTo>
                  <a:pt x="484581" y="8277"/>
                </a:lnTo>
                <a:lnTo>
                  <a:pt x="451053" y="0"/>
                </a:lnTo>
                <a:lnTo>
                  <a:pt x="433378" y="2069"/>
                </a:lnTo>
                <a:lnTo>
                  <a:pt x="33528" y="229981"/>
                </a:lnTo>
                <a:lnTo>
                  <a:pt x="2550" y="271213"/>
                </a:lnTo>
                <a:lnTo>
                  <a:pt x="0" y="288045"/>
                </a:lnTo>
                <a:lnTo>
                  <a:pt x="0" y="731453"/>
                </a:lnTo>
                <a:lnTo>
                  <a:pt x="20225" y="778893"/>
                </a:lnTo>
                <a:lnTo>
                  <a:pt x="417525" y="1011221"/>
                </a:lnTo>
                <a:lnTo>
                  <a:pt x="451053" y="1019498"/>
                </a:lnTo>
                <a:lnTo>
                  <a:pt x="468728" y="1017429"/>
                </a:lnTo>
                <a:lnTo>
                  <a:pt x="868578" y="789517"/>
                </a:lnTo>
                <a:lnTo>
                  <a:pt x="899555" y="748285"/>
                </a:lnTo>
                <a:lnTo>
                  <a:pt x="902106" y="731453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8" y="4239812"/>
            <a:ext cx="288290" cy="2090420"/>
          </a:xfrm>
          <a:custGeom>
            <a:avLst/>
            <a:gdLst/>
            <a:ahLst/>
            <a:cxnLst/>
            <a:rect l="l" t="t" r="r" b="b"/>
            <a:pathLst>
              <a:path w="288290" h="2090420">
                <a:moveTo>
                  <a:pt x="0" y="2090115"/>
                </a:moveTo>
                <a:lnTo>
                  <a:pt x="287997" y="2090115"/>
                </a:lnTo>
                <a:lnTo>
                  <a:pt x="287997" y="0"/>
                </a:lnTo>
                <a:lnTo>
                  <a:pt x="0" y="0"/>
                </a:lnTo>
                <a:lnTo>
                  <a:pt x="0" y="2090115"/>
                </a:lnTo>
                <a:close/>
              </a:path>
            </a:pathLst>
          </a:custGeom>
          <a:solidFill>
            <a:srgbClr val="B6BF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599307" y="4106181"/>
            <a:ext cx="5923280" cy="18594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rtl="0"/>
            <a:r>
              <a:rPr lang="pl-PL" sz="1200" dirty="0"/>
              <a:t>Przyczepy serii </a:t>
            </a:r>
            <a:r>
              <a:rPr lang="pl-PL" sz="1200" dirty="0" err="1"/>
              <a:t>Portos</a:t>
            </a:r>
            <a:r>
              <a:rPr lang="pl-PL" sz="1200" dirty="0"/>
              <a:t> to wywrotki trójstronne hamowane o masie całkowitej 3500 kg, powierzchni ładunkowej 4180×2100×350 mm, zdejmowanych i składanych aluminiowych burtach o wysokości 350 mm, zdejmowane słupki narożne - możliwość ustawienia platformy. Całkowicie spawane podwozie i rama mostu, wersja z dyszlem „V”, koła 14 cali, 13-biegunowa instalacja elektryczna. Podłoga wykonana z wodoodpornej płyty sitodrukowej  15mm pokryta blachą ocynkowaną jako zabezpieczenie przed ścieraniem. Sterowanie elektryczne hydrauliki przechylania, ściana przednia jest składana, ściana tylna odchylana. 10 sztuk uszu mocujących U w profilu M podłogi. Przyczepy serii </a:t>
            </a:r>
            <a:r>
              <a:rPr lang="pl-PL" sz="1200" dirty="0" err="1"/>
              <a:t>Portos</a:t>
            </a:r>
            <a:r>
              <a:rPr lang="pl-PL" sz="1200" dirty="0"/>
              <a:t> standardowo wyposażone są w koło podporowe i uchwyt, kliny pod koła oraz tylne światła LED </a:t>
            </a:r>
            <a:r>
              <a:rPr lang="pl-PL" sz="1200" dirty="0" err="1"/>
              <a:t>Agados</a:t>
            </a:r>
            <a:r>
              <a:rPr lang="pl-PL" sz="1200" dirty="0"/>
              <a:t> Smart. </a:t>
            </a:r>
          </a:p>
          <a:p>
            <a:pPr rtl="0"/>
            <a:r>
              <a:rPr lang="pl-PL" sz="1200" dirty="0"/>
              <a:t>Częścią przyczepy jest również skrzynka </a:t>
            </a:r>
            <a:r>
              <a:rPr lang="pl-PL" sz="1200" dirty="0" err="1"/>
              <a:t>rampowa</a:t>
            </a:r>
            <a:r>
              <a:rPr lang="pl-PL" sz="1200" dirty="0"/>
              <a:t> pod szyny najazdowe ALU w ramie dolnej.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5698364" y="470879"/>
            <a:ext cx="3662045" cy="30566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ts val="1120"/>
              </a:lnSpc>
              <a:spcBef>
                <a:spcPts val="100"/>
              </a:spcBef>
            </a:pPr>
            <a:r>
              <a:rPr lang="pl-PL" sz="1400" b="1" dirty="0">
                <a:solidFill>
                  <a:schemeClr val="bg1">
                    <a:lumMod val="75000"/>
                  </a:schemeClr>
                </a:solidFill>
              </a:rPr>
              <a:t>NAJWIĘKSZY NA PLACU BUDOWY – WEDŁUG WYMIARÓW I WYDAJNOŚCI</a:t>
            </a:r>
            <a:r>
              <a:rPr sz="1400" b="1" spc="-40" dirty="0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endParaRPr sz="1400" b="1" dirty="0">
              <a:solidFill>
                <a:schemeClr val="bg1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8748343" y="267396"/>
            <a:ext cx="636957" cy="1128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650" spc="30" dirty="0">
                <a:solidFill>
                  <a:srgbClr val="1C1C1B"/>
                </a:solidFill>
                <a:latin typeface="Arial"/>
                <a:cs typeface="Arial"/>
              </a:rPr>
              <a:t>WYWROTKA</a:t>
            </a:r>
            <a:endParaRPr sz="6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3863" y="7276440"/>
            <a:ext cx="9366885" cy="0"/>
          </a:xfrm>
          <a:custGeom>
            <a:avLst/>
            <a:gdLst/>
            <a:ahLst/>
            <a:cxnLst/>
            <a:rect l="l" t="t" r="r" b="b"/>
            <a:pathLst>
              <a:path w="9366885">
                <a:moveTo>
                  <a:pt x="0" y="0"/>
                </a:moveTo>
                <a:lnTo>
                  <a:pt x="9366478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3536" y="7145018"/>
            <a:ext cx="576580" cy="415290"/>
          </a:xfrm>
          <a:custGeom>
            <a:avLst/>
            <a:gdLst/>
            <a:ahLst/>
            <a:cxnLst/>
            <a:rect l="l" t="t" r="r" b="b"/>
            <a:pathLst>
              <a:path w="576580" h="415290">
                <a:moveTo>
                  <a:pt x="287997" y="0"/>
                </a:moveTo>
                <a:lnTo>
                  <a:pt x="16001" y="151631"/>
                </a:lnTo>
                <a:lnTo>
                  <a:pt x="0" y="179343"/>
                </a:lnTo>
                <a:lnTo>
                  <a:pt x="0" y="414986"/>
                </a:lnTo>
                <a:lnTo>
                  <a:pt x="575995" y="414986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52909" y="7237969"/>
            <a:ext cx="41783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25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1600" b="1" spc="670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2017" y="444854"/>
            <a:ext cx="8915400" cy="0"/>
          </a:xfrm>
          <a:custGeom>
            <a:avLst/>
            <a:gdLst/>
            <a:ahLst/>
            <a:cxnLst/>
            <a:rect l="l" t="t" r="r" b="b"/>
            <a:pathLst>
              <a:path w="8915400">
                <a:moveTo>
                  <a:pt x="0" y="0"/>
                </a:moveTo>
                <a:lnTo>
                  <a:pt x="8915386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204999" y="63385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308208" y="162020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4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308212" y="162021"/>
            <a:ext cx="1853450" cy="14927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066182" y="914133"/>
            <a:ext cx="2985770" cy="3369945"/>
          </a:xfrm>
          <a:custGeom>
            <a:avLst/>
            <a:gdLst/>
            <a:ahLst/>
            <a:cxnLst/>
            <a:rect l="l" t="t" r="r" b="b"/>
            <a:pathLst>
              <a:path w="2985770" h="3369945">
                <a:moveTo>
                  <a:pt x="0" y="0"/>
                </a:moveTo>
                <a:lnTo>
                  <a:pt x="2985516" y="0"/>
                </a:lnTo>
                <a:lnTo>
                  <a:pt x="2985516" y="3369564"/>
                </a:lnTo>
                <a:lnTo>
                  <a:pt x="0" y="3369564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69378" y="1012770"/>
            <a:ext cx="2780665" cy="3171825"/>
          </a:xfrm>
          <a:custGeom>
            <a:avLst/>
            <a:gdLst/>
            <a:ahLst/>
            <a:cxnLst/>
            <a:rect l="l" t="t" r="r" b="b"/>
            <a:pathLst>
              <a:path w="2780665" h="3171825">
                <a:moveTo>
                  <a:pt x="1390097" y="0"/>
                </a:moveTo>
                <a:lnTo>
                  <a:pt x="1332420" y="13792"/>
                </a:lnTo>
                <a:lnTo>
                  <a:pt x="57683" y="749757"/>
                </a:lnTo>
                <a:lnTo>
                  <a:pt x="16897" y="792810"/>
                </a:lnTo>
                <a:lnTo>
                  <a:pt x="0" y="849655"/>
                </a:lnTo>
                <a:lnTo>
                  <a:pt x="0" y="2321598"/>
                </a:lnTo>
                <a:lnTo>
                  <a:pt x="16897" y="2378443"/>
                </a:lnTo>
                <a:lnTo>
                  <a:pt x="57683" y="2421496"/>
                </a:lnTo>
                <a:lnTo>
                  <a:pt x="1332420" y="3157461"/>
                </a:lnTo>
                <a:lnTo>
                  <a:pt x="1390097" y="3171253"/>
                </a:lnTo>
                <a:lnTo>
                  <a:pt x="1420792" y="3167805"/>
                </a:lnTo>
                <a:lnTo>
                  <a:pt x="2722511" y="2421496"/>
                </a:lnTo>
                <a:lnTo>
                  <a:pt x="2763291" y="2378443"/>
                </a:lnTo>
                <a:lnTo>
                  <a:pt x="2780182" y="2321598"/>
                </a:lnTo>
                <a:lnTo>
                  <a:pt x="2780182" y="849655"/>
                </a:lnTo>
                <a:lnTo>
                  <a:pt x="2763291" y="792810"/>
                </a:lnTo>
                <a:lnTo>
                  <a:pt x="2722511" y="749757"/>
                </a:lnTo>
                <a:lnTo>
                  <a:pt x="1447774" y="13792"/>
                </a:lnTo>
                <a:lnTo>
                  <a:pt x="13900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424985" y="1357593"/>
            <a:ext cx="2524579" cy="24384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158731" y="1713331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261934" y="1811965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4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261931" y="2174827"/>
            <a:ext cx="1853450" cy="123563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251267" y="1713331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399" y="0"/>
                </a:lnTo>
                <a:lnTo>
                  <a:pt x="2057399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354480" y="1811965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4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453732" y="2169368"/>
            <a:ext cx="1754198" cy="135749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112450" y="3358413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215660" y="3457045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4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215663" y="3457046"/>
            <a:ext cx="1853450" cy="158461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419310" y="175125"/>
            <a:ext cx="1034422" cy="2346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pl-PL" sz="1450" spc="215" dirty="0">
                <a:solidFill>
                  <a:srgbClr val="154194"/>
                </a:solidFill>
                <a:latin typeface="Arial"/>
                <a:cs typeface="Arial"/>
              </a:rPr>
              <a:t>P</a:t>
            </a:r>
            <a:r>
              <a:rPr sz="1450" spc="320" dirty="0" err="1">
                <a:solidFill>
                  <a:srgbClr val="154194"/>
                </a:solidFill>
                <a:latin typeface="Arial"/>
                <a:cs typeface="Arial"/>
              </a:rPr>
              <a:t>o</a:t>
            </a:r>
            <a:r>
              <a:rPr sz="1450" spc="635" dirty="0" err="1">
                <a:solidFill>
                  <a:srgbClr val="154194"/>
                </a:solidFill>
                <a:latin typeface="Arial"/>
                <a:cs typeface="Arial"/>
              </a:rPr>
              <a:t>r</a:t>
            </a:r>
            <a:r>
              <a:rPr sz="1450" spc="450" dirty="0" err="1">
                <a:solidFill>
                  <a:srgbClr val="154194"/>
                </a:solidFill>
                <a:latin typeface="Arial"/>
                <a:cs typeface="Arial"/>
              </a:rPr>
              <a:t>t</a:t>
            </a:r>
            <a:r>
              <a:rPr sz="1450" spc="335" dirty="0" err="1">
                <a:solidFill>
                  <a:srgbClr val="154194"/>
                </a:solidFill>
                <a:latin typeface="Arial"/>
                <a:cs typeface="Arial"/>
              </a:rPr>
              <a:t>h</a:t>
            </a:r>
            <a:r>
              <a:rPr sz="1450" spc="330" dirty="0" err="1">
                <a:solidFill>
                  <a:srgbClr val="154194"/>
                </a:solidFill>
                <a:latin typeface="Arial"/>
                <a:cs typeface="Arial"/>
              </a:rPr>
              <a:t>o</a:t>
            </a:r>
            <a:r>
              <a:rPr sz="1450" spc="300" dirty="0" err="1">
                <a:solidFill>
                  <a:srgbClr val="154194"/>
                </a:solidFill>
                <a:latin typeface="Arial"/>
                <a:cs typeface="Arial"/>
              </a:rPr>
              <a:t>s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9455456" y="131407"/>
            <a:ext cx="811081" cy="50347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2702017" y="1722930"/>
            <a:ext cx="1061720" cy="40957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indent="-12700" algn="ctr">
              <a:lnSpc>
                <a:spcPts val="730"/>
              </a:lnSpc>
              <a:spcBef>
                <a:spcPts val="215"/>
              </a:spcBef>
            </a:pP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Boden </a:t>
            </a:r>
            <a:r>
              <a:rPr sz="700" b="1" spc="-10" dirty="0">
                <a:solidFill>
                  <a:srgbClr val="1C1C1B"/>
                </a:solidFill>
                <a:latin typeface="Arial"/>
                <a:cs typeface="Arial"/>
              </a:rPr>
              <a:t>aus</a:t>
            </a:r>
            <a:r>
              <a:rPr sz="700" b="1" spc="-12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wasserfester  </a:t>
            </a:r>
            <a:r>
              <a:rPr sz="700" b="1" spc="10" dirty="0">
                <a:solidFill>
                  <a:srgbClr val="1C1C1B"/>
                </a:solidFill>
                <a:latin typeface="Arial"/>
                <a:cs typeface="Arial"/>
              </a:rPr>
              <a:t>Siebdruckplatte </a:t>
            </a:r>
            <a:r>
              <a:rPr sz="700" b="1" spc="20" dirty="0">
                <a:solidFill>
                  <a:srgbClr val="1C1C1B"/>
                </a:solidFill>
                <a:latin typeface="Arial"/>
                <a:cs typeface="Arial"/>
              </a:rPr>
              <a:t>mit</a:t>
            </a:r>
            <a:r>
              <a:rPr sz="700" b="1" spc="-14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1C1C1B"/>
                </a:solidFill>
                <a:latin typeface="Arial"/>
                <a:cs typeface="Arial"/>
              </a:rPr>
              <a:t>ver-  </a:t>
            </a:r>
            <a:r>
              <a:rPr sz="700" b="1" spc="10" dirty="0">
                <a:solidFill>
                  <a:srgbClr val="1C1C1B"/>
                </a:solidFill>
                <a:latin typeface="Arial"/>
                <a:cs typeface="Arial"/>
              </a:rPr>
              <a:t>zinktem</a:t>
            </a:r>
            <a:r>
              <a:rPr sz="700" b="1" spc="-4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Blech</a:t>
            </a:r>
            <a:endParaRPr sz="700">
              <a:latin typeface="Arial"/>
              <a:cs typeface="Arial"/>
            </a:endParaRPr>
          </a:p>
          <a:p>
            <a:pPr algn="ctr">
              <a:lnSpc>
                <a:spcPts val="720"/>
              </a:lnSpc>
            </a:pPr>
            <a:r>
              <a:rPr sz="700" b="1" spc="10" dirty="0">
                <a:solidFill>
                  <a:srgbClr val="1C1C1B"/>
                </a:solidFill>
                <a:latin typeface="Arial"/>
                <a:cs typeface="Arial"/>
              </a:rPr>
              <a:t>bedeckt</a:t>
            </a:r>
            <a:endParaRPr sz="7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125200" y="3788788"/>
            <a:ext cx="868044" cy="22479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41605" marR="5080" indent="-129539">
              <a:lnSpc>
                <a:spcPts val="730"/>
              </a:lnSpc>
              <a:spcBef>
                <a:spcPts val="215"/>
              </a:spcBef>
            </a:pP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Dreiseitlich</a:t>
            </a:r>
            <a:r>
              <a:rPr sz="700" b="1" spc="-8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10" dirty="0">
                <a:solidFill>
                  <a:srgbClr val="1C1C1B"/>
                </a:solidFill>
                <a:latin typeface="Arial"/>
                <a:cs typeface="Arial"/>
              </a:rPr>
              <a:t>kippba-  </a:t>
            </a:r>
            <a:r>
              <a:rPr sz="700" b="1" spc="-5" dirty="0">
                <a:solidFill>
                  <a:srgbClr val="1C1C1B"/>
                </a:solidFill>
                <a:latin typeface="Arial"/>
                <a:cs typeface="Arial"/>
              </a:rPr>
              <a:t>re</a:t>
            </a:r>
            <a:r>
              <a:rPr sz="700" b="1" spc="-6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Ladefläche</a:t>
            </a:r>
            <a:endParaRPr sz="7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718944" y="3507864"/>
            <a:ext cx="922655" cy="31750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algn="ctr">
              <a:lnSpc>
                <a:spcPts val="730"/>
              </a:lnSpc>
              <a:spcBef>
                <a:spcPts val="215"/>
              </a:spcBef>
            </a:pP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Dreiseitlich</a:t>
            </a:r>
            <a:r>
              <a:rPr sz="700" b="1" spc="-6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kippbare  </a:t>
            </a: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Ladefläche</a:t>
            </a:r>
            <a:r>
              <a:rPr sz="700" b="1" spc="-40" dirty="0">
                <a:solidFill>
                  <a:srgbClr val="1C1C1B"/>
                </a:solidFill>
                <a:latin typeface="Arial"/>
                <a:cs typeface="Arial"/>
              </a:rPr>
              <a:t> –</a:t>
            </a:r>
            <a:endParaRPr sz="700">
              <a:latin typeface="Arial"/>
              <a:cs typeface="Arial"/>
            </a:endParaRPr>
          </a:p>
          <a:p>
            <a:pPr marL="12700" algn="ctr">
              <a:lnSpc>
                <a:spcPts val="720"/>
              </a:lnSpc>
            </a:pPr>
            <a:r>
              <a:rPr sz="700" b="1" spc="20" dirty="0">
                <a:solidFill>
                  <a:srgbClr val="1C1C1B"/>
                </a:solidFill>
                <a:latin typeface="Arial"/>
                <a:cs typeface="Arial"/>
              </a:rPr>
              <a:t>Detail</a:t>
            </a:r>
            <a:endParaRPr sz="7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989662" y="3514087"/>
            <a:ext cx="579120" cy="22479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indent="19050">
              <a:lnSpc>
                <a:spcPts val="730"/>
              </a:lnSpc>
              <a:spcBef>
                <a:spcPts val="215"/>
              </a:spcBef>
            </a:pP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Porthos </a:t>
            </a:r>
            <a:r>
              <a:rPr sz="700" b="1" spc="20" dirty="0">
                <a:solidFill>
                  <a:srgbClr val="1C1C1B"/>
                </a:solidFill>
                <a:latin typeface="Arial"/>
                <a:cs typeface="Arial"/>
              </a:rPr>
              <a:t>mit  </a:t>
            </a:r>
            <a:r>
              <a:rPr sz="700" b="1" spc="-25" dirty="0">
                <a:solidFill>
                  <a:srgbClr val="1C1C1B"/>
                </a:solidFill>
                <a:latin typeface="Arial"/>
                <a:cs typeface="Arial"/>
              </a:rPr>
              <a:t>G</a:t>
            </a:r>
            <a:r>
              <a:rPr sz="700" b="1" spc="20" dirty="0">
                <a:solidFill>
                  <a:srgbClr val="1C1C1B"/>
                </a:solidFill>
                <a:latin typeface="Arial"/>
                <a:cs typeface="Arial"/>
              </a:rPr>
              <a:t>i</a:t>
            </a:r>
            <a:r>
              <a:rPr sz="700" b="1" spc="25" dirty="0">
                <a:solidFill>
                  <a:srgbClr val="1C1C1B"/>
                </a:solidFill>
                <a:latin typeface="Arial"/>
                <a:cs typeface="Arial"/>
              </a:rPr>
              <a:t>t</a:t>
            </a:r>
            <a:r>
              <a:rPr sz="700" b="1" spc="15" dirty="0">
                <a:solidFill>
                  <a:srgbClr val="1C1C1B"/>
                </a:solidFill>
                <a:latin typeface="Arial"/>
                <a:cs typeface="Arial"/>
              </a:rPr>
              <a:t>t</a:t>
            </a:r>
            <a:r>
              <a:rPr sz="700" b="1" spc="-5" dirty="0">
                <a:solidFill>
                  <a:srgbClr val="1C1C1B"/>
                </a:solidFill>
                <a:latin typeface="Arial"/>
                <a:cs typeface="Arial"/>
              </a:rPr>
              <a:t>erau</a:t>
            </a:r>
            <a:r>
              <a:rPr sz="700" b="1" spc="20" dirty="0">
                <a:solidFill>
                  <a:srgbClr val="1C1C1B"/>
                </a:solidFill>
                <a:latin typeface="Arial"/>
                <a:cs typeface="Arial"/>
              </a:rPr>
              <a:t>f</a:t>
            </a:r>
            <a:r>
              <a:rPr sz="700" b="1" spc="-25" dirty="0">
                <a:solidFill>
                  <a:srgbClr val="1C1C1B"/>
                </a:solidFill>
                <a:latin typeface="Arial"/>
                <a:cs typeface="Arial"/>
              </a:rPr>
              <a:t>s</a:t>
            </a:r>
            <a:r>
              <a:rPr sz="700" b="1" spc="10" dirty="0">
                <a:solidFill>
                  <a:srgbClr val="1C1C1B"/>
                </a:solidFill>
                <a:latin typeface="Arial"/>
                <a:cs typeface="Arial"/>
              </a:rPr>
              <a:t>at</a:t>
            </a:r>
            <a:r>
              <a:rPr sz="700" b="1" spc="-15" dirty="0">
                <a:solidFill>
                  <a:srgbClr val="1C1C1B"/>
                </a:solidFill>
                <a:latin typeface="Arial"/>
                <a:cs typeface="Arial"/>
              </a:rPr>
              <a:t>z</a:t>
            </a:r>
            <a:endParaRPr sz="7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637726" y="5095974"/>
            <a:ext cx="1005205" cy="22479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09855" marR="5080" indent="-97790">
              <a:lnSpc>
                <a:spcPts val="730"/>
              </a:lnSpc>
              <a:spcBef>
                <a:spcPts val="215"/>
              </a:spcBef>
            </a:pP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Elektrische</a:t>
            </a:r>
            <a:r>
              <a:rPr sz="700" b="1" spc="-6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Betätigung  </a:t>
            </a:r>
            <a:r>
              <a:rPr sz="700" b="1" spc="-5" dirty="0">
                <a:solidFill>
                  <a:srgbClr val="1C1C1B"/>
                </a:solidFill>
                <a:latin typeface="Arial"/>
                <a:cs typeface="Arial"/>
              </a:rPr>
              <a:t>der</a:t>
            </a:r>
            <a:r>
              <a:rPr sz="700" b="1" spc="-4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10" dirty="0">
                <a:solidFill>
                  <a:srgbClr val="1C1C1B"/>
                </a:solidFill>
                <a:latin typeface="Arial"/>
                <a:cs typeface="Arial"/>
              </a:rPr>
              <a:t>Kipphydraulik</a:t>
            </a:r>
            <a:endParaRPr sz="7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432000" y="5449811"/>
            <a:ext cx="2725420" cy="0"/>
          </a:xfrm>
          <a:custGeom>
            <a:avLst/>
            <a:gdLst/>
            <a:ahLst/>
            <a:cxnLst/>
            <a:rect l="l" t="t" r="r" b="b"/>
            <a:pathLst>
              <a:path w="2725420">
                <a:moveTo>
                  <a:pt x="0" y="0"/>
                </a:moveTo>
                <a:lnTo>
                  <a:pt x="2725153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419300" y="5243410"/>
            <a:ext cx="274828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200" b="1" dirty="0"/>
              <a:t>WARIANTY, MODYFIKACJE, AKCESORIA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19300" y="5465700"/>
            <a:ext cx="2660650" cy="22987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>
              <a:lnSpc>
                <a:spcPts val="770"/>
              </a:lnSpc>
              <a:spcBef>
                <a:spcPts val="185"/>
              </a:spcBef>
            </a:pPr>
            <a:r>
              <a:rPr lang="pl-PL" sz="800" b="1" dirty="0">
                <a:solidFill>
                  <a:schemeClr val="accent1"/>
                </a:solidFill>
              </a:rPr>
              <a:t>Przyczepy z serii </a:t>
            </a:r>
            <a:r>
              <a:rPr lang="pl-PL" sz="800" b="1" dirty="0" err="1">
                <a:solidFill>
                  <a:schemeClr val="accent1"/>
                </a:solidFill>
              </a:rPr>
              <a:t>Porthos</a:t>
            </a:r>
            <a:r>
              <a:rPr lang="pl-PL" sz="800" b="1" dirty="0">
                <a:solidFill>
                  <a:schemeClr val="accent1"/>
                </a:solidFill>
              </a:rPr>
              <a:t> można wyposażyć w funkcjonalne akcesoria lub wybrać różne modyfikacje</a:t>
            </a:r>
            <a:endParaRPr sz="700" b="1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19310" y="5707782"/>
            <a:ext cx="2265680" cy="12695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6210" indent="-144145">
              <a:lnSpc>
                <a:spcPts val="930"/>
              </a:lnSpc>
              <a:spcBef>
                <a:spcPts val="10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Obrotowe nogi podporowe mocowane z boku</a:t>
            </a:r>
          </a:p>
          <a:p>
            <a:pPr marL="156210" indent="-144145">
              <a:lnSpc>
                <a:spcPts val="930"/>
              </a:lnSpc>
              <a:spcBef>
                <a:spcPts val="10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Blokada zamknięcia złącza przyczepy</a:t>
            </a:r>
          </a:p>
          <a:p>
            <a:pPr marL="156210" indent="-144145">
              <a:lnSpc>
                <a:spcPts val="930"/>
              </a:lnSpc>
              <a:spcBef>
                <a:spcPts val="10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Plandeka niska lub wysoka a ze stelażem</a:t>
            </a:r>
          </a:p>
          <a:p>
            <a:pPr marL="156210" indent="-144145">
              <a:lnSpc>
                <a:spcPts val="930"/>
              </a:lnSpc>
              <a:spcBef>
                <a:spcPts val="10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Nadstawka siatkowa o wysokości 1 m </a:t>
            </a:r>
          </a:p>
          <a:p>
            <a:pPr marL="156210" indent="-144145">
              <a:lnSpc>
                <a:spcPts val="930"/>
              </a:lnSpc>
              <a:spcBef>
                <a:spcPts val="10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Koło zapasowe z uchwytem </a:t>
            </a:r>
          </a:p>
          <a:p>
            <a:pPr marL="156210" indent="-144145">
              <a:lnSpc>
                <a:spcPts val="930"/>
              </a:lnSpc>
              <a:spcBef>
                <a:spcPts val="10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Amortyzatory </a:t>
            </a:r>
          </a:p>
          <a:p>
            <a:pPr marL="156210" indent="-144145">
              <a:lnSpc>
                <a:spcPts val="930"/>
              </a:lnSpc>
              <a:spcBef>
                <a:spcPts val="10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AKS kontrola antypoślizgowe</a:t>
            </a:r>
          </a:p>
          <a:p>
            <a:pPr marL="156210" indent="-144145">
              <a:lnSpc>
                <a:spcPts val="930"/>
              </a:lnSpc>
              <a:spcBef>
                <a:spcPts val="10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Dyszel z regulacją wysokości </a:t>
            </a:r>
          </a:p>
          <a:p>
            <a:pPr marL="156210" indent="-144145">
              <a:lnSpc>
                <a:spcPts val="930"/>
              </a:lnSpc>
              <a:spcBef>
                <a:spcPts val="10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Najazdy ALU 2650 mm / 325 mm, o nośności 2800 kg / para</a:t>
            </a:r>
            <a:endParaRPr sz="800" dirty="0">
              <a:latin typeface="Tahoma"/>
              <a:cs typeface="Tahoma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4092549" y="6404012"/>
            <a:ext cx="1341120" cy="0"/>
          </a:xfrm>
          <a:custGeom>
            <a:avLst/>
            <a:gdLst/>
            <a:ahLst/>
            <a:cxnLst/>
            <a:rect l="l" t="t" r="r" b="b"/>
            <a:pathLst>
              <a:path w="1341120">
                <a:moveTo>
                  <a:pt x="0" y="0"/>
                </a:moveTo>
                <a:lnTo>
                  <a:pt x="1340535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4079849" y="6197612"/>
            <a:ext cx="136525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25" dirty="0">
                <a:solidFill>
                  <a:srgbClr val="1C1C1B"/>
                </a:solidFill>
                <a:latin typeface="Arial"/>
                <a:cs typeface="Arial"/>
              </a:rPr>
              <a:t>TECHNISCHE</a:t>
            </a:r>
            <a:r>
              <a:rPr sz="1000" b="1" spc="-7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1000" b="1" spc="5" dirty="0">
                <a:solidFill>
                  <a:srgbClr val="1C1C1B"/>
                </a:solidFill>
                <a:latin typeface="Arial"/>
                <a:cs typeface="Arial"/>
              </a:rPr>
              <a:t>DATEN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34" name="object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2249725"/>
              </p:ext>
            </p:extLst>
          </p:nvPr>
        </p:nvGraphicFramePr>
        <p:xfrm>
          <a:off x="4092549" y="6493695"/>
          <a:ext cx="6096633" cy="39346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17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1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9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07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75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52006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lang="pl-PL" sz="7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            Typ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solidFill>
                      <a:srgbClr val="154194"/>
                    </a:solidFill>
                  </a:tcPr>
                </a:tc>
                <a:tc>
                  <a:txBody>
                    <a:bodyPr/>
                    <a:lstStyle/>
                    <a:p>
                      <a:pPr marR="52705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lang="pl-PL" sz="7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DMC </a:t>
                      </a:r>
                      <a:r>
                        <a:rPr sz="7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(kg)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solidFill>
                      <a:srgbClr val="154194"/>
                    </a:solidFill>
                  </a:tcPr>
                </a:tc>
                <a:tc>
                  <a:txBody>
                    <a:bodyPr/>
                    <a:lstStyle/>
                    <a:p>
                      <a:pPr marL="37465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lang="pl-PL" sz="700" b="1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Ładowność </a:t>
                      </a:r>
                      <a:r>
                        <a:rPr sz="700" b="1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(kg)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solidFill>
                      <a:srgbClr val="154194"/>
                    </a:solidFill>
                  </a:tcPr>
                </a:tc>
                <a:tc>
                  <a:txBody>
                    <a:bodyPr/>
                    <a:lstStyle/>
                    <a:p>
                      <a:pPr marR="170815" algn="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lang="pl-PL" sz="7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Powierzchnia</a:t>
                      </a:r>
                      <a:r>
                        <a:rPr sz="700" b="1" spc="-114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(mm)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solidFill>
                      <a:srgbClr val="154194"/>
                    </a:solidFill>
                  </a:tcPr>
                </a:tc>
                <a:tc>
                  <a:txBody>
                    <a:bodyPr/>
                    <a:lstStyle/>
                    <a:p>
                      <a:pPr marL="59690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lang="pl-PL" sz="7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Ilość osi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solidFill>
                      <a:srgbClr val="1541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1456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spc="5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PORTHOS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2069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3500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735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2450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05740" algn="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4</a:t>
                      </a: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r>
                        <a:rPr sz="700" spc="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8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</a:t>
                      </a: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×</a:t>
                      </a:r>
                      <a:r>
                        <a:rPr sz="700" spc="-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</a:t>
                      </a: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r>
                        <a:rPr sz="700" spc="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0×</a:t>
                      </a:r>
                      <a:r>
                        <a:rPr sz="700" spc="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35</a:t>
                      </a: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969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5" name="object 35"/>
          <p:cNvSpPr txBox="1"/>
          <p:nvPr/>
        </p:nvSpPr>
        <p:spPr>
          <a:xfrm>
            <a:off x="4116026" y="6991640"/>
            <a:ext cx="211518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800" b="1" dirty="0">
                <a:solidFill>
                  <a:schemeClr val="accent1"/>
                </a:solidFill>
              </a:rPr>
              <a:t>Opcjonalnie można zmniejszyć masę całkowitą</a:t>
            </a:r>
            <a:r>
              <a:rPr sz="700" i="1" spc="20" dirty="0">
                <a:solidFill>
                  <a:srgbClr val="154194"/>
                </a:solidFill>
                <a:latin typeface="Calibri"/>
                <a:cs typeface="Calibri"/>
              </a:rPr>
              <a:t>.</a:t>
            </a:r>
            <a:endParaRPr sz="700" dirty="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9027976" y="275454"/>
            <a:ext cx="33274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30" dirty="0">
                <a:solidFill>
                  <a:srgbClr val="1C1C1B"/>
                </a:solidFill>
                <a:latin typeface="Arial"/>
                <a:cs typeface="Arial"/>
              </a:rPr>
              <a:t>K</a:t>
            </a:r>
            <a:r>
              <a:rPr sz="650" spc="-10" dirty="0">
                <a:solidFill>
                  <a:srgbClr val="1C1C1B"/>
                </a:solidFill>
                <a:latin typeface="Arial"/>
                <a:cs typeface="Arial"/>
              </a:rPr>
              <a:t>I</a:t>
            </a:r>
            <a:r>
              <a:rPr sz="650" dirty="0">
                <a:solidFill>
                  <a:srgbClr val="1C1C1B"/>
                </a:solidFill>
                <a:latin typeface="Arial"/>
                <a:cs typeface="Arial"/>
              </a:rPr>
              <a:t>PPE</a:t>
            </a:r>
            <a:r>
              <a:rPr sz="650" spc="-20" dirty="0">
                <a:solidFill>
                  <a:srgbClr val="1C1C1B"/>
                </a:solidFill>
                <a:latin typeface="Arial"/>
                <a:cs typeface="Arial"/>
              </a:rPr>
              <a:t>R</a:t>
            </a:r>
            <a:endParaRPr sz="6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28625"/>
            <a:ext cx="10692003" cy="68759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942472" y="7145018"/>
            <a:ext cx="576580" cy="415290"/>
          </a:xfrm>
          <a:custGeom>
            <a:avLst/>
            <a:gdLst/>
            <a:ahLst/>
            <a:cxnLst/>
            <a:rect l="l" t="t" r="r" b="b"/>
            <a:pathLst>
              <a:path w="576579" h="415290">
                <a:moveTo>
                  <a:pt x="287997" y="0"/>
                </a:moveTo>
                <a:lnTo>
                  <a:pt x="15989" y="151631"/>
                </a:lnTo>
                <a:lnTo>
                  <a:pt x="0" y="179343"/>
                </a:lnTo>
                <a:lnTo>
                  <a:pt x="0" y="414986"/>
                </a:lnTo>
                <a:lnTo>
                  <a:pt x="575995" y="414986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022971" y="7237969"/>
            <a:ext cx="41529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10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1600" b="1" spc="670" dirty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845065" y="407183"/>
            <a:ext cx="1002030" cy="113030"/>
          </a:xfrm>
          <a:custGeom>
            <a:avLst/>
            <a:gdLst/>
            <a:ahLst/>
            <a:cxnLst/>
            <a:rect l="l" t="t" r="r" b="b"/>
            <a:pathLst>
              <a:path w="1002029" h="113029">
                <a:moveTo>
                  <a:pt x="1001941" y="0"/>
                </a:moveTo>
                <a:lnTo>
                  <a:pt x="0" y="101"/>
                </a:lnTo>
                <a:lnTo>
                  <a:pt x="112356" y="112458"/>
                </a:lnTo>
                <a:lnTo>
                  <a:pt x="889482" y="112458"/>
                </a:lnTo>
                <a:lnTo>
                  <a:pt x="10019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83195" y="4913388"/>
            <a:ext cx="1691639" cy="1884045"/>
          </a:xfrm>
          <a:custGeom>
            <a:avLst/>
            <a:gdLst/>
            <a:ahLst/>
            <a:cxnLst/>
            <a:rect l="l" t="t" r="r" b="b"/>
            <a:pathLst>
              <a:path w="1691639" h="1884045">
                <a:moveTo>
                  <a:pt x="0" y="0"/>
                </a:moveTo>
                <a:lnTo>
                  <a:pt x="1691639" y="0"/>
                </a:lnTo>
                <a:lnTo>
                  <a:pt x="1691639" y="1883663"/>
                </a:lnTo>
                <a:lnTo>
                  <a:pt x="0" y="1883663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388313" y="5013935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60" h="1684654">
                <a:moveTo>
                  <a:pt x="741386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4" y="9848"/>
                </a:lnTo>
                <a:lnTo>
                  <a:pt x="741386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431721" y="5681929"/>
            <a:ext cx="1439354" cy="3843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283195" y="2253056"/>
            <a:ext cx="1691639" cy="1884045"/>
          </a:xfrm>
          <a:custGeom>
            <a:avLst/>
            <a:gdLst/>
            <a:ahLst/>
            <a:cxnLst/>
            <a:rect l="l" t="t" r="r" b="b"/>
            <a:pathLst>
              <a:path w="1691639" h="1884045">
                <a:moveTo>
                  <a:pt x="0" y="0"/>
                </a:moveTo>
                <a:lnTo>
                  <a:pt x="1691639" y="0"/>
                </a:lnTo>
                <a:lnTo>
                  <a:pt x="1691639" y="1883664"/>
                </a:lnTo>
                <a:lnTo>
                  <a:pt x="0" y="1883664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388313" y="2353594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60" h="1684654">
                <a:moveTo>
                  <a:pt x="741386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4" y="9848"/>
                </a:lnTo>
                <a:lnTo>
                  <a:pt x="741386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442529" y="3082137"/>
            <a:ext cx="1428559" cy="4432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14819" y="3583216"/>
            <a:ext cx="1691639" cy="1884045"/>
          </a:xfrm>
          <a:custGeom>
            <a:avLst/>
            <a:gdLst/>
            <a:ahLst/>
            <a:cxnLst/>
            <a:rect l="l" t="t" r="r" b="b"/>
            <a:pathLst>
              <a:path w="1691639" h="1884045">
                <a:moveTo>
                  <a:pt x="0" y="0"/>
                </a:moveTo>
                <a:lnTo>
                  <a:pt x="1691639" y="0"/>
                </a:lnTo>
                <a:lnTo>
                  <a:pt x="1691639" y="1883664"/>
                </a:lnTo>
                <a:lnTo>
                  <a:pt x="0" y="1883664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19932" y="3683765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60" h="1684654">
                <a:moveTo>
                  <a:pt x="741386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4" y="9848"/>
                </a:lnTo>
                <a:lnTo>
                  <a:pt x="741386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19925" y="4402723"/>
            <a:ext cx="1482763" cy="46236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051570" y="3583216"/>
            <a:ext cx="1691639" cy="1884045"/>
          </a:xfrm>
          <a:custGeom>
            <a:avLst/>
            <a:gdLst/>
            <a:ahLst/>
            <a:cxnLst/>
            <a:rect l="l" t="t" r="r" b="b"/>
            <a:pathLst>
              <a:path w="1691639" h="1884045">
                <a:moveTo>
                  <a:pt x="0" y="0"/>
                </a:moveTo>
                <a:lnTo>
                  <a:pt x="1691639" y="0"/>
                </a:lnTo>
                <a:lnTo>
                  <a:pt x="1691639" y="1883664"/>
                </a:lnTo>
                <a:lnTo>
                  <a:pt x="0" y="1883664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156694" y="3683765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60" h="1684654">
                <a:moveTo>
                  <a:pt x="741386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3" y="9848"/>
                </a:lnTo>
                <a:lnTo>
                  <a:pt x="741386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188578" y="4286529"/>
            <a:ext cx="1382991" cy="54511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819958" y="2253056"/>
            <a:ext cx="1691639" cy="1884045"/>
          </a:xfrm>
          <a:custGeom>
            <a:avLst/>
            <a:gdLst/>
            <a:ahLst/>
            <a:cxnLst/>
            <a:rect l="l" t="t" r="r" b="b"/>
            <a:pathLst>
              <a:path w="1691639" h="1884045">
                <a:moveTo>
                  <a:pt x="0" y="0"/>
                </a:moveTo>
                <a:lnTo>
                  <a:pt x="1691640" y="0"/>
                </a:lnTo>
                <a:lnTo>
                  <a:pt x="1691640" y="1883664"/>
                </a:lnTo>
                <a:lnTo>
                  <a:pt x="0" y="1883664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925076" y="2353594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60" h="1684654">
                <a:moveTo>
                  <a:pt x="741386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3" y="9848"/>
                </a:lnTo>
                <a:lnTo>
                  <a:pt x="741386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925076" y="3042297"/>
            <a:ext cx="1482763" cy="41488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819958" y="4913388"/>
            <a:ext cx="1691639" cy="1884045"/>
          </a:xfrm>
          <a:custGeom>
            <a:avLst/>
            <a:gdLst/>
            <a:ahLst/>
            <a:cxnLst/>
            <a:rect l="l" t="t" r="r" b="b"/>
            <a:pathLst>
              <a:path w="1691639" h="1884045">
                <a:moveTo>
                  <a:pt x="0" y="0"/>
                </a:moveTo>
                <a:lnTo>
                  <a:pt x="1691640" y="0"/>
                </a:lnTo>
                <a:lnTo>
                  <a:pt x="1691640" y="1883663"/>
                </a:lnTo>
                <a:lnTo>
                  <a:pt x="0" y="1883663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925076" y="5013935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60" h="1684654">
                <a:moveTo>
                  <a:pt x="741386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3" y="9848"/>
                </a:lnTo>
                <a:lnTo>
                  <a:pt x="741386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968612" y="5688445"/>
            <a:ext cx="1424906" cy="38567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98226" y="6350047"/>
            <a:ext cx="1126490" cy="1210310"/>
          </a:xfrm>
          <a:custGeom>
            <a:avLst/>
            <a:gdLst/>
            <a:ahLst/>
            <a:cxnLst/>
            <a:rect l="l" t="t" r="r" b="b"/>
            <a:pathLst>
              <a:path w="1126489" h="1210309">
                <a:moveTo>
                  <a:pt x="563160" y="0"/>
                </a:moveTo>
                <a:lnTo>
                  <a:pt x="25641" y="301444"/>
                </a:lnTo>
                <a:lnTo>
                  <a:pt x="2086" y="333371"/>
                </a:lnTo>
                <a:lnTo>
                  <a:pt x="0" y="345855"/>
                </a:lnTo>
                <a:lnTo>
                  <a:pt x="0" y="936913"/>
                </a:lnTo>
                <a:lnTo>
                  <a:pt x="15875" y="973277"/>
                </a:lnTo>
                <a:lnTo>
                  <a:pt x="421644" y="1209957"/>
                </a:lnTo>
                <a:lnTo>
                  <a:pt x="704667" y="1209957"/>
                </a:lnTo>
                <a:lnTo>
                  <a:pt x="1100670" y="981325"/>
                </a:lnTo>
                <a:lnTo>
                  <a:pt x="1124227" y="949398"/>
                </a:lnTo>
                <a:lnTo>
                  <a:pt x="1126312" y="936913"/>
                </a:lnTo>
                <a:lnTo>
                  <a:pt x="1126312" y="345855"/>
                </a:lnTo>
                <a:lnTo>
                  <a:pt x="1110442" y="309492"/>
                </a:lnTo>
                <a:lnTo>
                  <a:pt x="588797" y="5915"/>
                </a:lnTo>
                <a:lnTo>
                  <a:pt x="56316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85533" y="6457968"/>
            <a:ext cx="1095139" cy="97332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98226" y="6350047"/>
            <a:ext cx="1126490" cy="1210310"/>
          </a:xfrm>
          <a:custGeom>
            <a:avLst/>
            <a:gdLst/>
            <a:ahLst/>
            <a:cxnLst/>
            <a:rect l="l" t="t" r="r" b="b"/>
            <a:pathLst>
              <a:path w="1126489" h="1210309">
                <a:moveTo>
                  <a:pt x="1126312" y="936913"/>
                </a:moveTo>
                <a:lnTo>
                  <a:pt x="1126312" y="345855"/>
                </a:lnTo>
                <a:lnTo>
                  <a:pt x="1124227" y="333371"/>
                </a:lnTo>
                <a:lnTo>
                  <a:pt x="1100670" y="301444"/>
                </a:lnTo>
                <a:lnTo>
                  <a:pt x="588797" y="5915"/>
                </a:lnTo>
                <a:lnTo>
                  <a:pt x="563160" y="0"/>
                </a:lnTo>
                <a:lnTo>
                  <a:pt x="549372" y="1478"/>
                </a:lnTo>
                <a:lnTo>
                  <a:pt x="25641" y="301444"/>
                </a:lnTo>
                <a:lnTo>
                  <a:pt x="2086" y="333371"/>
                </a:lnTo>
                <a:lnTo>
                  <a:pt x="0" y="345855"/>
                </a:lnTo>
                <a:lnTo>
                  <a:pt x="0" y="936913"/>
                </a:lnTo>
                <a:lnTo>
                  <a:pt x="2086" y="949398"/>
                </a:lnTo>
                <a:lnTo>
                  <a:pt x="7700" y="962077"/>
                </a:lnTo>
                <a:lnTo>
                  <a:pt x="15875" y="973277"/>
                </a:lnTo>
                <a:lnTo>
                  <a:pt x="25641" y="981325"/>
                </a:lnTo>
                <a:lnTo>
                  <a:pt x="421644" y="1209957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502894" y="7286961"/>
            <a:ext cx="421640" cy="273050"/>
          </a:xfrm>
          <a:custGeom>
            <a:avLst/>
            <a:gdLst/>
            <a:ahLst/>
            <a:cxnLst/>
            <a:rect l="l" t="t" r="r" b="b"/>
            <a:pathLst>
              <a:path w="421639" h="273050">
                <a:moveTo>
                  <a:pt x="0" y="273043"/>
                </a:moveTo>
                <a:lnTo>
                  <a:pt x="396003" y="44411"/>
                </a:lnTo>
                <a:lnTo>
                  <a:pt x="405775" y="36363"/>
                </a:lnTo>
                <a:lnTo>
                  <a:pt x="413948" y="25163"/>
                </a:lnTo>
                <a:lnTo>
                  <a:pt x="419560" y="12484"/>
                </a:lnTo>
                <a:lnTo>
                  <a:pt x="421644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2003225" y="6468013"/>
            <a:ext cx="237490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b="1" spc="10" dirty="0">
                <a:solidFill>
                  <a:srgbClr val="1C1C1B"/>
                </a:solidFill>
                <a:latin typeface="Arial"/>
                <a:cs typeface="Arial"/>
              </a:rPr>
              <a:t>A</a:t>
            </a:r>
            <a:r>
              <a:rPr sz="850" b="1" spc="20" dirty="0">
                <a:solidFill>
                  <a:srgbClr val="1C1C1B"/>
                </a:solidFill>
                <a:latin typeface="Arial"/>
                <a:cs typeface="Arial"/>
              </a:rPr>
              <a:t>l</a:t>
            </a:r>
            <a:r>
              <a:rPr sz="850" b="1" spc="10" dirty="0">
                <a:solidFill>
                  <a:srgbClr val="1C1C1B"/>
                </a:solidFill>
                <a:latin typeface="Arial"/>
                <a:cs typeface="Arial"/>
              </a:rPr>
              <a:t>f</a:t>
            </a:r>
            <a:r>
              <a:rPr sz="850" b="1" spc="5" dirty="0">
                <a:solidFill>
                  <a:srgbClr val="1C1C1B"/>
                </a:solidFill>
                <a:latin typeface="Arial"/>
                <a:cs typeface="Arial"/>
              </a:rPr>
              <a:t>a</a:t>
            </a:r>
            <a:endParaRPr sz="85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962636" y="3774337"/>
            <a:ext cx="33083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b="1" spc="10" dirty="0">
                <a:solidFill>
                  <a:srgbClr val="1C1C1B"/>
                </a:solidFill>
                <a:latin typeface="Arial"/>
                <a:cs typeface="Arial"/>
              </a:rPr>
              <a:t>A</a:t>
            </a:r>
            <a:r>
              <a:rPr sz="850" b="1" spc="-5" dirty="0">
                <a:solidFill>
                  <a:srgbClr val="1C1C1B"/>
                </a:solidFill>
                <a:latin typeface="Arial"/>
                <a:cs typeface="Arial"/>
              </a:rPr>
              <a:t>da</a:t>
            </a:r>
            <a:r>
              <a:rPr sz="850" b="1" spc="25" dirty="0">
                <a:solidFill>
                  <a:srgbClr val="1C1C1B"/>
                </a:solidFill>
                <a:latin typeface="Arial"/>
                <a:cs typeface="Arial"/>
              </a:rPr>
              <a:t>m</a:t>
            </a:r>
            <a:endParaRPr sz="85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187123" y="5104496"/>
            <a:ext cx="345440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b="1" spc="35" dirty="0">
                <a:solidFill>
                  <a:srgbClr val="1C1C1B"/>
                </a:solidFill>
                <a:latin typeface="Arial"/>
                <a:cs typeface="Arial"/>
              </a:rPr>
              <a:t>Sm</a:t>
            </a:r>
            <a:r>
              <a:rPr sz="850" b="1" dirty="0">
                <a:solidFill>
                  <a:srgbClr val="1C1C1B"/>
                </a:solidFill>
                <a:latin typeface="Arial"/>
                <a:cs typeface="Arial"/>
              </a:rPr>
              <a:t>ar</a:t>
            </a:r>
            <a:r>
              <a:rPr sz="850" b="1" spc="25" dirty="0">
                <a:solidFill>
                  <a:srgbClr val="1C1C1B"/>
                </a:solidFill>
                <a:latin typeface="Arial"/>
                <a:cs typeface="Arial"/>
              </a:rPr>
              <a:t>t</a:t>
            </a:r>
            <a:endParaRPr sz="85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705980" y="5091758"/>
            <a:ext cx="368300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b="1" spc="45" dirty="0">
                <a:solidFill>
                  <a:srgbClr val="1C1C1B"/>
                </a:solidFill>
                <a:latin typeface="Arial"/>
                <a:cs typeface="Arial"/>
              </a:rPr>
              <a:t>P</a:t>
            </a:r>
            <a:r>
              <a:rPr sz="850" b="1" dirty="0">
                <a:solidFill>
                  <a:srgbClr val="1C1C1B"/>
                </a:solidFill>
                <a:latin typeface="Arial"/>
                <a:cs typeface="Arial"/>
              </a:rPr>
              <a:t>a</a:t>
            </a:r>
            <a:r>
              <a:rPr sz="850" b="1" spc="-5" dirty="0">
                <a:solidFill>
                  <a:srgbClr val="1C1C1B"/>
                </a:solidFill>
                <a:latin typeface="Arial"/>
                <a:cs typeface="Arial"/>
              </a:rPr>
              <a:t>nt</a:t>
            </a:r>
            <a:r>
              <a:rPr sz="850" b="1" spc="5" dirty="0">
                <a:solidFill>
                  <a:srgbClr val="1C1C1B"/>
                </a:solidFill>
                <a:latin typeface="Arial"/>
                <a:cs typeface="Arial"/>
              </a:rPr>
              <a:t>e</a:t>
            </a:r>
            <a:r>
              <a:rPr sz="850" b="1" spc="-10" dirty="0">
                <a:solidFill>
                  <a:srgbClr val="1C1C1B"/>
                </a:solidFill>
                <a:latin typeface="Arial"/>
                <a:cs typeface="Arial"/>
              </a:rPr>
              <a:t>r</a:t>
            </a:r>
            <a:endParaRPr sz="85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524025" y="3786967"/>
            <a:ext cx="269240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b="1" spc="55" dirty="0">
                <a:solidFill>
                  <a:srgbClr val="1C1C1B"/>
                </a:solidFill>
                <a:latin typeface="Arial"/>
                <a:cs typeface="Arial"/>
              </a:rPr>
              <a:t>HS</a:t>
            </a:r>
            <a:r>
              <a:rPr sz="850" b="1" spc="50" dirty="0">
                <a:solidFill>
                  <a:srgbClr val="1C1C1B"/>
                </a:solidFill>
                <a:latin typeface="Arial"/>
                <a:cs typeface="Arial"/>
              </a:rPr>
              <a:t>P</a:t>
            </a:r>
            <a:endParaRPr sz="85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501032" y="6434656"/>
            <a:ext cx="32829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b="1" spc="40" dirty="0">
                <a:solidFill>
                  <a:srgbClr val="1C1C1B"/>
                </a:solidFill>
                <a:latin typeface="Arial"/>
                <a:cs typeface="Arial"/>
              </a:rPr>
              <a:t>P</a:t>
            </a:r>
            <a:r>
              <a:rPr sz="850" b="1" dirty="0">
                <a:solidFill>
                  <a:srgbClr val="1C1C1B"/>
                </a:solidFill>
                <a:latin typeface="Arial"/>
                <a:cs typeface="Arial"/>
              </a:rPr>
              <a:t>u</a:t>
            </a:r>
            <a:r>
              <a:rPr sz="850" b="1" spc="10" dirty="0">
                <a:solidFill>
                  <a:srgbClr val="1C1C1B"/>
                </a:solidFill>
                <a:latin typeface="Arial"/>
                <a:cs typeface="Arial"/>
              </a:rPr>
              <a:t>m</a:t>
            </a:r>
            <a:r>
              <a:rPr sz="850" b="1" spc="5" dirty="0">
                <a:solidFill>
                  <a:srgbClr val="1C1C1B"/>
                </a:solidFill>
                <a:latin typeface="Arial"/>
                <a:cs typeface="Arial"/>
              </a:rPr>
              <a:t>a</a:t>
            </a:r>
            <a:endParaRPr sz="850"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0" y="792006"/>
            <a:ext cx="2063114" cy="548005"/>
          </a:xfrm>
          <a:custGeom>
            <a:avLst/>
            <a:gdLst/>
            <a:ahLst/>
            <a:cxnLst/>
            <a:rect l="l" t="t" r="r" b="b"/>
            <a:pathLst>
              <a:path w="2063114" h="548005">
                <a:moveTo>
                  <a:pt x="2026940" y="0"/>
                </a:moveTo>
                <a:lnTo>
                  <a:pt x="0" y="0"/>
                </a:lnTo>
                <a:lnTo>
                  <a:pt x="0" y="547471"/>
                </a:lnTo>
                <a:lnTo>
                  <a:pt x="2026940" y="547471"/>
                </a:lnTo>
                <a:lnTo>
                  <a:pt x="2040956" y="544640"/>
                </a:lnTo>
                <a:lnTo>
                  <a:pt x="2052400" y="536922"/>
                </a:lnTo>
                <a:lnTo>
                  <a:pt x="2060115" y="525477"/>
                </a:lnTo>
                <a:lnTo>
                  <a:pt x="2062944" y="511467"/>
                </a:lnTo>
                <a:lnTo>
                  <a:pt x="2062944" y="36004"/>
                </a:lnTo>
                <a:lnTo>
                  <a:pt x="2060115" y="21988"/>
                </a:lnTo>
                <a:lnTo>
                  <a:pt x="2052400" y="10544"/>
                </a:lnTo>
                <a:lnTo>
                  <a:pt x="2040956" y="2828"/>
                </a:lnTo>
                <a:lnTo>
                  <a:pt x="2026940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0" y="1249205"/>
            <a:ext cx="4184650" cy="548005"/>
          </a:xfrm>
          <a:custGeom>
            <a:avLst/>
            <a:gdLst/>
            <a:ahLst/>
            <a:cxnLst/>
            <a:rect l="l" t="t" r="r" b="b"/>
            <a:pathLst>
              <a:path w="4184650" h="548005">
                <a:moveTo>
                  <a:pt x="4148373" y="0"/>
                </a:moveTo>
                <a:lnTo>
                  <a:pt x="0" y="0"/>
                </a:lnTo>
                <a:lnTo>
                  <a:pt x="0" y="547471"/>
                </a:lnTo>
                <a:lnTo>
                  <a:pt x="4148373" y="547471"/>
                </a:lnTo>
                <a:lnTo>
                  <a:pt x="4162382" y="544640"/>
                </a:lnTo>
                <a:lnTo>
                  <a:pt x="4173822" y="536922"/>
                </a:lnTo>
                <a:lnTo>
                  <a:pt x="4181536" y="525477"/>
                </a:lnTo>
                <a:lnTo>
                  <a:pt x="4184365" y="511467"/>
                </a:lnTo>
                <a:lnTo>
                  <a:pt x="4184365" y="36004"/>
                </a:lnTo>
                <a:lnTo>
                  <a:pt x="4181536" y="21988"/>
                </a:lnTo>
                <a:lnTo>
                  <a:pt x="4173822" y="10544"/>
                </a:lnTo>
                <a:lnTo>
                  <a:pt x="4162382" y="2828"/>
                </a:lnTo>
                <a:lnTo>
                  <a:pt x="4148373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>
            <a:spLocks noGrp="1"/>
          </p:cNvSpPr>
          <p:nvPr>
            <p:ph type="title"/>
          </p:nvPr>
        </p:nvSpPr>
        <p:spPr>
          <a:xfrm>
            <a:off x="451699" y="862392"/>
            <a:ext cx="5123601" cy="566821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12700" marR="5080">
              <a:lnSpc>
                <a:spcPts val="3600"/>
              </a:lnSpc>
              <a:spcBef>
                <a:spcPts val="819"/>
              </a:spcBef>
            </a:pPr>
            <a:r>
              <a:rPr sz="3600" spc="55" dirty="0"/>
              <a:t>AUTO-</a:t>
            </a:r>
            <a:r>
              <a:rPr sz="3600" spc="110" dirty="0"/>
              <a:t>T</a:t>
            </a:r>
            <a:r>
              <a:rPr sz="3600" spc="330" dirty="0"/>
              <a:t>R</a:t>
            </a:r>
            <a:r>
              <a:rPr sz="3600" spc="-45" dirty="0"/>
              <a:t>A</a:t>
            </a:r>
            <a:r>
              <a:rPr sz="3600" spc="140" dirty="0"/>
              <a:t>N</a:t>
            </a:r>
            <a:r>
              <a:rPr sz="3600" spc="114" dirty="0"/>
              <a:t>S</a:t>
            </a:r>
            <a:r>
              <a:rPr sz="3600" spc="170" dirty="0"/>
              <a:t>P</a:t>
            </a:r>
            <a:r>
              <a:rPr sz="3600" spc="-15" dirty="0"/>
              <a:t>O</a:t>
            </a:r>
            <a:r>
              <a:rPr sz="3600" spc="60" dirty="0"/>
              <a:t>R</a:t>
            </a:r>
            <a:r>
              <a:rPr sz="3600" spc="-70" dirty="0"/>
              <a:t>T</a:t>
            </a:r>
            <a:r>
              <a:rPr sz="3600" spc="5" dirty="0"/>
              <a:t>E</a:t>
            </a:r>
            <a:r>
              <a:rPr sz="3600" spc="140" dirty="0"/>
              <a:t>R</a:t>
            </a:r>
            <a:endParaRPr sz="3600" dirty="0"/>
          </a:p>
        </p:txBody>
      </p:sp>
      <p:sp>
        <p:nvSpPr>
          <p:cNvPr id="42" name="object 42"/>
          <p:cNvSpPr txBox="1"/>
          <p:nvPr/>
        </p:nvSpPr>
        <p:spPr>
          <a:xfrm>
            <a:off x="8528300" y="5707292"/>
            <a:ext cx="1052830" cy="253365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 marR="5080">
              <a:lnSpc>
                <a:spcPts val="830"/>
              </a:lnSpc>
              <a:spcBef>
                <a:spcPts val="235"/>
              </a:spcBef>
            </a:pPr>
            <a:r>
              <a:rPr sz="800" b="1" spc="5" dirty="0">
                <a:solidFill>
                  <a:srgbClr val="FFFFFF"/>
                </a:solidFill>
                <a:latin typeface="Arial"/>
                <a:cs typeface="Arial"/>
              </a:rPr>
              <a:t>Adam </a:t>
            </a: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AL </a:t>
            </a:r>
            <a:r>
              <a:rPr sz="800" b="1" spc="10" dirty="0">
                <a:solidFill>
                  <a:srgbClr val="FFFFFF"/>
                </a:solidFill>
                <a:latin typeface="Arial"/>
                <a:cs typeface="Arial"/>
              </a:rPr>
              <a:t>Plateau</a:t>
            </a:r>
            <a:r>
              <a:rPr sz="800" b="1" spc="-1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B2,  </a:t>
            </a:r>
            <a:r>
              <a:rPr sz="800" b="1" spc="-40" dirty="0">
                <a:solidFill>
                  <a:srgbClr val="FFFFFF"/>
                </a:solidFill>
                <a:latin typeface="Arial"/>
                <a:cs typeface="Arial"/>
              </a:rPr>
              <a:t>2700 </a:t>
            </a:r>
            <a:r>
              <a:rPr sz="800" b="1" spc="15" dirty="0">
                <a:solidFill>
                  <a:srgbClr val="FFFFFF"/>
                </a:solidFill>
                <a:latin typeface="Arial"/>
                <a:cs typeface="Arial"/>
              </a:rPr>
              <a:t>kg</a:t>
            </a:r>
            <a:endParaRPr sz="800">
              <a:latin typeface="Arial"/>
              <a:cs typeface="Arial"/>
            </a:endParaRPr>
          </a:p>
        </p:txBody>
      </p:sp>
      <p:pic>
        <p:nvPicPr>
          <p:cNvPr id="44" name="Obraz 43">
            <a:extLst>
              <a:ext uri="{FF2B5EF4-FFF2-40B4-BE49-F238E27FC236}">
                <a16:creationId xmlns:a16="http://schemas.microsoft.com/office/drawing/2014/main" id="{3CA5A268-4545-FE7D-A22D-3C669958228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122" y="64200"/>
            <a:ext cx="1259758" cy="3810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0079" y="7295305"/>
            <a:ext cx="9440545" cy="0"/>
          </a:xfrm>
          <a:custGeom>
            <a:avLst/>
            <a:gdLst/>
            <a:ahLst/>
            <a:cxnLst/>
            <a:rect l="l" t="t" r="r" b="b"/>
            <a:pathLst>
              <a:path w="9440545">
                <a:moveTo>
                  <a:pt x="0" y="0"/>
                </a:moveTo>
                <a:lnTo>
                  <a:pt x="9439922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849888" y="1300445"/>
            <a:ext cx="3777806" cy="14643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209749" y="444854"/>
            <a:ext cx="7267575" cy="0"/>
          </a:xfrm>
          <a:custGeom>
            <a:avLst/>
            <a:gdLst/>
            <a:ahLst/>
            <a:cxnLst/>
            <a:rect l="l" t="t" r="r" b="b"/>
            <a:pathLst>
              <a:path w="7267575">
                <a:moveTo>
                  <a:pt x="0" y="0"/>
                </a:moveTo>
                <a:lnTo>
                  <a:pt x="7267244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573415" y="251066"/>
            <a:ext cx="692936" cy="2921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03110" y="1363686"/>
            <a:ext cx="6259730" cy="19087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47380" y="279499"/>
            <a:ext cx="158940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5" dirty="0"/>
              <a:t>A</a:t>
            </a:r>
            <a:r>
              <a:rPr sz="4000" spc="-30" dirty="0"/>
              <a:t>D</a:t>
            </a:r>
            <a:r>
              <a:rPr sz="4000" spc="20" dirty="0"/>
              <a:t>A</a:t>
            </a:r>
            <a:r>
              <a:rPr sz="4000" spc="360" dirty="0"/>
              <a:t>M</a:t>
            </a:r>
            <a:endParaRPr sz="4000"/>
          </a:p>
        </p:txBody>
      </p:sp>
      <p:sp>
        <p:nvSpPr>
          <p:cNvPr id="8" name="object 8"/>
          <p:cNvSpPr/>
          <p:nvPr/>
        </p:nvSpPr>
        <p:spPr>
          <a:xfrm>
            <a:off x="173536" y="7145018"/>
            <a:ext cx="576580" cy="415290"/>
          </a:xfrm>
          <a:custGeom>
            <a:avLst/>
            <a:gdLst/>
            <a:ahLst/>
            <a:cxnLst/>
            <a:rect l="l" t="t" r="r" b="b"/>
            <a:pathLst>
              <a:path w="576580" h="415290">
                <a:moveTo>
                  <a:pt x="287997" y="0"/>
                </a:moveTo>
                <a:lnTo>
                  <a:pt x="16001" y="151631"/>
                </a:lnTo>
                <a:lnTo>
                  <a:pt x="0" y="179343"/>
                </a:lnTo>
                <a:lnTo>
                  <a:pt x="0" y="414986"/>
                </a:lnTo>
                <a:lnTo>
                  <a:pt x="575995" y="414986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52502" y="7237969"/>
            <a:ext cx="41846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35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1600" b="1" spc="670" dirty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73536" y="5812492"/>
            <a:ext cx="576580" cy="654685"/>
          </a:xfrm>
          <a:custGeom>
            <a:avLst/>
            <a:gdLst/>
            <a:ahLst/>
            <a:cxnLst/>
            <a:rect l="l" t="t" r="r" b="b"/>
            <a:pathLst>
              <a:path w="576580" h="654685">
                <a:moveTo>
                  <a:pt x="287997" y="0"/>
                </a:moveTo>
                <a:lnTo>
                  <a:pt x="16001" y="151631"/>
                </a:lnTo>
                <a:lnTo>
                  <a:pt x="0" y="179343"/>
                </a:lnTo>
                <a:lnTo>
                  <a:pt x="0" y="474948"/>
                </a:lnTo>
                <a:lnTo>
                  <a:pt x="271995" y="650462"/>
                </a:lnTo>
                <a:lnTo>
                  <a:pt x="287997" y="654291"/>
                </a:lnTo>
                <a:lnTo>
                  <a:pt x="296513" y="653334"/>
                </a:lnTo>
                <a:lnTo>
                  <a:pt x="559993" y="502659"/>
                </a:lnTo>
                <a:lnTo>
                  <a:pt x="575995" y="474948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91885" y="5969996"/>
            <a:ext cx="339725" cy="339725"/>
          </a:xfrm>
          <a:custGeom>
            <a:avLst/>
            <a:gdLst/>
            <a:ahLst/>
            <a:cxnLst/>
            <a:rect l="l" t="t" r="r" b="b"/>
            <a:pathLst>
              <a:path w="339725" h="339725">
                <a:moveTo>
                  <a:pt x="169646" y="339305"/>
                </a:moveTo>
                <a:lnTo>
                  <a:pt x="214747" y="333245"/>
                </a:lnTo>
                <a:lnTo>
                  <a:pt x="255273" y="316142"/>
                </a:lnTo>
                <a:lnTo>
                  <a:pt x="289607" y="289615"/>
                </a:lnTo>
                <a:lnTo>
                  <a:pt x="316133" y="255280"/>
                </a:lnTo>
                <a:lnTo>
                  <a:pt x="333233" y="214756"/>
                </a:lnTo>
                <a:lnTo>
                  <a:pt x="339293" y="169659"/>
                </a:lnTo>
                <a:lnTo>
                  <a:pt x="333233" y="124557"/>
                </a:lnTo>
                <a:lnTo>
                  <a:pt x="316133" y="84028"/>
                </a:lnTo>
                <a:lnTo>
                  <a:pt x="289607" y="49691"/>
                </a:lnTo>
                <a:lnTo>
                  <a:pt x="255273" y="23163"/>
                </a:lnTo>
                <a:lnTo>
                  <a:pt x="214747" y="6060"/>
                </a:lnTo>
                <a:lnTo>
                  <a:pt x="169646" y="0"/>
                </a:lnTo>
                <a:lnTo>
                  <a:pt x="124545" y="6060"/>
                </a:lnTo>
                <a:lnTo>
                  <a:pt x="84019" y="23163"/>
                </a:lnTo>
                <a:lnTo>
                  <a:pt x="49685" y="49691"/>
                </a:lnTo>
                <a:lnTo>
                  <a:pt x="23160" y="84028"/>
                </a:lnTo>
                <a:lnTo>
                  <a:pt x="6059" y="124557"/>
                </a:lnTo>
                <a:lnTo>
                  <a:pt x="0" y="169659"/>
                </a:lnTo>
                <a:lnTo>
                  <a:pt x="6059" y="214756"/>
                </a:lnTo>
                <a:lnTo>
                  <a:pt x="23160" y="255280"/>
                </a:lnTo>
                <a:lnTo>
                  <a:pt x="49685" y="289615"/>
                </a:lnTo>
                <a:lnTo>
                  <a:pt x="84019" y="316142"/>
                </a:lnTo>
                <a:lnTo>
                  <a:pt x="124545" y="333245"/>
                </a:lnTo>
                <a:lnTo>
                  <a:pt x="169646" y="339305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14713" y="5958367"/>
            <a:ext cx="298450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spc="-235" dirty="0">
                <a:solidFill>
                  <a:srgbClr val="FFFFFF"/>
                </a:solidFill>
                <a:latin typeface="Arial Narrow"/>
                <a:cs typeface="Arial Narrow"/>
              </a:rPr>
              <a:t>1</a:t>
            </a:r>
            <a:r>
              <a:rPr sz="1950" spc="-229" dirty="0">
                <a:solidFill>
                  <a:srgbClr val="FFFFFF"/>
                </a:solidFill>
                <a:latin typeface="Arial Narrow"/>
                <a:cs typeface="Arial Narrow"/>
              </a:rPr>
              <a:t>3</a:t>
            </a:r>
            <a:r>
              <a:rPr sz="1950" spc="-75" dirty="0">
                <a:solidFill>
                  <a:srgbClr val="FFFFFF"/>
                </a:solidFill>
                <a:latin typeface="Arial Narrow"/>
                <a:cs typeface="Arial Narrow"/>
              </a:rPr>
              <a:t>0</a:t>
            </a:r>
            <a:endParaRPr sz="1950">
              <a:latin typeface="Arial Narrow"/>
              <a:cs typeface="Arial Narrow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13548" y="6196111"/>
            <a:ext cx="100330" cy="109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0" spc="-15" dirty="0">
                <a:solidFill>
                  <a:srgbClr val="FFFFFF"/>
                </a:solidFill>
                <a:latin typeface="Arial Narrow"/>
                <a:cs typeface="Arial Narrow"/>
              </a:rPr>
              <a:t>km</a:t>
            </a:r>
            <a:endParaRPr sz="550">
              <a:latin typeface="Arial Narrow"/>
              <a:cs typeface="Arial Narrow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69025" y="6294840"/>
            <a:ext cx="902335" cy="1019810"/>
          </a:xfrm>
          <a:custGeom>
            <a:avLst/>
            <a:gdLst/>
            <a:ahLst/>
            <a:cxnLst/>
            <a:rect l="l" t="t" r="r" b="b"/>
            <a:pathLst>
              <a:path w="902335" h="1019809">
                <a:moveTo>
                  <a:pt x="451053" y="0"/>
                </a:moveTo>
                <a:lnTo>
                  <a:pt x="33528" y="229981"/>
                </a:lnTo>
                <a:lnTo>
                  <a:pt x="2550" y="271213"/>
                </a:lnTo>
                <a:lnTo>
                  <a:pt x="0" y="288045"/>
                </a:lnTo>
                <a:lnTo>
                  <a:pt x="0" y="731453"/>
                </a:lnTo>
                <a:lnTo>
                  <a:pt x="20225" y="778893"/>
                </a:lnTo>
                <a:lnTo>
                  <a:pt x="417525" y="1011221"/>
                </a:lnTo>
                <a:lnTo>
                  <a:pt x="451053" y="1019498"/>
                </a:lnTo>
                <a:lnTo>
                  <a:pt x="468728" y="1017429"/>
                </a:lnTo>
                <a:lnTo>
                  <a:pt x="868578" y="789517"/>
                </a:lnTo>
                <a:lnTo>
                  <a:pt x="899555" y="748285"/>
                </a:lnTo>
                <a:lnTo>
                  <a:pt x="902106" y="731453"/>
                </a:lnTo>
                <a:lnTo>
                  <a:pt x="902106" y="288045"/>
                </a:lnTo>
                <a:lnTo>
                  <a:pt x="881880" y="240605"/>
                </a:lnTo>
                <a:lnTo>
                  <a:pt x="484581" y="8277"/>
                </a:lnTo>
                <a:lnTo>
                  <a:pt x="451053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447424" y="6467177"/>
            <a:ext cx="784476" cy="67518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5080" indent="-635" algn="ctr">
              <a:lnSpc>
                <a:spcPts val="1010"/>
              </a:lnSpc>
              <a:spcBef>
                <a:spcPts val="265"/>
              </a:spcBef>
            </a:pPr>
            <a:r>
              <a:rPr lang="pl-PL" sz="900" dirty="0">
                <a:solidFill>
                  <a:schemeClr val="bg1"/>
                </a:solidFill>
              </a:rPr>
              <a:t>Przyczepa do transportu samochodów i maszyn budowlanych</a:t>
            </a:r>
            <a:endParaRPr sz="9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69025" y="6294840"/>
            <a:ext cx="902335" cy="1019810"/>
          </a:xfrm>
          <a:custGeom>
            <a:avLst/>
            <a:gdLst/>
            <a:ahLst/>
            <a:cxnLst/>
            <a:rect l="l" t="t" r="r" b="b"/>
            <a:pathLst>
              <a:path w="902335" h="1019809">
                <a:moveTo>
                  <a:pt x="902106" y="731453"/>
                </a:moveTo>
                <a:lnTo>
                  <a:pt x="902106" y="288045"/>
                </a:lnTo>
                <a:lnTo>
                  <a:pt x="899555" y="271213"/>
                </a:lnTo>
                <a:lnTo>
                  <a:pt x="868578" y="229981"/>
                </a:lnTo>
                <a:lnTo>
                  <a:pt x="484581" y="8277"/>
                </a:lnTo>
                <a:lnTo>
                  <a:pt x="451053" y="0"/>
                </a:lnTo>
                <a:lnTo>
                  <a:pt x="433378" y="2069"/>
                </a:lnTo>
                <a:lnTo>
                  <a:pt x="33528" y="229981"/>
                </a:lnTo>
                <a:lnTo>
                  <a:pt x="2550" y="271213"/>
                </a:lnTo>
                <a:lnTo>
                  <a:pt x="0" y="288045"/>
                </a:lnTo>
                <a:lnTo>
                  <a:pt x="0" y="731453"/>
                </a:lnTo>
                <a:lnTo>
                  <a:pt x="20225" y="778893"/>
                </a:lnTo>
                <a:lnTo>
                  <a:pt x="417525" y="1011221"/>
                </a:lnTo>
                <a:lnTo>
                  <a:pt x="451053" y="1019498"/>
                </a:lnTo>
                <a:lnTo>
                  <a:pt x="468728" y="1017429"/>
                </a:lnTo>
                <a:lnTo>
                  <a:pt x="868578" y="789517"/>
                </a:lnTo>
                <a:lnTo>
                  <a:pt x="899555" y="748285"/>
                </a:lnTo>
                <a:lnTo>
                  <a:pt x="902106" y="731453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8587837" y="275454"/>
            <a:ext cx="9023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5" dirty="0">
                <a:solidFill>
                  <a:srgbClr val="1C1C1B"/>
                </a:solidFill>
                <a:latin typeface="Arial"/>
                <a:cs typeface="Arial"/>
              </a:rPr>
              <a:t>AUTOTRANSPORTER</a:t>
            </a:r>
            <a:endParaRPr sz="65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-107996" y="3620287"/>
            <a:ext cx="360045" cy="1722120"/>
          </a:xfrm>
          <a:custGeom>
            <a:avLst/>
            <a:gdLst/>
            <a:ahLst/>
            <a:cxnLst/>
            <a:rect l="l" t="t" r="r" b="b"/>
            <a:pathLst>
              <a:path w="360045" h="1722120">
                <a:moveTo>
                  <a:pt x="0" y="1722069"/>
                </a:moveTo>
                <a:lnTo>
                  <a:pt x="359994" y="1722069"/>
                </a:lnTo>
                <a:lnTo>
                  <a:pt x="359994" y="0"/>
                </a:lnTo>
                <a:lnTo>
                  <a:pt x="0" y="0"/>
                </a:lnTo>
                <a:lnTo>
                  <a:pt x="0" y="1722069"/>
                </a:lnTo>
                <a:close/>
              </a:path>
            </a:pathLst>
          </a:custGeom>
          <a:solidFill>
            <a:srgbClr val="B6BF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491300" y="3567422"/>
            <a:ext cx="6881495" cy="1933093"/>
          </a:xfrm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 marR="960755">
              <a:lnSpc>
                <a:spcPct val="105000"/>
              </a:lnSpc>
              <a:spcBef>
                <a:spcPts val="30"/>
              </a:spcBef>
            </a:pPr>
            <a:r>
              <a:rPr lang="pl-PL" sz="1200" dirty="0"/>
              <a:t>Przyczepy serii Adam to przyczepy z hamulcem o masie całkowitej od 2700 do 3500 kg z hydraulicznie odchylaną powierzchnią ładunkową i rampą najazdową o szerokości 600 mm. Wersja z dyszlem „V”, boczne burty aluminiowe o wysokości 350 mm, koła 10 lub 12 cali, instalacja elektryczna 13-pinowa. Podłoga wykonana jest z wodoodpornej płyty sitodrukowej o grubości 15mm (lub podłogi wykonanej z antypoślizgowych profili ALU dla typu Adam ALU), burty boczne są składane i zdejmowane, solidna rama podwozia wykonana ze spawanych elementów cynkowanych ogniowo, reling z regulowaną poprzeczką dla wersji plateau.  Przyczepy serii Adam standardowo wyposażone są w 12 uszu mocujących U w profilu M podłogi, z kołem podporowym i uchwytem, ​​z klinami pod koła oraz tylnymi światłami </a:t>
            </a:r>
            <a:r>
              <a:rPr lang="pl-PL" sz="1200" dirty="0" err="1"/>
              <a:t>Agados</a:t>
            </a:r>
            <a:r>
              <a:rPr lang="pl-PL" sz="1200" dirty="0"/>
              <a:t> Smart LED</a:t>
            </a:r>
            <a:endParaRPr sz="1150" dirty="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842253" y="470879"/>
            <a:ext cx="464756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pl-PL" sz="1400" b="1" dirty="0">
                <a:solidFill>
                  <a:schemeClr val="bg1">
                    <a:lumMod val="75000"/>
                  </a:schemeClr>
                </a:solidFill>
              </a:rPr>
              <a:t>JEŚLI SZUKASZ TRANSPORTERA SAMOCHODOWEGO, ZACZNIJ OD ADAMA</a:t>
            </a:r>
            <a:endParaRPr sz="1400" b="1" dirty="0">
              <a:solidFill>
                <a:schemeClr val="bg1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464275" y="6830736"/>
            <a:ext cx="5736590" cy="4012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667000">
              <a:lnSpc>
                <a:spcPct val="108300"/>
              </a:lnSpc>
              <a:spcBef>
                <a:spcPts val="100"/>
              </a:spcBef>
            </a:pPr>
            <a:r>
              <a:rPr lang="pl-PL" sz="1200" dirty="0">
                <a:solidFill>
                  <a:schemeClr val="accent1"/>
                </a:solidFill>
              </a:rPr>
              <a:t>W ofercie posiadamy dużą ilość wariantów powierzchni ładunkowej, dane techniczne poszczególnych typów znajdują się w tabeli.</a:t>
            </a:r>
            <a:endParaRPr sz="1200" dirty="0">
              <a:solidFill>
                <a:schemeClr val="accent1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1999" y="444854"/>
            <a:ext cx="9045575" cy="0"/>
          </a:xfrm>
          <a:custGeom>
            <a:avLst/>
            <a:gdLst/>
            <a:ahLst/>
            <a:cxnLst/>
            <a:rect l="l" t="t" r="r" b="b"/>
            <a:pathLst>
              <a:path w="9045575">
                <a:moveTo>
                  <a:pt x="0" y="0"/>
                </a:moveTo>
                <a:lnTo>
                  <a:pt x="9045007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942472" y="7145018"/>
            <a:ext cx="576580" cy="415290"/>
          </a:xfrm>
          <a:custGeom>
            <a:avLst/>
            <a:gdLst/>
            <a:ahLst/>
            <a:cxnLst/>
            <a:rect l="l" t="t" r="r" b="b"/>
            <a:pathLst>
              <a:path w="576579" h="415290">
                <a:moveTo>
                  <a:pt x="287997" y="0"/>
                </a:moveTo>
                <a:lnTo>
                  <a:pt x="15989" y="151631"/>
                </a:lnTo>
                <a:lnTo>
                  <a:pt x="0" y="179343"/>
                </a:lnTo>
                <a:lnTo>
                  <a:pt x="0" y="414986"/>
                </a:lnTo>
                <a:lnTo>
                  <a:pt x="575995" y="414986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021386" y="7237969"/>
            <a:ext cx="41846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35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1600" b="1" spc="67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1999" y="7295453"/>
            <a:ext cx="9366885" cy="0"/>
          </a:xfrm>
          <a:custGeom>
            <a:avLst/>
            <a:gdLst/>
            <a:ahLst/>
            <a:cxnLst/>
            <a:rect l="l" t="t" r="r" b="b"/>
            <a:pathLst>
              <a:path w="9366885">
                <a:moveTo>
                  <a:pt x="0" y="0"/>
                </a:moveTo>
                <a:lnTo>
                  <a:pt x="9366478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463611" y="2524696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566815" y="2623325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4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566811" y="2623325"/>
            <a:ext cx="1853450" cy="18238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08800" y="874852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12007" y="973484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4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99782" y="1456453"/>
            <a:ext cx="1677902" cy="116801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573415" y="251066"/>
            <a:ext cx="692938" cy="2921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416251" y="874852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399" y="0"/>
                </a:lnTo>
                <a:lnTo>
                  <a:pt x="2057399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519461" y="973484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4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551861" y="1668745"/>
            <a:ext cx="1821052" cy="64283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491310" y="175125"/>
            <a:ext cx="619760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280" dirty="0">
                <a:solidFill>
                  <a:srgbClr val="154194"/>
                </a:solidFill>
                <a:latin typeface="Arial"/>
                <a:cs typeface="Arial"/>
              </a:rPr>
              <a:t>a</a:t>
            </a:r>
            <a:r>
              <a:rPr sz="1450" spc="340" dirty="0">
                <a:solidFill>
                  <a:srgbClr val="154194"/>
                </a:solidFill>
                <a:latin typeface="Arial"/>
                <a:cs typeface="Arial"/>
              </a:rPr>
              <a:t>d</a:t>
            </a:r>
            <a:r>
              <a:rPr sz="1450" spc="280" dirty="0">
                <a:solidFill>
                  <a:srgbClr val="154194"/>
                </a:solidFill>
                <a:latin typeface="Arial"/>
                <a:cs typeface="Arial"/>
              </a:rPr>
              <a:t>a</a:t>
            </a:r>
            <a:r>
              <a:rPr sz="1450" spc="140" dirty="0">
                <a:solidFill>
                  <a:srgbClr val="154194"/>
                </a:solidFill>
                <a:latin typeface="Arial"/>
                <a:cs typeface="Arial"/>
              </a:rPr>
              <a:t>m</a:t>
            </a:r>
            <a:endParaRPr sz="145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463611" y="0"/>
            <a:ext cx="2057400" cy="1527810"/>
          </a:xfrm>
          <a:custGeom>
            <a:avLst/>
            <a:gdLst/>
            <a:ahLst/>
            <a:cxnLst/>
            <a:rect l="l" t="t" r="r" b="b"/>
            <a:pathLst>
              <a:path w="2057400" h="1527810">
                <a:moveTo>
                  <a:pt x="0" y="1527784"/>
                </a:moveTo>
                <a:lnTo>
                  <a:pt x="0" y="0"/>
                </a:lnTo>
                <a:lnTo>
                  <a:pt x="2057399" y="0"/>
                </a:lnTo>
                <a:lnTo>
                  <a:pt x="2057399" y="1527784"/>
                </a:lnTo>
                <a:lnTo>
                  <a:pt x="0" y="1527784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566815" y="0"/>
            <a:ext cx="1853564" cy="1428115"/>
          </a:xfrm>
          <a:custGeom>
            <a:avLst/>
            <a:gdLst/>
            <a:ahLst/>
            <a:cxnLst/>
            <a:rect l="l" t="t" r="r" b="b"/>
            <a:pathLst>
              <a:path w="1853564" h="1428115">
                <a:moveTo>
                  <a:pt x="1853450" y="0"/>
                </a:moveTo>
                <a:lnTo>
                  <a:pt x="0" y="0"/>
                </a:lnTo>
                <a:lnTo>
                  <a:pt x="0" y="850402"/>
                </a:lnTo>
                <a:lnTo>
                  <a:pt x="15079" y="901145"/>
                </a:lnTo>
                <a:lnTo>
                  <a:pt x="51485" y="939581"/>
                </a:lnTo>
                <a:lnTo>
                  <a:pt x="875233" y="1415171"/>
                </a:lnTo>
                <a:lnTo>
                  <a:pt x="926719" y="1427487"/>
                </a:lnTo>
                <a:lnTo>
                  <a:pt x="954118" y="1424408"/>
                </a:lnTo>
                <a:lnTo>
                  <a:pt x="1801964" y="939581"/>
                </a:lnTo>
                <a:lnTo>
                  <a:pt x="1838371" y="901145"/>
                </a:lnTo>
                <a:lnTo>
                  <a:pt x="1853450" y="850402"/>
                </a:lnTo>
                <a:lnTo>
                  <a:pt x="18534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566811" y="329172"/>
            <a:ext cx="1853450" cy="6672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03999" y="5449811"/>
            <a:ext cx="2725420" cy="0"/>
          </a:xfrm>
          <a:custGeom>
            <a:avLst/>
            <a:gdLst/>
            <a:ahLst/>
            <a:cxnLst/>
            <a:rect l="l" t="t" r="r" b="b"/>
            <a:pathLst>
              <a:path w="2725420">
                <a:moveTo>
                  <a:pt x="0" y="0"/>
                </a:moveTo>
                <a:lnTo>
                  <a:pt x="2725153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491299" y="5243410"/>
            <a:ext cx="274828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200" b="1" dirty="0"/>
              <a:t>WARIANTY, MODYFIKACJE, AKCESORIA</a:t>
            </a:r>
            <a:endParaRPr lang="pl-PL" sz="1200" b="1" dirty="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03999" y="5465700"/>
            <a:ext cx="2613391" cy="232821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>
              <a:lnSpc>
                <a:spcPts val="770"/>
              </a:lnSpc>
              <a:spcBef>
                <a:spcPts val="185"/>
              </a:spcBef>
            </a:pPr>
            <a:r>
              <a:rPr lang="pl-PL" sz="900" dirty="0">
                <a:solidFill>
                  <a:schemeClr val="accent1"/>
                </a:solidFill>
              </a:rPr>
              <a:t>Przyczepy z serii Adam można wyposażyć w funkcjonalne akcesoria lub wybrać różne modyfikacje</a:t>
            </a:r>
            <a:endParaRPr sz="900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04009" y="5707782"/>
            <a:ext cx="61594" cy="6026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ts val="930"/>
              </a:lnSpc>
              <a:spcBef>
                <a:spcPts val="100"/>
              </a:spcBef>
            </a:pPr>
            <a:r>
              <a:rPr sz="800" dirty="0">
                <a:solidFill>
                  <a:srgbClr val="154194"/>
                </a:solidFill>
                <a:latin typeface="Arial Black"/>
                <a:cs typeface="Arial Black"/>
              </a:rPr>
              <a:t>■</a:t>
            </a:r>
            <a:endParaRPr sz="800">
              <a:latin typeface="Arial Black"/>
              <a:cs typeface="Arial Black"/>
            </a:endParaRPr>
          </a:p>
          <a:p>
            <a:pPr>
              <a:lnSpc>
                <a:spcPts val="894"/>
              </a:lnSpc>
            </a:pPr>
            <a:r>
              <a:rPr sz="800" dirty="0">
                <a:solidFill>
                  <a:srgbClr val="154194"/>
                </a:solidFill>
                <a:latin typeface="Arial Black"/>
                <a:cs typeface="Arial Black"/>
              </a:rPr>
              <a:t>■</a:t>
            </a:r>
            <a:endParaRPr sz="800">
              <a:latin typeface="Arial Black"/>
              <a:cs typeface="Arial Black"/>
            </a:endParaRPr>
          </a:p>
          <a:p>
            <a:pPr>
              <a:lnSpc>
                <a:spcPts val="894"/>
              </a:lnSpc>
            </a:pPr>
            <a:r>
              <a:rPr sz="800" dirty="0">
                <a:solidFill>
                  <a:srgbClr val="154194"/>
                </a:solidFill>
                <a:latin typeface="Arial Black"/>
                <a:cs typeface="Arial Black"/>
              </a:rPr>
              <a:t>■</a:t>
            </a:r>
            <a:endParaRPr sz="800">
              <a:latin typeface="Arial Black"/>
              <a:cs typeface="Arial Black"/>
            </a:endParaRPr>
          </a:p>
          <a:p>
            <a:pPr>
              <a:lnSpc>
                <a:spcPts val="894"/>
              </a:lnSpc>
            </a:pPr>
            <a:r>
              <a:rPr sz="800" dirty="0">
                <a:solidFill>
                  <a:srgbClr val="154194"/>
                </a:solidFill>
                <a:latin typeface="Arial Black"/>
                <a:cs typeface="Arial Black"/>
              </a:rPr>
              <a:t>■</a:t>
            </a:r>
            <a:endParaRPr sz="800">
              <a:latin typeface="Arial Black"/>
              <a:cs typeface="Arial Black"/>
            </a:endParaRPr>
          </a:p>
          <a:p>
            <a:pPr>
              <a:lnSpc>
                <a:spcPts val="930"/>
              </a:lnSpc>
            </a:pPr>
            <a:r>
              <a:rPr sz="800" dirty="0">
                <a:solidFill>
                  <a:srgbClr val="154194"/>
                </a:solidFill>
                <a:latin typeface="Arial Black"/>
                <a:cs typeface="Arial Black"/>
              </a:rPr>
              <a:t>■</a:t>
            </a:r>
            <a:endParaRPr sz="800">
              <a:latin typeface="Arial Black"/>
              <a:cs typeface="Arial Black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04009" y="6276742"/>
            <a:ext cx="1657350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3510" indent="-144145">
              <a:lnSpc>
                <a:spcPts val="930"/>
              </a:lnSpc>
              <a:spcBef>
                <a:spcPts val="100"/>
              </a:spcBef>
              <a:buClr>
                <a:srgbClr val="154194"/>
              </a:buClr>
              <a:buFont typeface="Arial Black"/>
              <a:buChar char="■"/>
              <a:tabLst>
                <a:tab pos="1441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Amortyzatory</a:t>
            </a:r>
            <a:endParaRPr sz="800" dirty="0">
              <a:latin typeface="Tahoma"/>
              <a:cs typeface="Tahoma"/>
            </a:endParaRPr>
          </a:p>
          <a:p>
            <a:pPr marL="1435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44145" algn="l"/>
              </a:tabLst>
            </a:pPr>
            <a:r>
              <a:rPr sz="800" spc="15" dirty="0">
                <a:solidFill>
                  <a:srgbClr val="1C1C1B"/>
                </a:solidFill>
                <a:latin typeface="Tahoma"/>
                <a:cs typeface="Tahoma"/>
              </a:rPr>
              <a:t>A</a:t>
            </a:r>
            <a:r>
              <a:rPr lang="pl-PL" sz="800" spc="15" dirty="0">
                <a:solidFill>
                  <a:srgbClr val="1C1C1B"/>
                </a:solidFill>
                <a:latin typeface="Tahoma"/>
                <a:cs typeface="Tahoma"/>
              </a:rPr>
              <a:t>KS</a:t>
            </a:r>
            <a:endParaRPr sz="800" dirty="0">
              <a:latin typeface="Tahoma"/>
              <a:cs typeface="Tahoma"/>
            </a:endParaRPr>
          </a:p>
          <a:p>
            <a:pPr marL="1435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44145" algn="l"/>
              </a:tabLst>
            </a:pPr>
            <a:r>
              <a:rPr lang="pl-PL" sz="800" spc="15" dirty="0">
                <a:solidFill>
                  <a:srgbClr val="1C1C1B"/>
                </a:solidFill>
                <a:latin typeface="Tahoma"/>
                <a:cs typeface="Tahoma"/>
              </a:rPr>
              <a:t>Szyny najazdowe</a:t>
            </a:r>
            <a:endParaRPr sz="800" dirty="0">
              <a:latin typeface="Tahoma"/>
              <a:cs typeface="Tahoma"/>
            </a:endParaRPr>
          </a:p>
          <a:p>
            <a:pPr marL="1435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44145" algn="l"/>
              </a:tabLst>
            </a:pPr>
            <a:r>
              <a:rPr lang="pl-PL" sz="800" spc="15" dirty="0">
                <a:solidFill>
                  <a:srgbClr val="1C1C1B"/>
                </a:solidFill>
                <a:latin typeface="Tahoma"/>
                <a:cs typeface="Tahoma"/>
              </a:rPr>
              <a:t>Zdejmowana wyciągarka ręczna</a:t>
            </a:r>
            <a:endParaRPr sz="800" dirty="0">
              <a:latin typeface="Tahoma"/>
              <a:cs typeface="Tahoma"/>
            </a:endParaRPr>
          </a:p>
          <a:p>
            <a:pPr marL="1435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44145" algn="l"/>
              </a:tabLst>
            </a:pPr>
            <a:r>
              <a:rPr lang="pl-PL" sz="800" spc="5" dirty="0">
                <a:solidFill>
                  <a:srgbClr val="1C1C1B"/>
                </a:solidFill>
                <a:latin typeface="Tahoma"/>
                <a:cs typeface="Tahoma"/>
              </a:rPr>
              <a:t>Regulowana</a:t>
            </a:r>
            <a:r>
              <a:rPr sz="800" spc="-60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wyciągarka elektryczna</a:t>
            </a:r>
            <a:endParaRPr sz="800" dirty="0">
              <a:latin typeface="Tahoma"/>
              <a:cs typeface="Tahoma"/>
            </a:endParaRPr>
          </a:p>
          <a:p>
            <a:pPr marL="143510" indent="-144145">
              <a:lnSpc>
                <a:spcPts val="930"/>
              </a:lnSpc>
              <a:buClr>
                <a:srgbClr val="154194"/>
              </a:buClr>
              <a:buFont typeface="Arial Black"/>
              <a:buChar char="■"/>
              <a:tabLst>
                <a:tab pos="144145" algn="l"/>
              </a:tabLst>
            </a:pPr>
            <a:r>
              <a:rPr sz="800" spc="15" dirty="0">
                <a:solidFill>
                  <a:srgbClr val="1C1C1B"/>
                </a:solidFill>
                <a:latin typeface="Tahoma"/>
                <a:cs typeface="Tahoma"/>
              </a:rPr>
              <a:t>Alu</a:t>
            </a:r>
            <a:r>
              <a:rPr lang="pl-PL" sz="800" spc="15" dirty="0">
                <a:solidFill>
                  <a:srgbClr val="1C1C1B"/>
                </a:solidFill>
                <a:latin typeface="Tahoma"/>
                <a:cs typeface="Tahoma"/>
              </a:rPr>
              <a:t> ryflowana blacha na podłodze</a:t>
            </a:r>
            <a:endParaRPr sz="800" dirty="0">
              <a:latin typeface="Tahoma"/>
              <a:cs typeface="Tahoma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740551" y="852317"/>
            <a:ext cx="1341120" cy="0"/>
          </a:xfrm>
          <a:custGeom>
            <a:avLst/>
            <a:gdLst/>
            <a:ahLst/>
            <a:cxnLst/>
            <a:rect l="l" t="t" r="r" b="b"/>
            <a:pathLst>
              <a:path w="1341120">
                <a:moveTo>
                  <a:pt x="0" y="0"/>
                </a:moveTo>
                <a:lnTo>
                  <a:pt x="1340535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4727851" y="645917"/>
            <a:ext cx="1365250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000" b="1" spc="25" dirty="0">
                <a:solidFill>
                  <a:srgbClr val="1C1C1B"/>
                </a:solidFill>
                <a:latin typeface="Arial"/>
                <a:cs typeface="Arial"/>
              </a:rPr>
              <a:t>DANE TECHNICZNE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740554" y="1011720"/>
            <a:ext cx="801370" cy="252095"/>
          </a:xfrm>
          <a:custGeom>
            <a:avLst/>
            <a:gdLst/>
            <a:ahLst/>
            <a:cxnLst/>
            <a:rect l="l" t="t" r="r" b="b"/>
            <a:pathLst>
              <a:path w="801370" h="252094">
                <a:moveTo>
                  <a:pt x="800950" y="0"/>
                </a:moveTo>
                <a:lnTo>
                  <a:pt x="0" y="0"/>
                </a:lnTo>
                <a:lnTo>
                  <a:pt x="0" y="252006"/>
                </a:lnTo>
                <a:lnTo>
                  <a:pt x="800950" y="252006"/>
                </a:lnTo>
                <a:lnTo>
                  <a:pt x="800950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541505" y="1011720"/>
            <a:ext cx="1125855" cy="252095"/>
          </a:xfrm>
          <a:custGeom>
            <a:avLst/>
            <a:gdLst/>
            <a:ahLst/>
            <a:cxnLst/>
            <a:rect l="l" t="t" r="r" b="b"/>
            <a:pathLst>
              <a:path w="1125854" h="252094">
                <a:moveTo>
                  <a:pt x="1125537" y="0"/>
                </a:moveTo>
                <a:lnTo>
                  <a:pt x="0" y="0"/>
                </a:lnTo>
                <a:lnTo>
                  <a:pt x="0" y="252006"/>
                </a:lnTo>
                <a:lnTo>
                  <a:pt x="1125537" y="252006"/>
                </a:lnTo>
                <a:lnTo>
                  <a:pt x="1125537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667042" y="1011720"/>
            <a:ext cx="1125855" cy="252095"/>
          </a:xfrm>
          <a:custGeom>
            <a:avLst/>
            <a:gdLst/>
            <a:ahLst/>
            <a:cxnLst/>
            <a:rect l="l" t="t" r="r" b="b"/>
            <a:pathLst>
              <a:path w="1125854" h="252094">
                <a:moveTo>
                  <a:pt x="1125537" y="0"/>
                </a:moveTo>
                <a:lnTo>
                  <a:pt x="0" y="0"/>
                </a:lnTo>
                <a:lnTo>
                  <a:pt x="0" y="252006"/>
                </a:lnTo>
                <a:lnTo>
                  <a:pt x="1125537" y="252006"/>
                </a:lnTo>
                <a:lnTo>
                  <a:pt x="1125537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792580" y="1011720"/>
            <a:ext cx="721360" cy="252095"/>
          </a:xfrm>
          <a:custGeom>
            <a:avLst/>
            <a:gdLst/>
            <a:ahLst/>
            <a:cxnLst/>
            <a:rect l="l" t="t" r="r" b="b"/>
            <a:pathLst>
              <a:path w="721359" h="252094">
                <a:moveTo>
                  <a:pt x="721118" y="0"/>
                </a:moveTo>
                <a:lnTo>
                  <a:pt x="0" y="0"/>
                </a:lnTo>
                <a:lnTo>
                  <a:pt x="0" y="252006"/>
                </a:lnTo>
                <a:lnTo>
                  <a:pt x="721118" y="252006"/>
                </a:lnTo>
                <a:lnTo>
                  <a:pt x="721118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8513698" y="1011720"/>
            <a:ext cx="1017269" cy="252095"/>
          </a:xfrm>
          <a:custGeom>
            <a:avLst/>
            <a:gdLst/>
            <a:ahLst/>
            <a:cxnLst/>
            <a:rect l="l" t="t" r="r" b="b"/>
            <a:pathLst>
              <a:path w="1017270" h="252094">
                <a:moveTo>
                  <a:pt x="1017219" y="0"/>
                </a:moveTo>
                <a:lnTo>
                  <a:pt x="0" y="0"/>
                </a:lnTo>
                <a:lnTo>
                  <a:pt x="0" y="252006"/>
                </a:lnTo>
                <a:lnTo>
                  <a:pt x="1017219" y="252006"/>
                </a:lnTo>
                <a:lnTo>
                  <a:pt x="1017219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9530918" y="1011720"/>
            <a:ext cx="729615" cy="252095"/>
          </a:xfrm>
          <a:custGeom>
            <a:avLst/>
            <a:gdLst/>
            <a:ahLst/>
            <a:cxnLst/>
            <a:rect l="l" t="t" r="r" b="b"/>
            <a:pathLst>
              <a:path w="729615" h="252094">
                <a:moveTo>
                  <a:pt x="729030" y="0"/>
                </a:moveTo>
                <a:lnTo>
                  <a:pt x="0" y="0"/>
                </a:lnTo>
                <a:lnTo>
                  <a:pt x="0" y="252006"/>
                </a:lnTo>
                <a:lnTo>
                  <a:pt x="729030" y="252006"/>
                </a:lnTo>
                <a:lnTo>
                  <a:pt x="729030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541505" y="1472128"/>
            <a:ext cx="1125855" cy="0"/>
          </a:xfrm>
          <a:custGeom>
            <a:avLst/>
            <a:gdLst/>
            <a:ahLst/>
            <a:cxnLst/>
            <a:rect l="l" t="t" r="r" b="b"/>
            <a:pathLst>
              <a:path w="1125854">
                <a:moveTo>
                  <a:pt x="0" y="0"/>
                </a:moveTo>
                <a:lnTo>
                  <a:pt x="112553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667044" y="1472128"/>
            <a:ext cx="1125855" cy="0"/>
          </a:xfrm>
          <a:custGeom>
            <a:avLst/>
            <a:gdLst/>
            <a:ahLst/>
            <a:cxnLst/>
            <a:rect l="l" t="t" r="r" b="b"/>
            <a:pathLst>
              <a:path w="1125854">
                <a:moveTo>
                  <a:pt x="0" y="0"/>
                </a:moveTo>
                <a:lnTo>
                  <a:pt x="112553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792585" y="1472128"/>
            <a:ext cx="721360" cy="0"/>
          </a:xfrm>
          <a:custGeom>
            <a:avLst/>
            <a:gdLst/>
            <a:ahLst/>
            <a:cxnLst/>
            <a:rect l="l" t="t" r="r" b="b"/>
            <a:pathLst>
              <a:path w="721359">
                <a:moveTo>
                  <a:pt x="0" y="0"/>
                </a:moveTo>
                <a:lnTo>
                  <a:pt x="721118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8513701" y="1472128"/>
            <a:ext cx="1017269" cy="0"/>
          </a:xfrm>
          <a:custGeom>
            <a:avLst/>
            <a:gdLst/>
            <a:ahLst/>
            <a:cxnLst/>
            <a:rect l="l" t="t" r="r" b="b"/>
            <a:pathLst>
              <a:path w="1017270">
                <a:moveTo>
                  <a:pt x="0" y="0"/>
                </a:moveTo>
                <a:lnTo>
                  <a:pt x="1017219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541505" y="1683080"/>
            <a:ext cx="1125855" cy="0"/>
          </a:xfrm>
          <a:custGeom>
            <a:avLst/>
            <a:gdLst/>
            <a:ahLst/>
            <a:cxnLst/>
            <a:rect l="l" t="t" r="r" b="b"/>
            <a:pathLst>
              <a:path w="1125854">
                <a:moveTo>
                  <a:pt x="0" y="0"/>
                </a:moveTo>
                <a:lnTo>
                  <a:pt x="112553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667044" y="1683080"/>
            <a:ext cx="1125855" cy="0"/>
          </a:xfrm>
          <a:custGeom>
            <a:avLst/>
            <a:gdLst/>
            <a:ahLst/>
            <a:cxnLst/>
            <a:rect l="l" t="t" r="r" b="b"/>
            <a:pathLst>
              <a:path w="1125854">
                <a:moveTo>
                  <a:pt x="0" y="0"/>
                </a:moveTo>
                <a:lnTo>
                  <a:pt x="112553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792585" y="1683080"/>
            <a:ext cx="721360" cy="0"/>
          </a:xfrm>
          <a:custGeom>
            <a:avLst/>
            <a:gdLst/>
            <a:ahLst/>
            <a:cxnLst/>
            <a:rect l="l" t="t" r="r" b="b"/>
            <a:pathLst>
              <a:path w="721359">
                <a:moveTo>
                  <a:pt x="0" y="0"/>
                </a:moveTo>
                <a:lnTo>
                  <a:pt x="721118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8513701" y="1683080"/>
            <a:ext cx="1017269" cy="0"/>
          </a:xfrm>
          <a:custGeom>
            <a:avLst/>
            <a:gdLst/>
            <a:ahLst/>
            <a:cxnLst/>
            <a:rect l="l" t="t" r="r" b="b"/>
            <a:pathLst>
              <a:path w="1017270">
                <a:moveTo>
                  <a:pt x="0" y="0"/>
                </a:moveTo>
                <a:lnTo>
                  <a:pt x="1017219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541505" y="1894032"/>
            <a:ext cx="1125855" cy="0"/>
          </a:xfrm>
          <a:custGeom>
            <a:avLst/>
            <a:gdLst/>
            <a:ahLst/>
            <a:cxnLst/>
            <a:rect l="l" t="t" r="r" b="b"/>
            <a:pathLst>
              <a:path w="1125854">
                <a:moveTo>
                  <a:pt x="0" y="0"/>
                </a:moveTo>
                <a:lnTo>
                  <a:pt x="112553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6667044" y="1894032"/>
            <a:ext cx="1125855" cy="0"/>
          </a:xfrm>
          <a:custGeom>
            <a:avLst/>
            <a:gdLst/>
            <a:ahLst/>
            <a:cxnLst/>
            <a:rect l="l" t="t" r="r" b="b"/>
            <a:pathLst>
              <a:path w="1125854">
                <a:moveTo>
                  <a:pt x="0" y="0"/>
                </a:moveTo>
                <a:lnTo>
                  <a:pt x="112553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7792585" y="1894032"/>
            <a:ext cx="721360" cy="0"/>
          </a:xfrm>
          <a:custGeom>
            <a:avLst/>
            <a:gdLst/>
            <a:ahLst/>
            <a:cxnLst/>
            <a:rect l="l" t="t" r="r" b="b"/>
            <a:pathLst>
              <a:path w="721359">
                <a:moveTo>
                  <a:pt x="0" y="0"/>
                </a:moveTo>
                <a:lnTo>
                  <a:pt x="721118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8513701" y="1894032"/>
            <a:ext cx="1017269" cy="0"/>
          </a:xfrm>
          <a:custGeom>
            <a:avLst/>
            <a:gdLst/>
            <a:ahLst/>
            <a:cxnLst/>
            <a:rect l="l" t="t" r="r" b="b"/>
            <a:pathLst>
              <a:path w="1017270">
                <a:moveTo>
                  <a:pt x="0" y="0"/>
                </a:moveTo>
                <a:lnTo>
                  <a:pt x="1017219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541505" y="2104983"/>
            <a:ext cx="1125855" cy="0"/>
          </a:xfrm>
          <a:custGeom>
            <a:avLst/>
            <a:gdLst/>
            <a:ahLst/>
            <a:cxnLst/>
            <a:rect l="l" t="t" r="r" b="b"/>
            <a:pathLst>
              <a:path w="1125854">
                <a:moveTo>
                  <a:pt x="0" y="0"/>
                </a:moveTo>
                <a:lnTo>
                  <a:pt x="112553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6667044" y="2104983"/>
            <a:ext cx="1125855" cy="0"/>
          </a:xfrm>
          <a:custGeom>
            <a:avLst/>
            <a:gdLst/>
            <a:ahLst/>
            <a:cxnLst/>
            <a:rect l="l" t="t" r="r" b="b"/>
            <a:pathLst>
              <a:path w="1125854">
                <a:moveTo>
                  <a:pt x="0" y="0"/>
                </a:moveTo>
                <a:lnTo>
                  <a:pt x="112553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7792585" y="2104983"/>
            <a:ext cx="721360" cy="0"/>
          </a:xfrm>
          <a:custGeom>
            <a:avLst/>
            <a:gdLst/>
            <a:ahLst/>
            <a:cxnLst/>
            <a:rect l="l" t="t" r="r" b="b"/>
            <a:pathLst>
              <a:path w="721359">
                <a:moveTo>
                  <a:pt x="0" y="0"/>
                </a:moveTo>
                <a:lnTo>
                  <a:pt x="721118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8513701" y="2104983"/>
            <a:ext cx="1017269" cy="0"/>
          </a:xfrm>
          <a:custGeom>
            <a:avLst/>
            <a:gdLst/>
            <a:ahLst/>
            <a:cxnLst/>
            <a:rect l="l" t="t" r="r" b="b"/>
            <a:pathLst>
              <a:path w="1017270">
                <a:moveTo>
                  <a:pt x="0" y="0"/>
                </a:moveTo>
                <a:lnTo>
                  <a:pt x="1017219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541505" y="2315935"/>
            <a:ext cx="1125855" cy="0"/>
          </a:xfrm>
          <a:custGeom>
            <a:avLst/>
            <a:gdLst/>
            <a:ahLst/>
            <a:cxnLst/>
            <a:rect l="l" t="t" r="r" b="b"/>
            <a:pathLst>
              <a:path w="1125854">
                <a:moveTo>
                  <a:pt x="0" y="0"/>
                </a:moveTo>
                <a:lnTo>
                  <a:pt x="112553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6667044" y="2315935"/>
            <a:ext cx="1125855" cy="0"/>
          </a:xfrm>
          <a:custGeom>
            <a:avLst/>
            <a:gdLst/>
            <a:ahLst/>
            <a:cxnLst/>
            <a:rect l="l" t="t" r="r" b="b"/>
            <a:pathLst>
              <a:path w="1125854">
                <a:moveTo>
                  <a:pt x="0" y="0"/>
                </a:moveTo>
                <a:lnTo>
                  <a:pt x="112553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7792585" y="2315935"/>
            <a:ext cx="721360" cy="0"/>
          </a:xfrm>
          <a:custGeom>
            <a:avLst/>
            <a:gdLst/>
            <a:ahLst/>
            <a:cxnLst/>
            <a:rect l="l" t="t" r="r" b="b"/>
            <a:pathLst>
              <a:path w="721359">
                <a:moveTo>
                  <a:pt x="0" y="0"/>
                </a:moveTo>
                <a:lnTo>
                  <a:pt x="721118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8513701" y="2315935"/>
            <a:ext cx="1017269" cy="0"/>
          </a:xfrm>
          <a:custGeom>
            <a:avLst/>
            <a:gdLst/>
            <a:ahLst/>
            <a:cxnLst/>
            <a:rect l="l" t="t" r="r" b="b"/>
            <a:pathLst>
              <a:path w="1017270">
                <a:moveTo>
                  <a:pt x="0" y="0"/>
                </a:moveTo>
                <a:lnTo>
                  <a:pt x="1017219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5541505" y="2526887"/>
            <a:ext cx="1125855" cy="0"/>
          </a:xfrm>
          <a:custGeom>
            <a:avLst/>
            <a:gdLst/>
            <a:ahLst/>
            <a:cxnLst/>
            <a:rect l="l" t="t" r="r" b="b"/>
            <a:pathLst>
              <a:path w="1125854">
                <a:moveTo>
                  <a:pt x="0" y="0"/>
                </a:moveTo>
                <a:lnTo>
                  <a:pt x="112553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667044" y="2526887"/>
            <a:ext cx="1125855" cy="0"/>
          </a:xfrm>
          <a:custGeom>
            <a:avLst/>
            <a:gdLst/>
            <a:ahLst/>
            <a:cxnLst/>
            <a:rect l="l" t="t" r="r" b="b"/>
            <a:pathLst>
              <a:path w="1125854">
                <a:moveTo>
                  <a:pt x="0" y="0"/>
                </a:moveTo>
                <a:lnTo>
                  <a:pt x="112553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7792585" y="2526887"/>
            <a:ext cx="721360" cy="0"/>
          </a:xfrm>
          <a:custGeom>
            <a:avLst/>
            <a:gdLst/>
            <a:ahLst/>
            <a:cxnLst/>
            <a:rect l="l" t="t" r="r" b="b"/>
            <a:pathLst>
              <a:path w="721359">
                <a:moveTo>
                  <a:pt x="0" y="0"/>
                </a:moveTo>
                <a:lnTo>
                  <a:pt x="721118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8513701" y="2526887"/>
            <a:ext cx="1017269" cy="0"/>
          </a:xfrm>
          <a:custGeom>
            <a:avLst/>
            <a:gdLst/>
            <a:ahLst/>
            <a:cxnLst/>
            <a:rect l="l" t="t" r="r" b="b"/>
            <a:pathLst>
              <a:path w="1017270">
                <a:moveTo>
                  <a:pt x="0" y="0"/>
                </a:moveTo>
                <a:lnTo>
                  <a:pt x="1017219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5541505" y="2737838"/>
            <a:ext cx="1125855" cy="0"/>
          </a:xfrm>
          <a:custGeom>
            <a:avLst/>
            <a:gdLst/>
            <a:ahLst/>
            <a:cxnLst/>
            <a:rect l="l" t="t" r="r" b="b"/>
            <a:pathLst>
              <a:path w="1125854">
                <a:moveTo>
                  <a:pt x="0" y="0"/>
                </a:moveTo>
                <a:lnTo>
                  <a:pt x="112553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667044" y="2737838"/>
            <a:ext cx="1125855" cy="0"/>
          </a:xfrm>
          <a:custGeom>
            <a:avLst/>
            <a:gdLst/>
            <a:ahLst/>
            <a:cxnLst/>
            <a:rect l="l" t="t" r="r" b="b"/>
            <a:pathLst>
              <a:path w="1125854">
                <a:moveTo>
                  <a:pt x="0" y="0"/>
                </a:moveTo>
                <a:lnTo>
                  <a:pt x="112553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7792585" y="2737838"/>
            <a:ext cx="721360" cy="0"/>
          </a:xfrm>
          <a:custGeom>
            <a:avLst/>
            <a:gdLst/>
            <a:ahLst/>
            <a:cxnLst/>
            <a:rect l="l" t="t" r="r" b="b"/>
            <a:pathLst>
              <a:path w="721359">
                <a:moveTo>
                  <a:pt x="0" y="0"/>
                </a:moveTo>
                <a:lnTo>
                  <a:pt x="721118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8513701" y="2737838"/>
            <a:ext cx="1017269" cy="0"/>
          </a:xfrm>
          <a:custGeom>
            <a:avLst/>
            <a:gdLst/>
            <a:ahLst/>
            <a:cxnLst/>
            <a:rect l="l" t="t" r="r" b="b"/>
            <a:pathLst>
              <a:path w="1017270">
                <a:moveTo>
                  <a:pt x="0" y="0"/>
                </a:moveTo>
                <a:lnTo>
                  <a:pt x="1017219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5541505" y="2948790"/>
            <a:ext cx="1125855" cy="0"/>
          </a:xfrm>
          <a:custGeom>
            <a:avLst/>
            <a:gdLst/>
            <a:ahLst/>
            <a:cxnLst/>
            <a:rect l="l" t="t" r="r" b="b"/>
            <a:pathLst>
              <a:path w="1125854">
                <a:moveTo>
                  <a:pt x="0" y="0"/>
                </a:moveTo>
                <a:lnTo>
                  <a:pt x="112553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6667044" y="2948790"/>
            <a:ext cx="1125855" cy="0"/>
          </a:xfrm>
          <a:custGeom>
            <a:avLst/>
            <a:gdLst/>
            <a:ahLst/>
            <a:cxnLst/>
            <a:rect l="l" t="t" r="r" b="b"/>
            <a:pathLst>
              <a:path w="1125854">
                <a:moveTo>
                  <a:pt x="0" y="0"/>
                </a:moveTo>
                <a:lnTo>
                  <a:pt x="112553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7792585" y="2948790"/>
            <a:ext cx="721360" cy="0"/>
          </a:xfrm>
          <a:custGeom>
            <a:avLst/>
            <a:gdLst/>
            <a:ahLst/>
            <a:cxnLst/>
            <a:rect l="l" t="t" r="r" b="b"/>
            <a:pathLst>
              <a:path w="721359">
                <a:moveTo>
                  <a:pt x="0" y="0"/>
                </a:moveTo>
                <a:lnTo>
                  <a:pt x="721118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8513701" y="2948790"/>
            <a:ext cx="1017269" cy="0"/>
          </a:xfrm>
          <a:custGeom>
            <a:avLst/>
            <a:gdLst/>
            <a:ahLst/>
            <a:cxnLst/>
            <a:rect l="l" t="t" r="r" b="b"/>
            <a:pathLst>
              <a:path w="1017270">
                <a:moveTo>
                  <a:pt x="0" y="0"/>
                </a:moveTo>
                <a:lnTo>
                  <a:pt x="1017219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5541505" y="3159742"/>
            <a:ext cx="1125855" cy="0"/>
          </a:xfrm>
          <a:custGeom>
            <a:avLst/>
            <a:gdLst/>
            <a:ahLst/>
            <a:cxnLst/>
            <a:rect l="l" t="t" r="r" b="b"/>
            <a:pathLst>
              <a:path w="1125854">
                <a:moveTo>
                  <a:pt x="0" y="0"/>
                </a:moveTo>
                <a:lnTo>
                  <a:pt x="112553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6667044" y="3159742"/>
            <a:ext cx="1125855" cy="0"/>
          </a:xfrm>
          <a:custGeom>
            <a:avLst/>
            <a:gdLst/>
            <a:ahLst/>
            <a:cxnLst/>
            <a:rect l="l" t="t" r="r" b="b"/>
            <a:pathLst>
              <a:path w="1125854">
                <a:moveTo>
                  <a:pt x="0" y="0"/>
                </a:moveTo>
                <a:lnTo>
                  <a:pt x="112553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7792585" y="3159742"/>
            <a:ext cx="721360" cy="0"/>
          </a:xfrm>
          <a:custGeom>
            <a:avLst/>
            <a:gdLst/>
            <a:ahLst/>
            <a:cxnLst/>
            <a:rect l="l" t="t" r="r" b="b"/>
            <a:pathLst>
              <a:path w="721359">
                <a:moveTo>
                  <a:pt x="0" y="0"/>
                </a:moveTo>
                <a:lnTo>
                  <a:pt x="721118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8513701" y="3159742"/>
            <a:ext cx="1017269" cy="0"/>
          </a:xfrm>
          <a:custGeom>
            <a:avLst/>
            <a:gdLst/>
            <a:ahLst/>
            <a:cxnLst/>
            <a:rect l="l" t="t" r="r" b="b"/>
            <a:pathLst>
              <a:path w="1017270">
                <a:moveTo>
                  <a:pt x="0" y="0"/>
                </a:moveTo>
                <a:lnTo>
                  <a:pt x="1017219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5541505" y="6956872"/>
            <a:ext cx="1125855" cy="0"/>
          </a:xfrm>
          <a:custGeom>
            <a:avLst/>
            <a:gdLst/>
            <a:ahLst/>
            <a:cxnLst/>
            <a:rect l="l" t="t" r="r" b="b"/>
            <a:pathLst>
              <a:path w="1125854">
                <a:moveTo>
                  <a:pt x="0" y="0"/>
                </a:moveTo>
                <a:lnTo>
                  <a:pt x="112553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6667044" y="6956872"/>
            <a:ext cx="1125855" cy="0"/>
          </a:xfrm>
          <a:custGeom>
            <a:avLst/>
            <a:gdLst/>
            <a:ahLst/>
            <a:cxnLst/>
            <a:rect l="l" t="t" r="r" b="b"/>
            <a:pathLst>
              <a:path w="1125854">
                <a:moveTo>
                  <a:pt x="0" y="0"/>
                </a:moveTo>
                <a:lnTo>
                  <a:pt x="112553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7792585" y="6956872"/>
            <a:ext cx="721360" cy="0"/>
          </a:xfrm>
          <a:custGeom>
            <a:avLst/>
            <a:gdLst/>
            <a:ahLst/>
            <a:cxnLst/>
            <a:rect l="l" t="t" r="r" b="b"/>
            <a:pathLst>
              <a:path w="721359">
                <a:moveTo>
                  <a:pt x="0" y="0"/>
                </a:moveTo>
                <a:lnTo>
                  <a:pt x="721118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4740551" y="1472128"/>
            <a:ext cx="801370" cy="0"/>
          </a:xfrm>
          <a:custGeom>
            <a:avLst/>
            <a:gdLst/>
            <a:ahLst/>
            <a:cxnLst/>
            <a:rect l="l" t="t" r="r" b="b"/>
            <a:pathLst>
              <a:path w="801370">
                <a:moveTo>
                  <a:pt x="0" y="0"/>
                </a:moveTo>
                <a:lnTo>
                  <a:pt x="800950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9530922" y="1472128"/>
            <a:ext cx="729615" cy="0"/>
          </a:xfrm>
          <a:custGeom>
            <a:avLst/>
            <a:gdLst/>
            <a:ahLst/>
            <a:cxnLst/>
            <a:rect l="l" t="t" r="r" b="b"/>
            <a:pathLst>
              <a:path w="729615">
                <a:moveTo>
                  <a:pt x="0" y="0"/>
                </a:moveTo>
                <a:lnTo>
                  <a:pt x="729030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4740551" y="2104983"/>
            <a:ext cx="801370" cy="0"/>
          </a:xfrm>
          <a:custGeom>
            <a:avLst/>
            <a:gdLst/>
            <a:ahLst/>
            <a:cxnLst/>
            <a:rect l="l" t="t" r="r" b="b"/>
            <a:pathLst>
              <a:path w="801370">
                <a:moveTo>
                  <a:pt x="0" y="0"/>
                </a:moveTo>
                <a:lnTo>
                  <a:pt x="800950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9530922" y="2104983"/>
            <a:ext cx="729615" cy="0"/>
          </a:xfrm>
          <a:custGeom>
            <a:avLst/>
            <a:gdLst/>
            <a:ahLst/>
            <a:cxnLst/>
            <a:rect l="l" t="t" r="r" b="b"/>
            <a:pathLst>
              <a:path w="729615">
                <a:moveTo>
                  <a:pt x="0" y="0"/>
                </a:moveTo>
                <a:lnTo>
                  <a:pt x="729030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4740551" y="2737838"/>
            <a:ext cx="801370" cy="0"/>
          </a:xfrm>
          <a:custGeom>
            <a:avLst/>
            <a:gdLst/>
            <a:ahLst/>
            <a:cxnLst/>
            <a:rect l="l" t="t" r="r" b="b"/>
            <a:pathLst>
              <a:path w="801370">
                <a:moveTo>
                  <a:pt x="0" y="0"/>
                </a:moveTo>
                <a:lnTo>
                  <a:pt x="800950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9530922" y="2737838"/>
            <a:ext cx="729615" cy="0"/>
          </a:xfrm>
          <a:custGeom>
            <a:avLst/>
            <a:gdLst/>
            <a:ahLst/>
            <a:cxnLst/>
            <a:rect l="l" t="t" r="r" b="b"/>
            <a:pathLst>
              <a:path w="729615">
                <a:moveTo>
                  <a:pt x="0" y="0"/>
                </a:moveTo>
                <a:lnTo>
                  <a:pt x="729030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9530922" y="6956872"/>
            <a:ext cx="729615" cy="0"/>
          </a:xfrm>
          <a:custGeom>
            <a:avLst/>
            <a:gdLst/>
            <a:ahLst/>
            <a:cxnLst/>
            <a:rect l="l" t="t" r="r" b="b"/>
            <a:pathLst>
              <a:path w="729615">
                <a:moveTo>
                  <a:pt x="0" y="0"/>
                </a:moveTo>
                <a:lnTo>
                  <a:pt x="729030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9530922" y="3370693"/>
            <a:ext cx="729615" cy="0"/>
          </a:xfrm>
          <a:custGeom>
            <a:avLst/>
            <a:gdLst/>
            <a:ahLst/>
            <a:cxnLst/>
            <a:rect l="l" t="t" r="r" b="b"/>
            <a:pathLst>
              <a:path w="729615">
                <a:moveTo>
                  <a:pt x="0" y="0"/>
                </a:moveTo>
                <a:lnTo>
                  <a:pt x="729030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5541505" y="3370693"/>
            <a:ext cx="1125855" cy="0"/>
          </a:xfrm>
          <a:custGeom>
            <a:avLst/>
            <a:gdLst/>
            <a:ahLst/>
            <a:cxnLst/>
            <a:rect l="l" t="t" r="r" b="b"/>
            <a:pathLst>
              <a:path w="1125854">
                <a:moveTo>
                  <a:pt x="0" y="0"/>
                </a:moveTo>
                <a:lnTo>
                  <a:pt x="112553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6667044" y="3370693"/>
            <a:ext cx="1125855" cy="0"/>
          </a:xfrm>
          <a:custGeom>
            <a:avLst/>
            <a:gdLst/>
            <a:ahLst/>
            <a:cxnLst/>
            <a:rect l="l" t="t" r="r" b="b"/>
            <a:pathLst>
              <a:path w="1125854">
                <a:moveTo>
                  <a:pt x="0" y="0"/>
                </a:moveTo>
                <a:lnTo>
                  <a:pt x="112553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7792585" y="3370693"/>
            <a:ext cx="721360" cy="0"/>
          </a:xfrm>
          <a:custGeom>
            <a:avLst/>
            <a:gdLst/>
            <a:ahLst/>
            <a:cxnLst/>
            <a:rect l="l" t="t" r="r" b="b"/>
            <a:pathLst>
              <a:path w="721359">
                <a:moveTo>
                  <a:pt x="0" y="0"/>
                </a:moveTo>
                <a:lnTo>
                  <a:pt x="721118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8513701" y="3370693"/>
            <a:ext cx="1017269" cy="0"/>
          </a:xfrm>
          <a:custGeom>
            <a:avLst/>
            <a:gdLst/>
            <a:ahLst/>
            <a:cxnLst/>
            <a:rect l="l" t="t" r="r" b="b"/>
            <a:pathLst>
              <a:path w="1017270">
                <a:moveTo>
                  <a:pt x="0" y="0"/>
                </a:moveTo>
                <a:lnTo>
                  <a:pt x="1017219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4740551" y="3370693"/>
            <a:ext cx="801370" cy="0"/>
          </a:xfrm>
          <a:custGeom>
            <a:avLst/>
            <a:gdLst/>
            <a:ahLst/>
            <a:cxnLst/>
            <a:rect l="l" t="t" r="r" b="b"/>
            <a:pathLst>
              <a:path w="801370">
                <a:moveTo>
                  <a:pt x="0" y="0"/>
                </a:moveTo>
                <a:lnTo>
                  <a:pt x="800950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5541505" y="3581644"/>
            <a:ext cx="1125855" cy="0"/>
          </a:xfrm>
          <a:custGeom>
            <a:avLst/>
            <a:gdLst/>
            <a:ahLst/>
            <a:cxnLst/>
            <a:rect l="l" t="t" r="r" b="b"/>
            <a:pathLst>
              <a:path w="1125854">
                <a:moveTo>
                  <a:pt x="0" y="0"/>
                </a:moveTo>
                <a:lnTo>
                  <a:pt x="112553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6667044" y="3581644"/>
            <a:ext cx="1125855" cy="0"/>
          </a:xfrm>
          <a:custGeom>
            <a:avLst/>
            <a:gdLst/>
            <a:ahLst/>
            <a:cxnLst/>
            <a:rect l="l" t="t" r="r" b="b"/>
            <a:pathLst>
              <a:path w="1125854">
                <a:moveTo>
                  <a:pt x="0" y="0"/>
                </a:moveTo>
                <a:lnTo>
                  <a:pt x="112553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7792585" y="3581644"/>
            <a:ext cx="721360" cy="0"/>
          </a:xfrm>
          <a:custGeom>
            <a:avLst/>
            <a:gdLst/>
            <a:ahLst/>
            <a:cxnLst/>
            <a:rect l="l" t="t" r="r" b="b"/>
            <a:pathLst>
              <a:path w="721359">
                <a:moveTo>
                  <a:pt x="0" y="0"/>
                </a:moveTo>
                <a:lnTo>
                  <a:pt x="721118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8513701" y="3581644"/>
            <a:ext cx="1017269" cy="0"/>
          </a:xfrm>
          <a:custGeom>
            <a:avLst/>
            <a:gdLst/>
            <a:ahLst/>
            <a:cxnLst/>
            <a:rect l="l" t="t" r="r" b="b"/>
            <a:pathLst>
              <a:path w="1017270">
                <a:moveTo>
                  <a:pt x="0" y="0"/>
                </a:moveTo>
                <a:lnTo>
                  <a:pt x="1017219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5541505" y="3792597"/>
            <a:ext cx="1125855" cy="0"/>
          </a:xfrm>
          <a:custGeom>
            <a:avLst/>
            <a:gdLst/>
            <a:ahLst/>
            <a:cxnLst/>
            <a:rect l="l" t="t" r="r" b="b"/>
            <a:pathLst>
              <a:path w="1125854">
                <a:moveTo>
                  <a:pt x="0" y="0"/>
                </a:moveTo>
                <a:lnTo>
                  <a:pt x="112553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6667044" y="3792597"/>
            <a:ext cx="1125855" cy="0"/>
          </a:xfrm>
          <a:custGeom>
            <a:avLst/>
            <a:gdLst/>
            <a:ahLst/>
            <a:cxnLst/>
            <a:rect l="l" t="t" r="r" b="b"/>
            <a:pathLst>
              <a:path w="1125854">
                <a:moveTo>
                  <a:pt x="0" y="0"/>
                </a:moveTo>
                <a:lnTo>
                  <a:pt x="112553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7792585" y="3792597"/>
            <a:ext cx="721360" cy="0"/>
          </a:xfrm>
          <a:custGeom>
            <a:avLst/>
            <a:gdLst/>
            <a:ahLst/>
            <a:cxnLst/>
            <a:rect l="l" t="t" r="r" b="b"/>
            <a:pathLst>
              <a:path w="721359">
                <a:moveTo>
                  <a:pt x="0" y="0"/>
                </a:moveTo>
                <a:lnTo>
                  <a:pt x="721118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8513701" y="3792597"/>
            <a:ext cx="1017269" cy="0"/>
          </a:xfrm>
          <a:custGeom>
            <a:avLst/>
            <a:gdLst/>
            <a:ahLst/>
            <a:cxnLst/>
            <a:rect l="l" t="t" r="r" b="b"/>
            <a:pathLst>
              <a:path w="1017270">
                <a:moveTo>
                  <a:pt x="0" y="0"/>
                </a:moveTo>
                <a:lnTo>
                  <a:pt x="1017219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9530922" y="4003549"/>
            <a:ext cx="729615" cy="0"/>
          </a:xfrm>
          <a:custGeom>
            <a:avLst/>
            <a:gdLst/>
            <a:ahLst/>
            <a:cxnLst/>
            <a:rect l="l" t="t" r="r" b="b"/>
            <a:pathLst>
              <a:path w="729615">
                <a:moveTo>
                  <a:pt x="0" y="0"/>
                </a:moveTo>
                <a:lnTo>
                  <a:pt x="729030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4740551" y="4003549"/>
            <a:ext cx="801370" cy="0"/>
          </a:xfrm>
          <a:custGeom>
            <a:avLst/>
            <a:gdLst/>
            <a:ahLst/>
            <a:cxnLst/>
            <a:rect l="l" t="t" r="r" b="b"/>
            <a:pathLst>
              <a:path w="801370">
                <a:moveTo>
                  <a:pt x="0" y="0"/>
                </a:moveTo>
                <a:lnTo>
                  <a:pt x="800950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5541505" y="4003549"/>
            <a:ext cx="1125855" cy="0"/>
          </a:xfrm>
          <a:custGeom>
            <a:avLst/>
            <a:gdLst/>
            <a:ahLst/>
            <a:cxnLst/>
            <a:rect l="l" t="t" r="r" b="b"/>
            <a:pathLst>
              <a:path w="1125854">
                <a:moveTo>
                  <a:pt x="0" y="0"/>
                </a:moveTo>
                <a:lnTo>
                  <a:pt x="112553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5541505" y="4214500"/>
            <a:ext cx="1125855" cy="0"/>
          </a:xfrm>
          <a:custGeom>
            <a:avLst/>
            <a:gdLst/>
            <a:ahLst/>
            <a:cxnLst/>
            <a:rect l="l" t="t" r="r" b="b"/>
            <a:pathLst>
              <a:path w="1125854">
                <a:moveTo>
                  <a:pt x="0" y="0"/>
                </a:moveTo>
                <a:lnTo>
                  <a:pt x="112553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5541505" y="4425452"/>
            <a:ext cx="1125855" cy="0"/>
          </a:xfrm>
          <a:custGeom>
            <a:avLst/>
            <a:gdLst/>
            <a:ahLst/>
            <a:cxnLst/>
            <a:rect l="l" t="t" r="r" b="b"/>
            <a:pathLst>
              <a:path w="1125854">
                <a:moveTo>
                  <a:pt x="0" y="0"/>
                </a:moveTo>
                <a:lnTo>
                  <a:pt x="112553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6667044" y="4003549"/>
            <a:ext cx="1125855" cy="0"/>
          </a:xfrm>
          <a:custGeom>
            <a:avLst/>
            <a:gdLst/>
            <a:ahLst/>
            <a:cxnLst/>
            <a:rect l="l" t="t" r="r" b="b"/>
            <a:pathLst>
              <a:path w="1125854">
                <a:moveTo>
                  <a:pt x="0" y="0"/>
                </a:moveTo>
                <a:lnTo>
                  <a:pt x="112553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6667044" y="4214500"/>
            <a:ext cx="1125855" cy="0"/>
          </a:xfrm>
          <a:custGeom>
            <a:avLst/>
            <a:gdLst/>
            <a:ahLst/>
            <a:cxnLst/>
            <a:rect l="l" t="t" r="r" b="b"/>
            <a:pathLst>
              <a:path w="1125854">
                <a:moveTo>
                  <a:pt x="0" y="0"/>
                </a:moveTo>
                <a:lnTo>
                  <a:pt x="112553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6667044" y="4425452"/>
            <a:ext cx="1125855" cy="0"/>
          </a:xfrm>
          <a:custGeom>
            <a:avLst/>
            <a:gdLst/>
            <a:ahLst/>
            <a:cxnLst/>
            <a:rect l="l" t="t" r="r" b="b"/>
            <a:pathLst>
              <a:path w="1125854">
                <a:moveTo>
                  <a:pt x="0" y="0"/>
                </a:moveTo>
                <a:lnTo>
                  <a:pt x="112553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7792585" y="4003549"/>
            <a:ext cx="721360" cy="0"/>
          </a:xfrm>
          <a:custGeom>
            <a:avLst/>
            <a:gdLst/>
            <a:ahLst/>
            <a:cxnLst/>
            <a:rect l="l" t="t" r="r" b="b"/>
            <a:pathLst>
              <a:path w="721359">
                <a:moveTo>
                  <a:pt x="0" y="0"/>
                </a:moveTo>
                <a:lnTo>
                  <a:pt x="721118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7792585" y="4214500"/>
            <a:ext cx="721360" cy="0"/>
          </a:xfrm>
          <a:custGeom>
            <a:avLst/>
            <a:gdLst/>
            <a:ahLst/>
            <a:cxnLst/>
            <a:rect l="l" t="t" r="r" b="b"/>
            <a:pathLst>
              <a:path w="721359">
                <a:moveTo>
                  <a:pt x="0" y="0"/>
                </a:moveTo>
                <a:lnTo>
                  <a:pt x="721118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7792585" y="4425452"/>
            <a:ext cx="721360" cy="0"/>
          </a:xfrm>
          <a:custGeom>
            <a:avLst/>
            <a:gdLst/>
            <a:ahLst/>
            <a:cxnLst/>
            <a:rect l="l" t="t" r="r" b="b"/>
            <a:pathLst>
              <a:path w="721359">
                <a:moveTo>
                  <a:pt x="0" y="0"/>
                </a:moveTo>
                <a:lnTo>
                  <a:pt x="721118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8513701" y="4425452"/>
            <a:ext cx="1017269" cy="0"/>
          </a:xfrm>
          <a:custGeom>
            <a:avLst/>
            <a:gdLst/>
            <a:ahLst/>
            <a:cxnLst/>
            <a:rect l="l" t="t" r="r" b="b"/>
            <a:pathLst>
              <a:path w="1017270">
                <a:moveTo>
                  <a:pt x="0" y="0"/>
                </a:moveTo>
                <a:lnTo>
                  <a:pt x="1017219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8513701" y="4003549"/>
            <a:ext cx="1017269" cy="0"/>
          </a:xfrm>
          <a:custGeom>
            <a:avLst/>
            <a:gdLst/>
            <a:ahLst/>
            <a:cxnLst/>
            <a:rect l="l" t="t" r="r" b="b"/>
            <a:pathLst>
              <a:path w="1017270">
                <a:moveTo>
                  <a:pt x="0" y="0"/>
                </a:moveTo>
                <a:lnTo>
                  <a:pt x="1017219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8513701" y="4214500"/>
            <a:ext cx="1017269" cy="0"/>
          </a:xfrm>
          <a:custGeom>
            <a:avLst/>
            <a:gdLst/>
            <a:ahLst/>
            <a:cxnLst/>
            <a:rect l="l" t="t" r="r" b="b"/>
            <a:pathLst>
              <a:path w="1017270">
                <a:moveTo>
                  <a:pt x="0" y="0"/>
                </a:moveTo>
                <a:lnTo>
                  <a:pt x="1017219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9530922" y="4636403"/>
            <a:ext cx="729615" cy="0"/>
          </a:xfrm>
          <a:custGeom>
            <a:avLst/>
            <a:gdLst/>
            <a:ahLst/>
            <a:cxnLst/>
            <a:rect l="l" t="t" r="r" b="b"/>
            <a:pathLst>
              <a:path w="729615">
                <a:moveTo>
                  <a:pt x="0" y="0"/>
                </a:moveTo>
                <a:lnTo>
                  <a:pt x="729030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5541505" y="4636403"/>
            <a:ext cx="1125855" cy="0"/>
          </a:xfrm>
          <a:custGeom>
            <a:avLst/>
            <a:gdLst/>
            <a:ahLst/>
            <a:cxnLst/>
            <a:rect l="l" t="t" r="r" b="b"/>
            <a:pathLst>
              <a:path w="1125854">
                <a:moveTo>
                  <a:pt x="0" y="0"/>
                </a:moveTo>
                <a:lnTo>
                  <a:pt x="112553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5541505" y="4847354"/>
            <a:ext cx="1125855" cy="0"/>
          </a:xfrm>
          <a:custGeom>
            <a:avLst/>
            <a:gdLst/>
            <a:ahLst/>
            <a:cxnLst/>
            <a:rect l="l" t="t" r="r" b="b"/>
            <a:pathLst>
              <a:path w="1125854">
                <a:moveTo>
                  <a:pt x="0" y="0"/>
                </a:moveTo>
                <a:lnTo>
                  <a:pt x="112553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5541505" y="5058307"/>
            <a:ext cx="1125855" cy="0"/>
          </a:xfrm>
          <a:custGeom>
            <a:avLst/>
            <a:gdLst/>
            <a:ahLst/>
            <a:cxnLst/>
            <a:rect l="l" t="t" r="r" b="b"/>
            <a:pathLst>
              <a:path w="1125854">
                <a:moveTo>
                  <a:pt x="0" y="0"/>
                </a:moveTo>
                <a:lnTo>
                  <a:pt x="112553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6667044" y="4636403"/>
            <a:ext cx="1125855" cy="0"/>
          </a:xfrm>
          <a:custGeom>
            <a:avLst/>
            <a:gdLst/>
            <a:ahLst/>
            <a:cxnLst/>
            <a:rect l="l" t="t" r="r" b="b"/>
            <a:pathLst>
              <a:path w="1125854">
                <a:moveTo>
                  <a:pt x="0" y="0"/>
                </a:moveTo>
                <a:lnTo>
                  <a:pt x="112553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6667044" y="4847354"/>
            <a:ext cx="1125855" cy="0"/>
          </a:xfrm>
          <a:custGeom>
            <a:avLst/>
            <a:gdLst/>
            <a:ahLst/>
            <a:cxnLst/>
            <a:rect l="l" t="t" r="r" b="b"/>
            <a:pathLst>
              <a:path w="1125854">
                <a:moveTo>
                  <a:pt x="0" y="0"/>
                </a:moveTo>
                <a:lnTo>
                  <a:pt x="112553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6667044" y="5058307"/>
            <a:ext cx="1125855" cy="0"/>
          </a:xfrm>
          <a:custGeom>
            <a:avLst/>
            <a:gdLst/>
            <a:ahLst/>
            <a:cxnLst/>
            <a:rect l="l" t="t" r="r" b="b"/>
            <a:pathLst>
              <a:path w="1125854">
                <a:moveTo>
                  <a:pt x="0" y="0"/>
                </a:moveTo>
                <a:lnTo>
                  <a:pt x="112553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7792585" y="4636403"/>
            <a:ext cx="721360" cy="0"/>
          </a:xfrm>
          <a:custGeom>
            <a:avLst/>
            <a:gdLst/>
            <a:ahLst/>
            <a:cxnLst/>
            <a:rect l="l" t="t" r="r" b="b"/>
            <a:pathLst>
              <a:path w="721359">
                <a:moveTo>
                  <a:pt x="0" y="0"/>
                </a:moveTo>
                <a:lnTo>
                  <a:pt x="721118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7792585" y="4847354"/>
            <a:ext cx="721360" cy="0"/>
          </a:xfrm>
          <a:custGeom>
            <a:avLst/>
            <a:gdLst/>
            <a:ahLst/>
            <a:cxnLst/>
            <a:rect l="l" t="t" r="r" b="b"/>
            <a:pathLst>
              <a:path w="721359">
                <a:moveTo>
                  <a:pt x="0" y="0"/>
                </a:moveTo>
                <a:lnTo>
                  <a:pt x="721118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7792585" y="5058307"/>
            <a:ext cx="721360" cy="0"/>
          </a:xfrm>
          <a:custGeom>
            <a:avLst/>
            <a:gdLst/>
            <a:ahLst/>
            <a:cxnLst/>
            <a:rect l="l" t="t" r="r" b="b"/>
            <a:pathLst>
              <a:path w="721359">
                <a:moveTo>
                  <a:pt x="0" y="0"/>
                </a:moveTo>
                <a:lnTo>
                  <a:pt x="721118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8513701" y="4636403"/>
            <a:ext cx="1017269" cy="0"/>
          </a:xfrm>
          <a:custGeom>
            <a:avLst/>
            <a:gdLst/>
            <a:ahLst/>
            <a:cxnLst/>
            <a:rect l="l" t="t" r="r" b="b"/>
            <a:pathLst>
              <a:path w="1017270">
                <a:moveTo>
                  <a:pt x="0" y="0"/>
                </a:moveTo>
                <a:lnTo>
                  <a:pt x="1017219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8513701" y="4847354"/>
            <a:ext cx="1017269" cy="0"/>
          </a:xfrm>
          <a:custGeom>
            <a:avLst/>
            <a:gdLst/>
            <a:ahLst/>
            <a:cxnLst/>
            <a:rect l="l" t="t" r="r" b="b"/>
            <a:pathLst>
              <a:path w="1017270">
                <a:moveTo>
                  <a:pt x="0" y="0"/>
                </a:moveTo>
                <a:lnTo>
                  <a:pt x="1017219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8513701" y="5058307"/>
            <a:ext cx="1017269" cy="0"/>
          </a:xfrm>
          <a:custGeom>
            <a:avLst/>
            <a:gdLst/>
            <a:ahLst/>
            <a:cxnLst/>
            <a:rect l="l" t="t" r="r" b="b"/>
            <a:pathLst>
              <a:path w="1017270">
                <a:moveTo>
                  <a:pt x="0" y="0"/>
                </a:moveTo>
                <a:lnTo>
                  <a:pt x="1017219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4740551" y="4636403"/>
            <a:ext cx="801370" cy="0"/>
          </a:xfrm>
          <a:custGeom>
            <a:avLst/>
            <a:gdLst/>
            <a:ahLst/>
            <a:cxnLst/>
            <a:rect l="l" t="t" r="r" b="b"/>
            <a:pathLst>
              <a:path w="801370">
                <a:moveTo>
                  <a:pt x="0" y="0"/>
                </a:moveTo>
                <a:lnTo>
                  <a:pt x="800950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4740551" y="6956872"/>
            <a:ext cx="801370" cy="0"/>
          </a:xfrm>
          <a:custGeom>
            <a:avLst/>
            <a:gdLst/>
            <a:ahLst/>
            <a:cxnLst/>
            <a:rect l="l" t="t" r="r" b="b"/>
            <a:pathLst>
              <a:path w="801370">
                <a:moveTo>
                  <a:pt x="0" y="0"/>
                </a:moveTo>
                <a:lnTo>
                  <a:pt x="800950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9530922" y="5269259"/>
            <a:ext cx="729615" cy="0"/>
          </a:xfrm>
          <a:custGeom>
            <a:avLst/>
            <a:gdLst/>
            <a:ahLst/>
            <a:cxnLst/>
            <a:rect l="l" t="t" r="r" b="b"/>
            <a:pathLst>
              <a:path w="729615">
                <a:moveTo>
                  <a:pt x="0" y="0"/>
                </a:moveTo>
                <a:lnTo>
                  <a:pt x="729030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4740551" y="5269259"/>
            <a:ext cx="801370" cy="0"/>
          </a:xfrm>
          <a:custGeom>
            <a:avLst/>
            <a:gdLst/>
            <a:ahLst/>
            <a:cxnLst/>
            <a:rect l="l" t="t" r="r" b="b"/>
            <a:pathLst>
              <a:path w="801370">
                <a:moveTo>
                  <a:pt x="0" y="0"/>
                </a:moveTo>
                <a:lnTo>
                  <a:pt x="800950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5541505" y="5269259"/>
            <a:ext cx="1125855" cy="0"/>
          </a:xfrm>
          <a:custGeom>
            <a:avLst/>
            <a:gdLst/>
            <a:ahLst/>
            <a:cxnLst/>
            <a:rect l="l" t="t" r="r" b="b"/>
            <a:pathLst>
              <a:path w="1125854">
                <a:moveTo>
                  <a:pt x="0" y="0"/>
                </a:moveTo>
                <a:lnTo>
                  <a:pt x="112553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5541505" y="5480210"/>
            <a:ext cx="1125855" cy="0"/>
          </a:xfrm>
          <a:custGeom>
            <a:avLst/>
            <a:gdLst/>
            <a:ahLst/>
            <a:cxnLst/>
            <a:rect l="l" t="t" r="r" b="b"/>
            <a:pathLst>
              <a:path w="1125854">
                <a:moveTo>
                  <a:pt x="0" y="0"/>
                </a:moveTo>
                <a:lnTo>
                  <a:pt x="112553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5541505" y="5691161"/>
            <a:ext cx="1125855" cy="0"/>
          </a:xfrm>
          <a:custGeom>
            <a:avLst/>
            <a:gdLst/>
            <a:ahLst/>
            <a:cxnLst/>
            <a:rect l="l" t="t" r="r" b="b"/>
            <a:pathLst>
              <a:path w="1125854">
                <a:moveTo>
                  <a:pt x="0" y="0"/>
                </a:moveTo>
                <a:lnTo>
                  <a:pt x="112553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6667044" y="5269259"/>
            <a:ext cx="1125855" cy="0"/>
          </a:xfrm>
          <a:custGeom>
            <a:avLst/>
            <a:gdLst/>
            <a:ahLst/>
            <a:cxnLst/>
            <a:rect l="l" t="t" r="r" b="b"/>
            <a:pathLst>
              <a:path w="1125854">
                <a:moveTo>
                  <a:pt x="0" y="0"/>
                </a:moveTo>
                <a:lnTo>
                  <a:pt x="112553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6667044" y="5480210"/>
            <a:ext cx="1125855" cy="0"/>
          </a:xfrm>
          <a:custGeom>
            <a:avLst/>
            <a:gdLst/>
            <a:ahLst/>
            <a:cxnLst/>
            <a:rect l="l" t="t" r="r" b="b"/>
            <a:pathLst>
              <a:path w="1125854">
                <a:moveTo>
                  <a:pt x="0" y="0"/>
                </a:moveTo>
                <a:lnTo>
                  <a:pt x="112553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6667044" y="5691161"/>
            <a:ext cx="1125855" cy="0"/>
          </a:xfrm>
          <a:custGeom>
            <a:avLst/>
            <a:gdLst/>
            <a:ahLst/>
            <a:cxnLst/>
            <a:rect l="l" t="t" r="r" b="b"/>
            <a:pathLst>
              <a:path w="1125854">
                <a:moveTo>
                  <a:pt x="0" y="0"/>
                </a:moveTo>
                <a:lnTo>
                  <a:pt x="112553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7792585" y="5269259"/>
            <a:ext cx="721360" cy="0"/>
          </a:xfrm>
          <a:custGeom>
            <a:avLst/>
            <a:gdLst/>
            <a:ahLst/>
            <a:cxnLst/>
            <a:rect l="l" t="t" r="r" b="b"/>
            <a:pathLst>
              <a:path w="721359">
                <a:moveTo>
                  <a:pt x="0" y="0"/>
                </a:moveTo>
                <a:lnTo>
                  <a:pt x="721118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7792585" y="5480210"/>
            <a:ext cx="721360" cy="0"/>
          </a:xfrm>
          <a:custGeom>
            <a:avLst/>
            <a:gdLst/>
            <a:ahLst/>
            <a:cxnLst/>
            <a:rect l="l" t="t" r="r" b="b"/>
            <a:pathLst>
              <a:path w="721359">
                <a:moveTo>
                  <a:pt x="0" y="0"/>
                </a:moveTo>
                <a:lnTo>
                  <a:pt x="721118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7792585" y="5691161"/>
            <a:ext cx="721360" cy="0"/>
          </a:xfrm>
          <a:custGeom>
            <a:avLst/>
            <a:gdLst/>
            <a:ahLst/>
            <a:cxnLst/>
            <a:rect l="l" t="t" r="r" b="b"/>
            <a:pathLst>
              <a:path w="721359">
                <a:moveTo>
                  <a:pt x="0" y="0"/>
                </a:moveTo>
                <a:lnTo>
                  <a:pt x="721118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8513701" y="5269259"/>
            <a:ext cx="1017269" cy="0"/>
          </a:xfrm>
          <a:custGeom>
            <a:avLst/>
            <a:gdLst/>
            <a:ahLst/>
            <a:cxnLst/>
            <a:rect l="l" t="t" r="r" b="b"/>
            <a:pathLst>
              <a:path w="1017270">
                <a:moveTo>
                  <a:pt x="0" y="0"/>
                </a:moveTo>
                <a:lnTo>
                  <a:pt x="1017219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8513701" y="5480210"/>
            <a:ext cx="1017269" cy="0"/>
          </a:xfrm>
          <a:custGeom>
            <a:avLst/>
            <a:gdLst/>
            <a:ahLst/>
            <a:cxnLst/>
            <a:rect l="l" t="t" r="r" b="b"/>
            <a:pathLst>
              <a:path w="1017270">
                <a:moveTo>
                  <a:pt x="0" y="0"/>
                </a:moveTo>
                <a:lnTo>
                  <a:pt x="1017219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8513701" y="5691161"/>
            <a:ext cx="1017269" cy="0"/>
          </a:xfrm>
          <a:custGeom>
            <a:avLst/>
            <a:gdLst/>
            <a:ahLst/>
            <a:cxnLst/>
            <a:rect l="l" t="t" r="r" b="b"/>
            <a:pathLst>
              <a:path w="1017270">
                <a:moveTo>
                  <a:pt x="0" y="0"/>
                </a:moveTo>
                <a:lnTo>
                  <a:pt x="1017219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9530922" y="5902114"/>
            <a:ext cx="729615" cy="0"/>
          </a:xfrm>
          <a:custGeom>
            <a:avLst/>
            <a:gdLst/>
            <a:ahLst/>
            <a:cxnLst/>
            <a:rect l="l" t="t" r="r" b="b"/>
            <a:pathLst>
              <a:path w="729615">
                <a:moveTo>
                  <a:pt x="0" y="0"/>
                </a:moveTo>
                <a:lnTo>
                  <a:pt x="729030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4740551" y="5902114"/>
            <a:ext cx="801370" cy="0"/>
          </a:xfrm>
          <a:custGeom>
            <a:avLst/>
            <a:gdLst/>
            <a:ahLst/>
            <a:cxnLst/>
            <a:rect l="l" t="t" r="r" b="b"/>
            <a:pathLst>
              <a:path w="801370">
                <a:moveTo>
                  <a:pt x="0" y="0"/>
                </a:moveTo>
                <a:lnTo>
                  <a:pt x="800950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5541505" y="5902114"/>
            <a:ext cx="1125855" cy="0"/>
          </a:xfrm>
          <a:custGeom>
            <a:avLst/>
            <a:gdLst/>
            <a:ahLst/>
            <a:cxnLst/>
            <a:rect l="l" t="t" r="r" b="b"/>
            <a:pathLst>
              <a:path w="1125854">
                <a:moveTo>
                  <a:pt x="0" y="0"/>
                </a:moveTo>
                <a:lnTo>
                  <a:pt x="112553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5541505" y="6324017"/>
            <a:ext cx="1125855" cy="0"/>
          </a:xfrm>
          <a:custGeom>
            <a:avLst/>
            <a:gdLst/>
            <a:ahLst/>
            <a:cxnLst/>
            <a:rect l="l" t="t" r="r" b="b"/>
            <a:pathLst>
              <a:path w="1125854">
                <a:moveTo>
                  <a:pt x="0" y="0"/>
                </a:moveTo>
                <a:lnTo>
                  <a:pt x="112553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6667044" y="5902114"/>
            <a:ext cx="1125855" cy="0"/>
          </a:xfrm>
          <a:custGeom>
            <a:avLst/>
            <a:gdLst/>
            <a:ahLst/>
            <a:cxnLst/>
            <a:rect l="l" t="t" r="r" b="b"/>
            <a:pathLst>
              <a:path w="1125854">
                <a:moveTo>
                  <a:pt x="0" y="0"/>
                </a:moveTo>
                <a:lnTo>
                  <a:pt x="112553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6667044" y="6324017"/>
            <a:ext cx="1125855" cy="0"/>
          </a:xfrm>
          <a:custGeom>
            <a:avLst/>
            <a:gdLst/>
            <a:ahLst/>
            <a:cxnLst/>
            <a:rect l="l" t="t" r="r" b="b"/>
            <a:pathLst>
              <a:path w="1125854">
                <a:moveTo>
                  <a:pt x="0" y="0"/>
                </a:moveTo>
                <a:lnTo>
                  <a:pt x="112553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7792585" y="5902114"/>
            <a:ext cx="721360" cy="0"/>
          </a:xfrm>
          <a:custGeom>
            <a:avLst/>
            <a:gdLst/>
            <a:ahLst/>
            <a:cxnLst/>
            <a:rect l="l" t="t" r="r" b="b"/>
            <a:pathLst>
              <a:path w="721359">
                <a:moveTo>
                  <a:pt x="0" y="0"/>
                </a:moveTo>
                <a:lnTo>
                  <a:pt x="721118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7792585" y="6324017"/>
            <a:ext cx="721360" cy="0"/>
          </a:xfrm>
          <a:custGeom>
            <a:avLst/>
            <a:gdLst/>
            <a:ahLst/>
            <a:cxnLst/>
            <a:rect l="l" t="t" r="r" b="b"/>
            <a:pathLst>
              <a:path w="721359">
                <a:moveTo>
                  <a:pt x="0" y="0"/>
                </a:moveTo>
                <a:lnTo>
                  <a:pt x="721118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8513701" y="5902114"/>
            <a:ext cx="1017269" cy="0"/>
          </a:xfrm>
          <a:custGeom>
            <a:avLst/>
            <a:gdLst/>
            <a:ahLst/>
            <a:cxnLst/>
            <a:rect l="l" t="t" r="r" b="b"/>
            <a:pathLst>
              <a:path w="1017270">
                <a:moveTo>
                  <a:pt x="0" y="0"/>
                </a:moveTo>
                <a:lnTo>
                  <a:pt x="1017219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8513701" y="6324017"/>
            <a:ext cx="1017269" cy="0"/>
          </a:xfrm>
          <a:custGeom>
            <a:avLst/>
            <a:gdLst/>
            <a:ahLst/>
            <a:cxnLst/>
            <a:rect l="l" t="t" r="r" b="b"/>
            <a:pathLst>
              <a:path w="1017270">
                <a:moveTo>
                  <a:pt x="0" y="0"/>
                </a:moveTo>
                <a:lnTo>
                  <a:pt x="1017219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4740551" y="6534969"/>
            <a:ext cx="801370" cy="0"/>
          </a:xfrm>
          <a:custGeom>
            <a:avLst/>
            <a:gdLst/>
            <a:ahLst/>
            <a:cxnLst/>
            <a:rect l="l" t="t" r="r" b="b"/>
            <a:pathLst>
              <a:path w="801370">
                <a:moveTo>
                  <a:pt x="0" y="0"/>
                </a:moveTo>
                <a:lnTo>
                  <a:pt x="800950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9530922" y="6534969"/>
            <a:ext cx="729615" cy="0"/>
          </a:xfrm>
          <a:custGeom>
            <a:avLst/>
            <a:gdLst/>
            <a:ahLst/>
            <a:cxnLst/>
            <a:rect l="l" t="t" r="r" b="b"/>
            <a:pathLst>
              <a:path w="729615">
                <a:moveTo>
                  <a:pt x="0" y="0"/>
                </a:moveTo>
                <a:lnTo>
                  <a:pt x="729030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5541505" y="6534969"/>
            <a:ext cx="1125855" cy="0"/>
          </a:xfrm>
          <a:custGeom>
            <a:avLst/>
            <a:gdLst/>
            <a:ahLst/>
            <a:cxnLst/>
            <a:rect l="l" t="t" r="r" b="b"/>
            <a:pathLst>
              <a:path w="1125854">
                <a:moveTo>
                  <a:pt x="0" y="0"/>
                </a:moveTo>
                <a:lnTo>
                  <a:pt x="112553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6667044" y="6534969"/>
            <a:ext cx="1125855" cy="0"/>
          </a:xfrm>
          <a:custGeom>
            <a:avLst/>
            <a:gdLst/>
            <a:ahLst/>
            <a:cxnLst/>
            <a:rect l="l" t="t" r="r" b="b"/>
            <a:pathLst>
              <a:path w="1125854">
                <a:moveTo>
                  <a:pt x="0" y="0"/>
                </a:moveTo>
                <a:lnTo>
                  <a:pt x="112553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7792585" y="6534969"/>
            <a:ext cx="721360" cy="0"/>
          </a:xfrm>
          <a:custGeom>
            <a:avLst/>
            <a:gdLst/>
            <a:ahLst/>
            <a:cxnLst/>
            <a:rect l="l" t="t" r="r" b="b"/>
            <a:pathLst>
              <a:path w="721359">
                <a:moveTo>
                  <a:pt x="0" y="0"/>
                </a:moveTo>
                <a:lnTo>
                  <a:pt x="721118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8513701" y="6534969"/>
            <a:ext cx="1017269" cy="0"/>
          </a:xfrm>
          <a:custGeom>
            <a:avLst/>
            <a:gdLst/>
            <a:ahLst/>
            <a:cxnLst/>
            <a:rect l="l" t="t" r="r" b="b"/>
            <a:pathLst>
              <a:path w="1017270">
                <a:moveTo>
                  <a:pt x="0" y="0"/>
                </a:moveTo>
                <a:lnTo>
                  <a:pt x="1017219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8513701" y="6956872"/>
            <a:ext cx="1017269" cy="0"/>
          </a:xfrm>
          <a:custGeom>
            <a:avLst/>
            <a:gdLst/>
            <a:ahLst/>
            <a:cxnLst/>
            <a:rect l="l" t="t" r="r" b="b"/>
            <a:pathLst>
              <a:path w="1017270">
                <a:moveTo>
                  <a:pt x="0" y="0"/>
                </a:moveTo>
                <a:lnTo>
                  <a:pt x="1017219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 txBox="1"/>
          <p:nvPr/>
        </p:nvSpPr>
        <p:spPr>
          <a:xfrm>
            <a:off x="5528805" y="5893923"/>
            <a:ext cx="4015104" cy="220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08455">
              <a:lnSpc>
                <a:spcPts val="770"/>
              </a:lnSpc>
              <a:spcBef>
                <a:spcPts val="100"/>
              </a:spcBef>
              <a:tabLst>
                <a:tab pos="2471420" algn="l"/>
                <a:tab pos="3279140" algn="l"/>
              </a:tabLst>
            </a:pP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1680	</a:t>
            </a:r>
            <a:r>
              <a:rPr sz="700" spc="15" dirty="0">
                <a:solidFill>
                  <a:srgbClr val="1C1C1B"/>
                </a:solidFill>
                <a:latin typeface="Tahoma"/>
                <a:cs typeface="Tahoma"/>
              </a:rPr>
              <a:t>plateau	</a:t>
            </a: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6130×2470</a:t>
            </a:r>
            <a:endParaRPr sz="700">
              <a:latin typeface="Tahoma"/>
              <a:cs typeface="Tahoma"/>
            </a:endParaRPr>
          </a:p>
          <a:p>
            <a:pPr marL="12700">
              <a:lnSpc>
                <a:spcPts val="770"/>
              </a:lnSpc>
              <a:tabLst>
                <a:tab pos="1608455" algn="l"/>
                <a:tab pos="2480945" algn="l"/>
                <a:tab pos="3175000" algn="l"/>
                <a:tab pos="4001770" algn="l"/>
              </a:tabLst>
            </a:pPr>
            <a:r>
              <a:rPr sz="700" u="sng" spc="-45" dirty="0">
                <a:solidFill>
                  <a:srgbClr val="1C1C1B"/>
                </a:solidFill>
                <a:uFill>
                  <a:solidFill>
                    <a:srgbClr val="1C1C1B"/>
                  </a:solidFill>
                </a:uFill>
                <a:latin typeface="Tahoma"/>
                <a:cs typeface="Tahoma"/>
              </a:rPr>
              <a:t> 	</a:t>
            </a:r>
            <a:r>
              <a:rPr sz="700" u="sng" spc="-20" dirty="0">
                <a:solidFill>
                  <a:srgbClr val="1C1C1B"/>
                </a:solidFill>
                <a:uFill>
                  <a:solidFill>
                    <a:srgbClr val="1C1C1B"/>
                  </a:solidFill>
                </a:uFill>
                <a:latin typeface="Tahoma"/>
                <a:cs typeface="Tahoma"/>
              </a:rPr>
              <a:t>1660	</a:t>
            </a:r>
            <a:r>
              <a:rPr sz="700" u="sng" spc="20" dirty="0">
                <a:solidFill>
                  <a:srgbClr val="1C1C1B"/>
                </a:solidFill>
                <a:uFill>
                  <a:solidFill>
                    <a:srgbClr val="1C1C1B"/>
                  </a:solidFill>
                </a:uFill>
                <a:latin typeface="Arial"/>
                <a:cs typeface="Arial"/>
              </a:rPr>
              <a:t>flatbed	</a:t>
            </a:r>
            <a:r>
              <a:rPr sz="700" u="sng" spc="-20" dirty="0">
                <a:solidFill>
                  <a:srgbClr val="1C1C1B"/>
                </a:solidFill>
                <a:uFill>
                  <a:solidFill>
                    <a:srgbClr val="1C1C1B"/>
                  </a:solidFill>
                </a:uFill>
                <a:latin typeface="Tahoma"/>
                <a:cs typeface="Tahoma"/>
              </a:rPr>
              <a:t>6130×2470×350	</a:t>
            </a:r>
            <a:endParaRPr sz="700">
              <a:latin typeface="Tahoma"/>
              <a:cs typeface="Tahoma"/>
            </a:endParaRPr>
          </a:p>
        </p:txBody>
      </p:sp>
      <p:graphicFrame>
        <p:nvGraphicFramePr>
          <p:cNvPr id="154" name="object 1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3848654"/>
              </p:ext>
            </p:extLst>
          </p:nvPr>
        </p:nvGraphicFramePr>
        <p:xfrm>
          <a:off x="616226" y="5691161"/>
          <a:ext cx="5995035" cy="6328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438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1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99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1106">
                <a:tc>
                  <a:txBody>
                    <a:bodyPr/>
                    <a:lstStyle/>
                    <a:p>
                      <a:pPr marL="31750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spc="25" dirty="0" err="1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Klap</a:t>
                      </a:r>
                      <a:r>
                        <a:rPr lang="pl-PL" sz="800" spc="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a z przodu</a:t>
                      </a:r>
                      <a:endParaRPr sz="800" dirty="0">
                        <a:latin typeface="Tahoma"/>
                        <a:cs typeface="Tahoma"/>
                      </a:endParaRPr>
                    </a:p>
                    <a:p>
                      <a:pPr marL="31750">
                        <a:lnSpc>
                          <a:spcPts val="875"/>
                        </a:lnSpc>
                      </a:pPr>
                      <a:r>
                        <a:rPr lang="pl-PL" sz="800" spc="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Klucz do zamykania przyczepy na zaczepie</a:t>
                      </a:r>
                      <a:endParaRPr sz="800" dirty="0">
                        <a:latin typeface="Tahoma"/>
                        <a:cs typeface="Tahoma"/>
                      </a:endParaRPr>
                    </a:p>
                  </a:txBody>
                  <a:tcPr marL="0" marR="0" marT="2920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05130" algn="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700" spc="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35</a:t>
                      </a:r>
                      <a:r>
                        <a:rPr sz="700" spc="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</a:t>
                      </a: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48895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792">
                <a:tc>
                  <a:txBody>
                    <a:bodyPr/>
                    <a:lstStyle/>
                    <a:p>
                      <a:pPr marL="31750">
                        <a:lnSpc>
                          <a:spcPts val="795"/>
                        </a:lnSpc>
                      </a:pPr>
                      <a:r>
                        <a:rPr lang="pl-PL" sz="8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Koła </a:t>
                      </a:r>
                      <a:r>
                        <a:rPr sz="8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10" </a:t>
                      </a:r>
                      <a:r>
                        <a:rPr lang="pl-PL" sz="800" spc="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albo 13”</a:t>
                      </a:r>
                      <a:endParaRPr sz="800" dirty="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07034" algn="r">
                        <a:lnSpc>
                          <a:spcPts val="750"/>
                        </a:lnSpc>
                      </a:pPr>
                      <a:r>
                        <a:rPr sz="700" spc="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</a:t>
                      </a: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</a:t>
                      </a:r>
                      <a:r>
                        <a:rPr sz="700" spc="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</a:t>
                      </a: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7956">
                <a:tc>
                  <a:txBody>
                    <a:bodyPr/>
                    <a:lstStyle/>
                    <a:p>
                      <a:pPr marL="31750">
                        <a:lnSpc>
                          <a:spcPts val="815"/>
                        </a:lnSpc>
                      </a:pPr>
                      <a:r>
                        <a:rPr sz="800" spc="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Plan</a:t>
                      </a:r>
                      <a:r>
                        <a:rPr lang="pl-PL" sz="800" spc="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deka ze stelażem</a:t>
                      </a:r>
                      <a:endParaRPr sz="800" dirty="0">
                        <a:latin typeface="Tahoma"/>
                        <a:cs typeface="Tahoma"/>
                      </a:endParaRPr>
                    </a:p>
                    <a:p>
                      <a:pPr marL="31750">
                        <a:lnSpc>
                          <a:spcPts val="930"/>
                        </a:lnSpc>
                      </a:pPr>
                      <a:r>
                        <a:rPr lang="pl-PL" sz="800" spc="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Koło zapasowe z uchwytem</a:t>
                      </a:r>
                      <a:endParaRPr sz="800" dirty="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550" dirty="0">
                        <a:latin typeface="Times New Roman"/>
                        <a:cs typeface="Times New Roman"/>
                      </a:endParaRPr>
                    </a:p>
                    <a:p>
                      <a:pPr marL="101600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spc="6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ADAM</a:t>
                      </a:r>
                      <a:r>
                        <a:rPr sz="700" spc="-6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37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508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550" dirty="0">
                        <a:latin typeface="Times New Roman"/>
                        <a:cs typeface="Times New Roman"/>
                      </a:endParaRPr>
                    </a:p>
                    <a:p>
                      <a:pPr marR="40132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spc="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</a:t>
                      </a:r>
                      <a:r>
                        <a:rPr sz="700" spc="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000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508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object 155"/>
          <p:cNvSpPr txBox="1"/>
          <p:nvPr/>
        </p:nvSpPr>
        <p:spPr>
          <a:xfrm>
            <a:off x="4776552" y="1068342"/>
            <a:ext cx="564515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pl-PL" sz="700" b="1" spc="5" dirty="0">
                <a:solidFill>
                  <a:srgbClr val="FFFFFF"/>
                </a:solidFill>
                <a:latin typeface="Arial"/>
                <a:cs typeface="Arial"/>
              </a:rPr>
              <a:t>TYP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156" name="object 156"/>
          <p:cNvSpPr txBox="1"/>
          <p:nvPr/>
        </p:nvSpPr>
        <p:spPr>
          <a:xfrm>
            <a:off x="5678709" y="1068342"/>
            <a:ext cx="862965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pl-PL" sz="700" b="1" spc="-5" dirty="0">
                <a:solidFill>
                  <a:srgbClr val="FFFFFF"/>
                </a:solidFill>
                <a:latin typeface="Arial"/>
                <a:cs typeface="Arial"/>
              </a:rPr>
              <a:t>          DMC</a:t>
            </a:r>
            <a:r>
              <a:rPr sz="7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b="1" spc="15" dirty="0">
                <a:solidFill>
                  <a:srgbClr val="FFFFFF"/>
                </a:solidFill>
                <a:latin typeface="Arial"/>
                <a:cs typeface="Arial"/>
              </a:rPr>
              <a:t>(kg)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157" name="object 157"/>
          <p:cNvSpPr txBox="1"/>
          <p:nvPr/>
        </p:nvSpPr>
        <p:spPr>
          <a:xfrm>
            <a:off x="6957002" y="1068342"/>
            <a:ext cx="55753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pl-PL" sz="700" b="1" dirty="0">
                <a:solidFill>
                  <a:srgbClr val="FFFFFF"/>
                </a:solidFill>
                <a:latin typeface="Arial"/>
                <a:cs typeface="Arial"/>
              </a:rPr>
              <a:t>Ładowność   </a:t>
            </a:r>
            <a:r>
              <a:rPr sz="700" b="1" spc="15" dirty="0">
                <a:solidFill>
                  <a:srgbClr val="FFFFFF"/>
                </a:solidFill>
                <a:latin typeface="Arial"/>
                <a:cs typeface="Arial"/>
              </a:rPr>
              <a:t>(kg)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158" name="object 158"/>
          <p:cNvSpPr txBox="1"/>
          <p:nvPr/>
        </p:nvSpPr>
        <p:spPr>
          <a:xfrm>
            <a:off x="7906010" y="1068342"/>
            <a:ext cx="507365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pl-PL" sz="700" b="1" spc="-5" dirty="0">
                <a:solidFill>
                  <a:srgbClr val="FFFFFF"/>
                </a:solidFill>
                <a:latin typeface="Arial"/>
                <a:cs typeface="Arial"/>
              </a:rPr>
              <a:t>Wykonanie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159" name="object 159"/>
          <p:cNvSpPr txBox="1"/>
          <p:nvPr/>
        </p:nvSpPr>
        <p:spPr>
          <a:xfrm>
            <a:off x="8667883" y="1068342"/>
            <a:ext cx="721995" cy="24109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pl-PL" sz="700" b="1" spc="-5" dirty="0">
                <a:solidFill>
                  <a:srgbClr val="FFFFFF"/>
                </a:solidFill>
                <a:latin typeface="Arial"/>
                <a:cs typeface="Arial"/>
              </a:rPr>
              <a:t>Powierzchnia</a:t>
            </a: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700" b="1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b="1" spc="15" dirty="0">
                <a:solidFill>
                  <a:srgbClr val="FFFFFF"/>
                </a:solidFill>
                <a:latin typeface="Arial"/>
                <a:cs typeface="Arial"/>
              </a:rPr>
              <a:t>(mm)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160" name="object 160"/>
          <p:cNvSpPr txBox="1"/>
          <p:nvPr/>
        </p:nvSpPr>
        <p:spPr>
          <a:xfrm>
            <a:off x="9671742" y="1023892"/>
            <a:ext cx="460375" cy="235962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66675" marR="5080" indent="-67310">
              <a:lnSpc>
                <a:spcPts val="700"/>
              </a:lnSpc>
              <a:spcBef>
                <a:spcPts val="240"/>
              </a:spcBef>
            </a:pPr>
            <a:r>
              <a:rPr lang="pl-PL" sz="700" b="1" spc="-5" dirty="0">
                <a:solidFill>
                  <a:srgbClr val="FFFFFF"/>
                </a:solidFill>
                <a:latin typeface="Arial"/>
                <a:cs typeface="Arial"/>
              </a:rPr>
              <a:t>  Ilość osi</a:t>
            </a:r>
          </a:p>
          <a:p>
            <a:pPr marL="66675" marR="5080" indent="-67310">
              <a:lnSpc>
                <a:spcPts val="700"/>
              </a:lnSpc>
              <a:spcBef>
                <a:spcPts val="240"/>
              </a:spcBef>
            </a:pPr>
            <a:r>
              <a:rPr lang="pl-PL" sz="7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161" name="object 161"/>
          <p:cNvSpPr txBox="1"/>
          <p:nvPr/>
        </p:nvSpPr>
        <p:spPr>
          <a:xfrm>
            <a:off x="4763941" y="1297260"/>
            <a:ext cx="75501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65" dirty="0">
                <a:solidFill>
                  <a:srgbClr val="1C1C1B"/>
                </a:solidFill>
                <a:latin typeface="Tahoma"/>
                <a:cs typeface="Tahoma"/>
              </a:rPr>
              <a:t>ADAM</a:t>
            </a:r>
            <a:r>
              <a:rPr sz="700" spc="-75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700" spc="30" dirty="0">
                <a:solidFill>
                  <a:srgbClr val="1C1C1B"/>
                </a:solidFill>
                <a:latin typeface="Tahoma"/>
                <a:cs typeface="Tahoma"/>
              </a:rPr>
              <a:t>A2</a:t>
            </a:r>
            <a:r>
              <a:rPr sz="700" spc="-75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700" spc="30" dirty="0">
                <a:solidFill>
                  <a:srgbClr val="1C1C1B"/>
                </a:solidFill>
                <a:latin typeface="Tahoma"/>
                <a:cs typeface="Tahoma"/>
              </a:rPr>
              <a:t>Special</a:t>
            </a:r>
            <a:endParaRPr sz="700">
              <a:latin typeface="Tahoma"/>
              <a:cs typeface="Tahoma"/>
            </a:endParaRPr>
          </a:p>
        </p:txBody>
      </p:sp>
      <p:sp>
        <p:nvSpPr>
          <p:cNvPr id="162" name="object 162"/>
          <p:cNvSpPr txBox="1"/>
          <p:nvPr/>
        </p:nvSpPr>
        <p:spPr>
          <a:xfrm>
            <a:off x="5999740" y="1297260"/>
            <a:ext cx="20955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sz="700" spc="-45" dirty="0">
                <a:solidFill>
                  <a:srgbClr val="1C1C1B"/>
                </a:solidFill>
                <a:latin typeface="Tahoma"/>
                <a:cs typeface="Tahoma"/>
              </a:rPr>
              <a:t>7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163" name="object 163"/>
          <p:cNvSpPr txBox="1"/>
          <p:nvPr/>
        </p:nvSpPr>
        <p:spPr>
          <a:xfrm>
            <a:off x="7122814" y="1252810"/>
            <a:ext cx="217804" cy="220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>
              <a:lnSpc>
                <a:spcPts val="770"/>
              </a:lnSpc>
              <a:spcBef>
                <a:spcPts val="100"/>
              </a:spcBef>
            </a:pP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2030</a:t>
            </a:r>
            <a:endParaRPr sz="700">
              <a:latin typeface="Tahoma"/>
              <a:cs typeface="Tahoma"/>
            </a:endParaRPr>
          </a:p>
          <a:p>
            <a:pPr marL="12700">
              <a:lnSpc>
                <a:spcPts val="770"/>
              </a:lnSpc>
            </a:pP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000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164" name="object 164"/>
          <p:cNvSpPr txBox="1"/>
          <p:nvPr/>
        </p:nvSpPr>
        <p:spPr>
          <a:xfrm>
            <a:off x="7987900" y="1252810"/>
            <a:ext cx="330835" cy="220979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21590" marR="5080" indent="-9525">
              <a:lnSpc>
                <a:spcPts val="700"/>
              </a:lnSpc>
              <a:spcBef>
                <a:spcPts val="240"/>
              </a:spcBef>
            </a:pPr>
            <a:r>
              <a:rPr sz="700" spc="20" dirty="0">
                <a:solidFill>
                  <a:srgbClr val="1C1C1B"/>
                </a:solidFill>
                <a:latin typeface="Tahoma"/>
                <a:cs typeface="Tahoma"/>
              </a:rPr>
              <a:t>p</a:t>
            </a:r>
            <a:r>
              <a:rPr sz="700" spc="10" dirty="0">
                <a:solidFill>
                  <a:srgbClr val="1C1C1B"/>
                </a:solidFill>
                <a:latin typeface="Tahoma"/>
                <a:cs typeface="Tahoma"/>
              </a:rPr>
              <a:t>l</a:t>
            </a:r>
            <a:r>
              <a:rPr sz="700" spc="35" dirty="0">
                <a:solidFill>
                  <a:srgbClr val="1C1C1B"/>
                </a:solidFill>
                <a:latin typeface="Tahoma"/>
                <a:cs typeface="Tahoma"/>
              </a:rPr>
              <a:t>a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t</a:t>
            </a:r>
            <a:r>
              <a:rPr sz="700" spc="5" dirty="0">
                <a:solidFill>
                  <a:srgbClr val="1C1C1B"/>
                </a:solidFill>
                <a:latin typeface="Tahoma"/>
                <a:cs typeface="Tahoma"/>
              </a:rPr>
              <a:t>e</a:t>
            </a:r>
            <a:r>
              <a:rPr sz="700" spc="10" dirty="0">
                <a:solidFill>
                  <a:srgbClr val="1C1C1B"/>
                </a:solidFill>
                <a:latin typeface="Tahoma"/>
                <a:cs typeface="Tahoma"/>
              </a:rPr>
              <a:t>a</a:t>
            </a:r>
            <a:r>
              <a:rPr sz="700" spc="15" dirty="0">
                <a:solidFill>
                  <a:srgbClr val="1C1C1B"/>
                </a:solidFill>
                <a:latin typeface="Tahoma"/>
                <a:cs typeface="Tahoma"/>
              </a:rPr>
              <a:t>u  </a:t>
            </a:r>
            <a:r>
              <a:rPr sz="700" spc="35" dirty="0">
                <a:solidFill>
                  <a:srgbClr val="1C1C1B"/>
                </a:solidFill>
                <a:latin typeface="Arial"/>
                <a:cs typeface="Arial"/>
              </a:rPr>
              <a:t>fl</a:t>
            </a:r>
            <a:r>
              <a:rPr sz="700" spc="-10" dirty="0">
                <a:solidFill>
                  <a:srgbClr val="1C1C1B"/>
                </a:solidFill>
                <a:latin typeface="Arial"/>
                <a:cs typeface="Arial"/>
              </a:rPr>
              <a:t>a</a:t>
            </a:r>
            <a:r>
              <a:rPr sz="700" spc="15" dirty="0">
                <a:solidFill>
                  <a:srgbClr val="1C1C1B"/>
                </a:solidFill>
                <a:latin typeface="Arial"/>
                <a:cs typeface="Arial"/>
              </a:rPr>
              <a:t>t</a:t>
            </a:r>
            <a:r>
              <a:rPr sz="700" spc="50" dirty="0">
                <a:solidFill>
                  <a:srgbClr val="1C1C1B"/>
                </a:solidFill>
                <a:latin typeface="Arial"/>
                <a:cs typeface="Arial"/>
              </a:rPr>
              <a:t>b</a:t>
            </a:r>
            <a:r>
              <a:rPr sz="700" spc="-5" dirty="0">
                <a:solidFill>
                  <a:srgbClr val="1C1C1B"/>
                </a:solidFill>
                <a:latin typeface="Arial"/>
                <a:cs typeface="Arial"/>
              </a:rPr>
              <a:t>e</a:t>
            </a:r>
            <a:r>
              <a:rPr sz="700" spc="15" dirty="0">
                <a:solidFill>
                  <a:srgbClr val="1C1C1B"/>
                </a:solidFill>
                <a:latin typeface="Arial"/>
                <a:cs typeface="Arial"/>
              </a:rPr>
              <a:t>d</a:t>
            </a:r>
            <a:endParaRPr sz="700">
              <a:latin typeface="Arial"/>
              <a:cs typeface="Arial"/>
            </a:endParaRPr>
          </a:p>
        </p:txBody>
      </p:sp>
      <p:sp>
        <p:nvSpPr>
          <p:cNvPr id="165" name="object 165"/>
          <p:cNvSpPr txBox="1"/>
          <p:nvPr/>
        </p:nvSpPr>
        <p:spPr>
          <a:xfrm>
            <a:off x="8692343" y="1252810"/>
            <a:ext cx="660400" cy="220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770"/>
              </a:lnSpc>
              <a:spcBef>
                <a:spcPts val="100"/>
              </a:spcBef>
            </a:pP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4170×1890</a:t>
            </a:r>
            <a:endParaRPr sz="700" dirty="0">
              <a:latin typeface="Tahoma"/>
              <a:cs typeface="Tahoma"/>
            </a:endParaRPr>
          </a:p>
          <a:p>
            <a:pPr algn="ctr">
              <a:lnSpc>
                <a:spcPts val="770"/>
              </a:lnSpc>
            </a:pPr>
            <a:r>
              <a:rPr sz="700" spc="-60" dirty="0">
                <a:solidFill>
                  <a:srgbClr val="1C1C1B"/>
                </a:solidFill>
                <a:latin typeface="Tahoma"/>
                <a:cs typeface="Tahoma"/>
              </a:rPr>
              <a:t>41</a:t>
            </a:r>
            <a:r>
              <a:rPr sz="700" spc="-45" dirty="0">
                <a:solidFill>
                  <a:srgbClr val="1C1C1B"/>
                </a:solidFill>
                <a:latin typeface="Tahoma"/>
                <a:cs typeface="Tahoma"/>
              </a:rPr>
              <a:t>7</a:t>
            </a:r>
            <a:r>
              <a:rPr sz="700" spc="-5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r>
              <a:rPr sz="700" spc="40" dirty="0">
                <a:solidFill>
                  <a:srgbClr val="1C1C1B"/>
                </a:solidFill>
                <a:latin typeface="Tahoma"/>
                <a:cs typeface="Tahoma"/>
              </a:rPr>
              <a:t>×</a:t>
            </a:r>
            <a:r>
              <a:rPr sz="700" spc="-45" dirty="0">
                <a:solidFill>
                  <a:srgbClr val="1C1C1B"/>
                </a:solidFill>
                <a:latin typeface="Tahoma"/>
                <a:cs typeface="Tahoma"/>
              </a:rPr>
              <a:t>1</a:t>
            </a:r>
            <a:r>
              <a:rPr sz="700" spc="-10" dirty="0">
                <a:solidFill>
                  <a:srgbClr val="1C1C1B"/>
                </a:solidFill>
                <a:latin typeface="Tahoma"/>
                <a:cs typeface="Tahoma"/>
              </a:rPr>
              <a:t>89</a:t>
            </a:r>
            <a:r>
              <a:rPr sz="700" spc="-5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r>
              <a:rPr sz="700" spc="50" dirty="0">
                <a:solidFill>
                  <a:srgbClr val="1C1C1B"/>
                </a:solidFill>
                <a:latin typeface="Tahoma"/>
                <a:cs typeface="Tahoma"/>
              </a:rPr>
              <a:t>×</a:t>
            </a: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35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 dirty="0">
              <a:latin typeface="Tahoma"/>
              <a:cs typeface="Tahoma"/>
            </a:endParaRPr>
          </a:p>
        </p:txBody>
      </p:sp>
      <p:sp>
        <p:nvSpPr>
          <p:cNvPr id="166" name="object 166"/>
          <p:cNvSpPr txBox="1"/>
          <p:nvPr/>
        </p:nvSpPr>
        <p:spPr>
          <a:xfrm>
            <a:off x="9860133" y="1297260"/>
            <a:ext cx="7112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endParaRPr sz="700">
              <a:latin typeface="Tahoma"/>
              <a:cs typeface="Tahoma"/>
            </a:endParaRPr>
          </a:p>
        </p:txBody>
      </p:sp>
      <p:sp>
        <p:nvSpPr>
          <p:cNvPr id="167" name="object 167"/>
          <p:cNvSpPr txBox="1"/>
          <p:nvPr/>
        </p:nvSpPr>
        <p:spPr>
          <a:xfrm>
            <a:off x="4763852" y="1719179"/>
            <a:ext cx="407034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65" dirty="0">
                <a:solidFill>
                  <a:srgbClr val="1C1C1B"/>
                </a:solidFill>
                <a:latin typeface="Tahoma"/>
                <a:cs typeface="Tahoma"/>
              </a:rPr>
              <a:t>ADAM</a:t>
            </a:r>
            <a:r>
              <a:rPr sz="700" spc="-95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700" spc="-40" dirty="0">
                <a:solidFill>
                  <a:srgbClr val="1C1C1B"/>
                </a:solidFill>
                <a:latin typeface="Tahoma"/>
                <a:cs typeface="Tahoma"/>
              </a:rPr>
              <a:t>12</a:t>
            </a:r>
            <a:endParaRPr sz="700">
              <a:latin typeface="Tahoma"/>
              <a:cs typeface="Tahoma"/>
            </a:endParaRPr>
          </a:p>
        </p:txBody>
      </p:sp>
      <p:sp>
        <p:nvSpPr>
          <p:cNvPr id="168" name="object 168"/>
          <p:cNvSpPr txBox="1"/>
          <p:nvPr/>
        </p:nvSpPr>
        <p:spPr>
          <a:xfrm>
            <a:off x="5999651" y="1508220"/>
            <a:ext cx="20955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sz="700" spc="-45" dirty="0">
                <a:solidFill>
                  <a:srgbClr val="1C1C1B"/>
                </a:solidFill>
                <a:latin typeface="Tahoma"/>
                <a:cs typeface="Tahoma"/>
              </a:rPr>
              <a:t>7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169" name="object 169"/>
          <p:cNvSpPr txBox="1"/>
          <p:nvPr/>
        </p:nvSpPr>
        <p:spPr>
          <a:xfrm>
            <a:off x="7122724" y="1463770"/>
            <a:ext cx="217804" cy="220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>
              <a:lnSpc>
                <a:spcPts val="770"/>
              </a:lnSpc>
              <a:spcBef>
                <a:spcPts val="100"/>
              </a:spcBef>
            </a:pP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2030</a:t>
            </a:r>
            <a:endParaRPr sz="700">
              <a:latin typeface="Tahoma"/>
              <a:cs typeface="Tahoma"/>
            </a:endParaRPr>
          </a:p>
          <a:p>
            <a:pPr marL="12700">
              <a:lnSpc>
                <a:spcPts val="770"/>
              </a:lnSpc>
            </a:pP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000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170" name="object 170"/>
          <p:cNvSpPr txBox="1"/>
          <p:nvPr/>
        </p:nvSpPr>
        <p:spPr>
          <a:xfrm>
            <a:off x="7987810" y="1463770"/>
            <a:ext cx="330835" cy="220979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21590" marR="5080" indent="-9525">
              <a:lnSpc>
                <a:spcPts val="700"/>
              </a:lnSpc>
              <a:spcBef>
                <a:spcPts val="240"/>
              </a:spcBef>
            </a:pPr>
            <a:r>
              <a:rPr sz="700" spc="20" dirty="0">
                <a:solidFill>
                  <a:srgbClr val="1C1C1B"/>
                </a:solidFill>
                <a:latin typeface="Tahoma"/>
                <a:cs typeface="Tahoma"/>
              </a:rPr>
              <a:t>p</a:t>
            </a:r>
            <a:r>
              <a:rPr sz="700" spc="10" dirty="0">
                <a:solidFill>
                  <a:srgbClr val="1C1C1B"/>
                </a:solidFill>
                <a:latin typeface="Tahoma"/>
                <a:cs typeface="Tahoma"/>
              </a:rPr>
              <a:t>l</a:t>
            </a:r>
            <a:r>
              <a:rPr sz="700" spc="35" dirty="0">
                <a:solidFill>
                  <a:srgbClr val="1C1C1B"/>
                </a:solidFill>
                <a:latin typeface="Tahoma"/>
                <a:cs typeface="Tahoma"/>
              </a:rPr>
              <a:t>a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t</a:t>
            </a:r>
            <a:r>
              <a:rPr sz="700" spc="5" dirty="0">
                <a:solidFill>
                  <a:srgbClr val="1C1C1B"/>
                </a:solidFill>
                <a:latin typeface="Tahoma"/>
                <a:cs typeface="Tahoma"/>
              </a:rPr>
              <a:t>e</a:t>
            </a:r>
            <a:r>
              <a:rPr sz="700" spc="10" dirty="0">
                <a:solidFill>
                  <a:srgbClr val="1C1C1B"/>
                </a:solidFill>
                <a:latin typeface="Tahoma"/>
                <a:cs typeface="Tahoma"/>
              </a:rPr>
              <a:t>a</a:t>
            </a:r>
            <a:r>
              <a:rPr sz="700" spc="15" dirty="0">
                <a:solidFill>
                  <a:srgbClr val="1C1C1B"/>
                </a:solidFill>
                <a:latin typeface="Tahoma"/>
                <a:cs typeface="Tahoma"/>
              </a:rPr>
              <a:t>u  </a:t>
            </a:r>
            <a:r>
              <a:rPr sz="700" spc="35" dirty="0">
                <a:solidFill>
                  <a:srgbClr val="1C1C1B"/>
                </a:solidFill>
                <a:latin typeface="Arial"/>
                <a:cs typeface="Arial"/>
              </a:rPr>
              <a:t>fl</a:t>
            </a:r>
            <a:r>
              <a:rPr sz="700" spc="-10" dirty="0">
                <a:solidFill>
                  <a:srgbClr val="1C1C1B"/>
                </a:solidFill>
                <a:latin typeface="Arial"/>
                <a:cs typeface="Arial"/>
              </a:rPr>
              <a:t>a</a:t>
            </a:r>
            <a:r>
              <a:rPr sz="700" spc="15" dirty="0">
                <a:solidFill>
                  <a:srgbClr val="1C1C1B"/>
                </a:solidFill>
                <a:latin typeface="Arial"/>
                <a:cs typeface="Arial"/>
              </a:rPr>
              <a:t>t</a:t>
            </a:r>
            <a:r>
              <a:rPr sz="700" spc="50" dirty="0">
                <a:solidFill>
                  <a:srgbClr val="1C1C1B"/>
                </a:solidFill>
                <a:latin typeface="Arial"/>
                <a:cs typeface="Arial"/>
              </a:rPr>
              <a:t>b</a:t>
            </a:r>
            <a:r>
              <a:rPr sz="700" spc="-5" dirty="0">
                <a:solidFill>
                  <a:srgbClr val="1C1C1B"/>
                </a:solidFill>
                <a:latin typeface="Arial"/>
                <a:cs typeface="Arial"/>
              </a:rPr>
              <a:t>e</a:t>
            </a:r>
            <a:r>
              <a:rPr sz="700" spc="15" dirty="0">
                <a:solidFill>
                  <a:srgbClr val="1C1C1B"/>
                </a:solidFill>
                <a:latin typeface="Arial"/>
                <a:cs typeface="Arial"/>
              </a:rPr>
              <a:t>d</a:t>
            </a:r>
            <a:endParaRPr sz="700">
              <a:latin typeface="Arial"/>
              <a:cs typeface="Arial"/>
            </a:endParaRPr>
          </a:p>
        </p:txBody>
      </p:sp>
      <p:sp>
        <p:nvSpPr>
          <p:cNvPr id="171" name="object 171"/>
          <p:cNvSpPr txBox="1"/>
          <p:nvPr/>
        </p:nvSpPr>
        <p:spPr>
          <a:xfrm>
            <a:off x="8690743" y="1463770"/>
            <a:ext cx="663575" cy="220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770"/>
              </a:lnSpc>
              <a:spcBef>
                <a:spcPts val="100"/>
              </a:spcBef>
            </a:pP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4170×2095</a:t>
            </a:r>
            <a:endParaRPr sz="700">
              <a:latin typeface="Tahoma"/>
              <a:cs typeface="Tahoma"/>
            </a:endParaRPr>
          </a:p>
          <a:p>
            <a:pPr algn="ctr">
              <a:lnSpc>
                <a:spcPts val="770"/>
              </a:lnSpc>
            </a:pP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4170×2095×350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172" name="object 172"/>
          <p:cNvSpPr txBox="1"/>
          <p:nvPr/>
        </p:nvSpPr>
        <p:spPr>
          <a:xfrm>
            <a:off x="9860044" y="1719179"/>
            <a:ext cx="7112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endParaRPr sz="700">
              <a:latin typeface="Tahoma"/>
              <a:cs typeface="Tahoma"/>
            </a:endParaRPr>
          </a:p>
        </p:txBody>
      </p:sp>
      <p:sp>
        <p:nvSpPr>
          <p:cNvPr id="173" name="object 173"/>
          <p:cNvSpPr txBox="1"/>
          <p:nvPr/>
        </p:nvSpPr>
        <p:spPr>
          <a:xfrm>
            <a:off x="5996717" y="1719179"/>
            <a:ext cx="21844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5" dirty="0">
                <a:solidFill>
                  <a:srgbClr val="1C1C1B"/>
                </a:solidFill>
                <a:latin typeface="Tahoma"/>
                <a:cs typeface="Tahoma"/>
              </a:rPr>
              <a:t>3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000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174" name="object 174"/>
          <p:cNvSpPr txBox="1"/>
          <p:nvPr/>
        </p:nvSpPr>
        <p:spPr>
          <a:xfrm>
            <a:off x="7123436" y="1674729"/>
            <a:ext cx="212725" cy="220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770"/>
              </a:lnSpc>
              <a:spcBef>
                <a:spcPts val="100"/>
              </a:spcBef>
            </a:pP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sz="700" spc="-15" dirty="0">
                <a:solidFill>
                  <a:srgbClr val="1C1C1B"/>
                </a:solidFill>
                <a:latin typeface="Tahoma"/>
                <a:cs typeface="Tahoma"/>
              </a:rPr>
              <a:t>3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  <a:p>
            <a:pPr marL="12700">
              <a:lnSpc>
                <a:spcPts val="770"/>
              </a:lnSpc>
            </a:pP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sz="700" spc="-10" dirty="0">
                <a:solidFill>
                  <a:srgbClr val="1C1C1B"/>
                </a:solidFill>
                <a:latin typeface="Tahoma"/>
                <a:cs typeface="Tahoma"/>
              </a:rPr>
              <a:t>8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175" name="object 175"/>
          <p:cNvSpPr txBox="1"/>
          <p:nvPr/>
        </p:nvSpPr>
        <p:spPr>
          <a:xfrm>
            <a:off x="7987810" y="1674729"/>
            <a:ext cx="330835" cy="220979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21590" marR="5080" indent="-9525">
              <a:lnSpc>
                <a:spcPts val="700"/>
              </a:lnSpc>
              <a:spcBef>
                <a:spcPts val="240"/>
              </a:spcBef>
            </a:pPr>
            <a:r>
              <a:rPr sz="700" spc="20" dirty="0">
                <a:solidFill>
                  <a:srgbClr val="1C1C1B"/>
                </a:solidFill>
                <a:latin typeface="Tahoma"/>
                <a:cs typeface="Tahoma"/>
              </a:rPr>
              <a:t>p</a:t>
            </a:r>
            <a:r>
              <a:rPr sz="700" spc="10" dirty="0">
                <a:solidFill>
                  <a:srgbClr val="1C1C1B"/>
                </a:solidFill>
                <a:latin typeface="Tahoma"/>
                <a:cs typeface="Tahoma"/>
              </a:rPr>
              <a:t>l</a:t>
            </a:r>
            <a:r>
              <a:rPr sz="700" spc="35" dirty="0">
                <a:solidFill>
                  <a:srgbClr val="1C1C1B"/>
                </a:solidFill>
                <a:latin typeface="Tahoma"/>
                <a:cs typeface="Tahoma"/>
              </a:rPr>
              <a:t>a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t</a:t>
            </a:r>
            <a:r>
              <a:rPr sz="700" spc="5" dirty="0">
                <a:solidFill>
                  <a:srgbClr val="1C1C1B"/>
                </a:solidFill>
                <a:latin typeface="Tahoma"/>
                <a:cs typeface="Tahoma"/>
              </a:rPr>
              <a:t>e</a:t>
            </a:r>
            <a:r>
              <a:rPr sz="700" spc="10" dirty="0">
                <a:solidFill>
                  <a:srgbClr val="1C1C1B"/>
                </a:solidFill>
                <a:latin typeface="Tahoma"/>
                <a:cs typeface="Tahoma"/>
              </a:rPr>
              <a:t>a</a:t>
            </a:r>
            <a:r>
              <a:rPr sz="700" spc="15" dirty="0">
                <a:solidFill>
                  <a:srgbClr val="1C1C1B"/>
                </a:solidFill>
                <a:latin typeface="Tahoma"/>
                <a:cs typeface="Tahoma"/>
              </a:rPr>
              <a:t>u  </a:t>
            </a:r>
            <a:r>
              <a:rPr sz="700" spc="35" dirty="0">
                <a:solidFill>
                  <a:srgbClr val="1C1C1B"/>
                </a:solidFill>
                <a:latin typeface="Arial"/>
                <a:cs typeface="Arial"/>
              </a:rPr>
              <a:t>fl</a:t>
            </a:r>
            <a:r>
              <a:rPr sz="700" spc="-10" dirty="0">
                <a:solidFill>
                  <a:srgbClr val="1C1C1B"/>
                </a:solidFill>
                <a:latin typeface="Arial"/>
                <a:cs typeface="Arial"/>
              </a:rPr>
              <a:t>a</a:t>
            </a:r>
            <a:r>
              <a:rPr sz="700" spc="15" dirty="0">
                <a:solidFill>
                  <a:srgbClr val="1C1C1B"/>
                </a:solidFill>
                <a:latin typeface="Arial"/>
                <a:cs typeface="Arial"/>
              </a:rPr>
              <a:t>t</a:t>
            </a:r>
            <a:r>
              <a:rPr sz="700" spc="50" dirty="0">
                <a:solidFill>
                  <a:srgbClr val="1C1C1B"/>
                </a:solidFill>
                <a:latin typeface="Arial"/>
                <a:cs typeface="Arial"/>
              </a:rPr>
              <a:t>b</a:t>
            </a:r>
            <a:r>
              <a:rPr sz="700" spc="-5" dirty="0">
                <a:solidFill>
                  <a:srgbClr val="1C1C1B"/>
                </a:solidFill>
                <a:latin typeface="Arial"/>
                <a:cs typeface="Arial"/>
              </a:rPr>
              <a:t>e</a:t>
            </a:r>
            <a:r>
              <a:rPr sz="700" spc="15" dirty="0">
                <a:solidFill>
                  <a:srgbClr val="1C1C1B"/>
                </a:solidFill>
                <a:latin typeface="Arial"/>
                <a:cs typeface="Arial"/>
              </a:rPr>
              <a:t>d</a:t>
            </a:r>
            <a:endParaRPr sz="700">
              <a:latin typeface="Arial"/>
              <a:cs typeface="Arial"/>
            </a:endParaRPr>
          </a:p>
        </p:txBody>
      </p:sp>
      <p:sp>
        <p:nvSpPr>
          <p:cNvPr id="176" name="object 176"/>
          <p:cNvSpPr txBox="1"/>
          <p:nvPr/>
        </p:nvSpPr>
        <p:spPr>
          <a:xfrm>
            <a:off x="8690743" y="1674729"/>
            <a:ext cx="663575" cy="220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770"/>
              </a:lnSpc>
              <a:spcBef>
                <a:spcPts val="100"/>
              </a:spcBef>
            </a:pP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4170×2095</a:t>
            </a:r>
            <a:endParaRPr sz="700">
              <a:latin typeface="Tahoma"/>
              <a:cs typeface="Tahoma"/>
            </a:endParaRPr>
          </a:p>
          <a:p>
            <a:pPr algn="ctr">
              <a:lnSpc>
                <a:spcPts val="770"/>
              </a:lnSpc>
            </a:pP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4170×2095×350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177" name="object 177"/>
          <p:cNvSpPr txBox="1"/>
          <p:nvPr/>
        </p:nvSpPr>
        <p:spPr>
          <a:xfrm>
            <a:off x="5997606" y="1930139"/>
            <a:ext cx="21336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35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178" name="object 178"/>
          <p:cNvSpPr txBox="1"/>
          <p:nvPr/>
        </p:nvSpPr>
        <p:spPr>
          <a:xfrm>
            <a:off x="7123258" y="1885689"/>
            <a:ext cx="213360" cy="220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240">
              <a:lnSpc>
                <a:spcPts val="770"/>
              </a:lnSpc>
              <a:spcBef>
                <a:spcPts val="100"/>
              </a:spcBef>
            </a:pP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2726</a:t>
            </a:r>
            <a:endParaRPr sz="700">
              <a:latin typeface="Tahoma"/>
              <a:cs typeface="Tahoma"/>
            </a:endParaRPr>
          </a:p>
          <a:p>
            <a:pPr marL="12700">
              <a:lnSpc>
                <a:spcPts val="770"/>
              </a:lnSpc>
            </a:pP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sz="700" spc="-10" dirty="0">
                <a:solidFill>
                  <a:srgbClr val="1C1C1B"/>
                </a:solidFill>
                <a:latin typeface="Tahoma"/>
                <a:cs typeface="Tahoma"/>
              </a:rPr>
              <a:t>69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179" name="object 179"/>
          <p:cNvSpPr txBox="1"/>
          <p:nvPr/>
        </p:nvSpPr>
        <p:spPr>
          <a:xfrm>
            <a:off x="7987900" y="1885689"/>
            <a:ext cx="330835" cy="220979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21590" marR="5080" indent="-9525">
              <a:lnSpc>
                <a:spcPts val="700"/>
              </a:lnSpc>
              <a:spcBef>
                <a:spcPts val="240"/>
              </a:spcBef>
            </a:pPr>
            <a:r>
              <a:rPr sz="700" spc="20" dirty="0">
                <a:solidFill>
                  <a:srgbClr val="1C1C1B"/>
                </a:solidFill>
                <a:latin typeface="Tahoma"/>
                <a:cs typeface="Tahoma"/>
              </a:rPr>
              <a:t>p</a:t>
            </a:r>
            <a:r>
              <a:rPr sz="700" spc="10" dirty="0">
                <a:solidFill>
                  <a:srgbClr val="1C1C1B"/>
                </a:solidFill>
                <a:latin typeface="Tahoma"/>
                <a:cs typeface="Tahoma"/>
              </a:rPr>
              <a:t>l</a:t>
            </a:r>
            <a:r>
              <a:rPr sz="700" spc="35" dirty="0">
                <a:solidFill>
                  <a:srgbClr val="1C1C1B"/>
                </a:solidFill>
                <a:latin typeface="Tahoma"/>
                <a:cs typeface="Tahoma"/>
              </a:rPr>
              <a:t>a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t</a:t>
            </a:r>
            <a:r>
              <a:rPr sz="700" spc="5" dirty="0">
                <a:solidFill>
                  <a:srgbClr val="1C1C1B"/>
                </a:solidFill>
                <a:latin typeface="Tahoma"/>
                <a:cs typeface="Tahoma"/>
              </a:rPr>
              <a:t>e</a:t>
            </a:r>
            <a:r>
              <a:rPr sz="700" spc="10" dirty="0">
                <a:solidFill>
                  <a:srgbClr val="1C1C1B"/>
                </a:solidFill>
                <a:latin typeface="Tahoma"/>
                <a:cs typeface="Tahoma"/>
              </a:rPr>
              <a:t>a</a:t>
            </a:r>
            <a:r>
              <a:rPr sz="700" spc="15" dirty="0">
                <a:solidFill>
                  <a:srgbClr val="1C1C1B"/>
                </a:solidFill>
                <a:latin typeface="Tahoma"/>
                <a:cs typeface="Tahoma"/>
              </a:rPr>
              <a:t>u  </a:t>
            </a:r>
            <a:r>
              <a:rPr sz="700" spc="35" dirty="0">
                <a:solidFill>
                  <a:srgbClr val="1C1C1B"/>
                </a:solidFill>
                <a:latin typeface="Arial"/>
                <a:cs typeface="Arial"/>
              </a:rPr>
              <a:t>fl</a:t>
            </a:r>
            <a:r>
              <a:rPr sz="700" spc="-10" dirty="0">
                <a:solidFill>
                  <a:srgbClr val="1C1C1B"/>
                </a:solidFill>
                <a:latin typeface="Arial"/>
                <a:cs typeface="Arial"/>
              </a:rPr>
              <a:t>a</a:t>
            </a:r>
            <a:r>
              <a:rPr sz="700" spc="15" dirty="0">
                <a:solidFill>
                  <a:srgbClr val="1C1C1B"/>
                </a:solidFill>
                <a:latin typeface="Arial"/>
                <a:cs typeface="Arial"/>
              </a:rPr>
              <a:t>t</a:t>
            </a:r>
            <a:r>
              <a:rPr sz="700" spc="50" dirty="0">
                <a:solidFill>
                  <a:srgbClr val="1C1C1B"/>
                </a:solidFill>
                <a:latin typeface="Arial"/>
                <a:cs typeface="Arial"/>
              </a:rPr>
              <a:t>b</a:t>
            </a:r>
            <a:r>
              <a:rPr sz="700" spc="-5" dirty="0">
                <a:solidFill>
                  <a:srgbClr val="1C1C1B"/>
                </a:solidFill>
                <a:latin typeface="Arial"/>
                <a:cs typeface="Arial"/>
              </a:rPr>
              <a:t>e</a:t>
            </a:r>
            <a:r>
              <a:rPr sz="700" spc="15" dirty="0">
                <a:solidFill>
                  <a:srgbClr val="1C1C1B"/>
                </a:solidFill>
                <a:latin typeface="Arial"/>
                <a:cs typeface="Arial"/>
              </a:rPr>
              <a:t>d</a:t>
            </a:r>
            <a:endParaRPr sz="700">
              <a:latin typeface="Arial"/>
              <a:cs typeface="Arial"/>
            </a:endParaRPr>
          </a:p>
        </p:txBody>
      </p:sp>
      <p:sp>
        <p:nvSpPr>
          <p:cNvPr id="180" name="object 180"/>
          <p:cNvSpPr txBox="1"/>
          <p:nvPr/>
        </p:nvSpPr>
        <p:spPr>
          <a:xfrm>
            <a:off x="8690832" y="1885689"/>
            <a:ext cx="663575" cy="220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770"/>
              </a:lnSpc>
              <a:spcBef>
                <a:spcPts val="100"/>
              </a:spcBef>
            </a:pP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4170×2095</a:t>
            </a:r>
            <a:endParaRPr sz="700">
              <a:latin typeface="Tahoma"/>
              <a:cs typeface="Tahoma"/>
            </a:endParaRPr>
          </a:p>
          <a:p>
            <a:pPr algn="ctr">
              <a:lnSpc>
                <a:spcPts val="770"/>
              </a:lnSpc>
            </a:pP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4170×2095×350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181" name="object 181"/>
          <p:cNvSpPr txBox="1"/>
          <p:nvPr/>
        </p:nvSpPr>
        <p:spPr>
          <a:xfrm>
            <a:off x="4763852" y="2352059"/>
            <a:ext cx="407034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65" dirty="0">
                <a:solidFill>
                  <a:srgbClr val="1C1C1B"/>
                </a:solidFill>
                <a:latin typeface="Tahoma"/>
                <a:cs typeface="Tahoma"/>
              </a:rPr>
              <a:t>ADAM</a:t>
            </a:r>
            <a:r>
              <a:rPr sz="700" spc="-95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700" spc="-40" dirty="0">
                <a:solidFill>
                  <a:srgbClr val="1C1C1B"/>
                </a:solidFill>
                <a:latin typeface="Tahoma"/>
                <a:cs typeface="Tahoma"/>
              </a:rPr>
              <a:t>13</a:t>
            </a:r>
            <a:endParaRPr sz="700">
              <a:latin typeface="Tahoma"/>
              <a:cs typeface="Tahoma"/>
            </a:endParaRPr>
          </a:p>
        </p:txBody>
      </p:sp>
      <p:sp>
        <p:nvSpPr>
          <p:cNvPr id="182" name="object 182"/>
          <p:cNvSpPr txBox="1"/>
          <p:nvPr/>
        </p:nvSpPr>
        <p:spPr>
          <a:xfrm>
            <a:off x="5999651" y="2141099"/>
            <a:ext cx="20955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sz="700" spc="-45" dirty="0">
                <a:solidFill>
                  <a:srgbClr val="1C1C1B"/>
                </a:solidFill>
                <a:latin typeface="Tahoma"/>
                <a:cs typeface="Tahoma"/>
              </a:rPr>
              <a:t>7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183" name="object 183"/>
          <p:cNvSpPr txBox="1"/>
          <p:nvPr/>
        </p:nvSpPr>
        <p:spPr>
          <a:xfrm>
            <a:off x="7124503" y="2096649"/>
            <a:ext cx="210820" cy="220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875">
              <a:lnSpc>
                <a:spcPts val="770"/>
              </a:lnSpc>
              <a:spcBef>
                <a:spcPts val="100"/>
              </a:spcBef>
            </a:pPr>
            <a:r>
              <a:rPr sz="700" spc="-45" dirty="0">
                <a:solidFill>
                  <a:srgbClr val="1C1C1B"/>
                </a:solidFill>
                <a:latin typeface="Tahoma"/>
                <a:cs typeface="Tahoma"/>
              </a:rPr>
              <a:t>1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9</a:t>
            </a:r>
            <a:r>
              <a:rPr sz="700" spc="-45" dirty="0">
                <a:solidFill>
                  <a:srgbClr val="1C1C1B"/>
                </a:solidFill>
                <a:latin typeface="Tahoma"/>
                <a:cs typeface="Tahoma"/>
              </a:rPr>
              <a:t>7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  <a:p>
            <a:pPr marL="12700">
              <a:lnSpc>
                <a:spcPts val="770"/>
              </a:lnSpc>
            </a:pPr>
            <a:r>
              <a:rPr sz="700" spc="-45" dirty="0">
                <a:solidFill>
                  <a:srgbClr val="1C1C1B"/>
                </a:solidFill>
                <a:latin typeface="Tahoma"/>
                <a:cs typeface="Tahoma"/>
              </a:rPr>
              <a:t>1</a:t>
            </a:r>
            <a:r>
              <a:rPr sz="700" spc="-10" dirty="0">
                <a:solidFill>
                  <a:srgbClr val="1C1C1B"/>
                </a:solidFill>
                <a:latin typeface="Tahoma"/>
                <a:cs typeface="Tahoma"/>
              </a:rPr>
              <a:t>96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184" name="object 184"/>
          <p:cNvSpPr txBox="1"/>
          <p:nvPr/>
        </p:nvSpPr>
        <p:spPr>
          <a:xfrm>
            <a:off x="7987900" y="2096649"/>
            <a:ext cx="330835" cy="220979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21590" marR="5080" indent="-9525">
              <a:lnSpc>
                <a:spcPts val="700"/>
              </a:lnSpc>
              <a:spcBef>
                <a:spcPts val="240"/>
              </a:spcBef>
            </a:pPr>
            <a:r>
              <a:rPr sz="700" spc="20" dirty="0">
                <a:solidFill>
                  <a:srgbClr val="1C1C1B"/>
                </a:solidFill>
                <a:latin typeface="Tahoma"/>
                <a:cs typeface="Tahoma"/>
              </a:rPr>
              <a:t>p</a:t>
            </a:r>
            <a:r>
              <a:rPr sz="700" spc="10" dirty="0">
                <a:solidFill>
                  <a:srgbClr val="1C1C1B"/>
                </a:solidFill>
                <a:latin typeface="Tahoma"/>
                <a:cs typeface="Tahoma"/>
              </a:rPr>
              <a:t>l</a:t>
            </a:r>
            <a:r>
              <a:rPr sz="700" spc="35" dirty="0">
                <a:solidFill>
                  <a:srgbClr val="1C1C1B"/>
                </a:solidFill>
                <a:latin typeface="Tahoma"/>
                <a:cs typeface="Tahoma"/>
              </a:rPr>
              <a:t>a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t</a:t>
            </a:r>
            <a:r>
              <a:rPr sz="700" spc="5" dirty="0">
                <a:solidFill>
                  <a:srgbClr val="1C1C1B"/>
                </a:solidFill>
                <a:latin typeface="Tahoma"/>
                <a:cs typeface="Tahoma"/>
              </a:rPr>
              <a:t>e</a:t>
            </a:r>
            <a:r>
              <a:rPr sz="700" spc="10" dirty="0">
                <a:solidFill>
                  <a:srgbClr val="1C1C1B"/>
                </a:solidFill>
                <a:latin typeface="Tahoma"/>
                <a:cs typeface="Tahoma"/>
              </a:rPr>
              <a:t>a</a:t>
            </a:r>
            <a:r>
              <a:rPr sz="700" spc="15" dirty="0">
                <a:solidFill>
                  <a:srgbClr val="1C1C1B"/>
                </a:solidFill>
                <a:latin typeface="Tahoma"/>
                <a:cs typeface="Tahoma"/>
              </a:rPr>
              <a:t>u  </a:t>
            </a:r>
            <a:r>
              <a:rPr sz="700" spc="35" dirty="0">
                <a:solidFill>
                  <a:srgbClr val="1C1C1B"/>
                </a:solidFill>
                <a:latin typeface="Arial"/>
                <a:cs typeface="Arial"/>
              </a:rPr>
              <a:t>fl</a:t>
            </a:r>
            <a:r>
              <a:rPr sz="700" spc="-10" dirty="0">
                <a:solidFill>
                  <a:srgbClr val="1C1C1B"/>
                </a:solidFill>
                <a:latin typeface="Arial"/>
                <a:cs typeface="Arial"/>
              </a:rPr>
              <a:t>a</a:t>
            </a:r>
            <a:r>
              <a:rPr sz="700" spc="15" dirty="0">
                <a:solidFill>
                  <a:srgbClr val="1C1C1B"/>
                </a:solidFill>
                <a:latin typeface="Arial"/>
                <a:cs typeface="Arial"/>
              </a:rPr>
              <a:t>t</a:t>
            </a:r>
            <a:r>
              <a:rPr sz="700" spc="50" dirty="0">
                <a:solidFill>
                  <a:srgbClr val="1C1C1B"/>
                </a:solidFill>
                <a:latin typeface="Arial"/>
                <a:cs typeface="Arial"/>
              </a:rPr>
              <a:t>b</a:t>
            </a:r>
            <a:r>
              <a:rPr sz="700" spc="-5" dirty="0">
                <a:solidFill>
                  <a:srgbClr val="1C1C1B"/>
                </a:solidFill>
                <a:latin typeface="Arial"/>
                <a:cs typeface="Arial"/>
              </a:rPr>
              <a:t>e</a:t>
            </a:r>
            <a:r>
              <a:rPr sz="700" spc="15" dirty="0">
                <a:solidFill>
                  <a:srgbClr val="1C1C1B"/>
                </a:solidFill>
                <a:latin typeface="Arial"/>
                <a:cs typeface="Arial"/>
              </a:rPr>
              <a:t>d</a:t>
            </a:r>
            <a:endParaRPr sz="700">
              <a:latin typeface="Arial"/>
              <a:cs typeface="Arial"/>
            </a:endParaRPr>
          </a:p>
        </p:txBody>
      </p:sp>
      <p:sp>
        <p:nvSpPr>
          <p:cNvPr id="185" name="object 185"/>
          <p:cNvSpPr txBox="1"/>
          <p:nvPr/>
        </p:nvSpPr>
        <p:spPr>
          <a:xfrm>
            <a:off x="8683097" y="2096649"/>
            <a:ext cx="678815" cy="220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770"/>
              </a:lnSpc>
              <a:spcBef>
                <a:spcPts val="100"/>
              </a:spcBef>
            </a:pPr>
            <a:r>
              <a:rPr sz="700" spc="-10" dirty="0">
                <a:solidFill>
                  <a:srgbClr val="1C1C1B"/>
                </a:solidFill>
                <a:latin typeface="Tahoma"/>
                <a:cs typeface="Tahoma"/>
              </a:rPr>
              <a:t>4500×2095</a:t>
            </a:r>
            <a:endParaRPr sz="700">
              <a:latin typeface="Tahoma"/>
              <a:cs typeface="Tahoma"/>
            </a:endParaRPr>
          </a:p>
          <a:p>
            <a:pPr algn="ctr">
              <a:lnSpc>
                <a:spcPts val="770"/>
              </a:lnSpc>
            </a:pPr>
            <a:r>
              <a:rPr sz="700" spc="-15" dirty="0">
                <a:solidFill>
                  <a:srgbClr val="1C1C1B"/>
                </a:solidFill>
                <a:latin typeface="Tahoma"/>
                <a:cs typeface="Tahoma"/>
              </a:rPr>
              <a:t>4</a:t>
            </a: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5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r>
              <a:rPr sz="700" spc="-5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r>
              <a:rPr sz="700" spc="55" dirty="0">
                <a:solidFill>
                  <a:srgbClr val="1C1C1B"/>
                </a:solidFill>
                <a:latin typeface="Tahoma"/>
                <a:cs typeface="Tahoma"/>
              </a:rPr>
              <a:t>×</a:t>
            </a: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sz="700" spc="-1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r>
              <a:rPr sz="700" spc="-15" dirty="0">
                <a:solidFill>
                  <a:srgbClr val="1C1C1B"/>
                </a:solidFill>
                <a:latin typeface="Tahoma"/>
                <a:cs typeface="Tahoma"/>
              </a:rPr>
              <a:t>9</a:t>
            </a:r>
            <a:r>
              <a:rPr sz="700" spc="-60" dirty="0">
                <a:solidFill>
                  <a:srgbClr val="1C1C1B"/>
                </a:solidFill>
                <a:latin typeface="Tahoma"/>
                <a:cs typeface="Tahoma"/>
              </a:rPr>
              <a:t>5</a:t>
            </a:r>
            <a:r>
              <a:rPr sz="700" spc="50" dirty="0">
                <a:solidFill>
                  <a:srgbClr val="1C1C1B"/>
                </a:solidFill>
                <a:latin typeface="Tahoma"/>
                <a:cs typeface="Tahoma"/>
              </a:rPr>
              <a:t>×</a:t>
            </a: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35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186" name="object 186"/>
          <p:cNvSpPr txBox="1"/>
          <p:nvPr/>
        </p:nvSpPr>
        <p:spPr>
          <a:xfrm>
            <a:off x="9860222" y="2352059"/>
            <a:ext cx="7112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endParaRPr sz="700">
              <a:latin typeface="Tahoma"/>
              <a:cs typeface="Tahoma"/>
            </a:endParaRPr>
          </a:p>
        </p:txBody>
      </p:sp>
      <p:sp>
        <p:nvSpPr>
          <p:cNvPr id="187" name="object 187"/>
          <p:cNvSpPr txBox="1"/>
          <p:nvPr/>
        </p:nvSpPr>
        <p:spPr>
          <a:xfrm>
            <a:off x="5996895" y="2352059"/>
            <a:ext cx="21844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5" dirty="0">
                <a:solidFill>
                  <a:srgbClr val="1C1C1B"/>
                </a:solidFill>
                <a:latin typeface="Tahoma"/>
                <a:cs typeface="Tahoma"/>
              </a:rPr>
              <a:t>3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000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188" name="object 188"/>
          <p:cNvSpPr txBox="1"/>
          <p:nvPr/>
        </p:nvSpPr>
        <p:spPr>
          <a:xfrm>
            <a:off x="7124058" y="2307609"/>
            <a:ext cx="212090" cy="220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770"/>
              </a:lnSpc>
              <a:spcBef>
                <a:spcPts val="100"/>
              </a:spcBef>
            </a:pP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sz="700" spc="-10" dirty="0">
                <a:solidFill>
                  <a:srgbClr val="1C1C1B"/>
                </a:solidFill>
                <a:latin typeface="Tahoma"/>
                <a:cs typeface="Tahoma"/>
              </a:rPr>
              <a:t>6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  <a:p>
            <a:pPr marL="13335">
              <a:lnSpc>
                <a:spcPts val="770"/>
              </a:lnSpc>
            </a:pP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5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189" name="object 189"/>
          <p:cNvSpPr txBox="1"/>
          <p:nvPr/>
        </p:nvSpPr>
        <p:spPr>
          <a:xfrm>
            <a:off x="7987900" y="2307609"/>
            <a:ext cx="330835" cy="220979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21590" marR="5080" indent="-9525">
              <a:lnSpc>
                <a:spcPts val="700"/>
              </a:lnSpc>
              <a:spcBef>
                <a:spcPts val="240"/>
              </a:spcBef>
            </a:pPr>
            <a:r>
              <a:rPr sz="700" spc="20" dirty="0">
                <a:solidFill>
                  <a:srgbClr val="1C1C1B"/>
                </a:solidFill>
                <a:latin typeface="Tahoma"/>
                <a:cs typeface="Tahoma"/>
              </a:rPr>
              <a:t>p</a:t>
            </a:r>
            <a:r>
              <a:rPr sz="700" spc="10" dirty="0">
                <a:solidFill>
                  <a:srgbClr val="1C1C1B"/>
                </a:solidFill>
                <a:latin typeface="Tahoma"/>
                <a:cs typeface="Tahoma"/>
              </a:rPr>
              <a:t>l</a:t>
            </a:r>
            <a:r>
              <a:rPr sz="700" spc="35" dirty="0">
                <a:solidFill>
                  <a:srgbClr val="1C1C1B"/>
                </a:solidFill>
                <a:latin typeface="Tahoma"/>
                <a:cs typeface="Tahoma"/>
              </a:rPr>
              <a:t>a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t</a:t>
            </a:r>
            <a:r>
              <a:rPr sz="700" spc="5" dirty="0">
                <a:solidFill>
                  <a:srgbClr val="1C1C1B"/>
                </a:solidFill>
                <a:latin typeface="Tahoma"/>
                <a:cs typeface="Tahoma"/>
              </a:rPr>
              <a:t>e</a:t>
            </a:r>
            <a:r>
              <a:rPr sz="700" spc="10" dirty="0">
                <a:solidFill>
                  <a:srgbClr val="1C1C1B"/>
                </a:solidFill>
                <a:latin typeface="Tahoma"/>
                <a:cs typeface="Tahoma"/>
              </a:rPr>
              <a:t>a</a:t>
            </a:r>
            <a:r>
              <a:rPr sz="700" spc="15" dirty="0">
                <a:solidFill>
                  <a:srgbClr val="1C1C1B"/>
                </a:solidFill>
                <a:latin typeface="Tahoma"/>
                <a:cs typeface="Tahoma"/>
              </a:rPr>
              <a:t>u  </a:t>
            </a:r>
            <a:r>
              <a:rPr sz="700" spc="35" dirty="0">
                <a:solidFill>
                  <a:srgbClr val="1C1C1B"/>
                </a:solidFill>
                <a:latin typeface="Arial"/>
                <a:cs typeface="Arial"/>
              </a:rPr>
              <a:t>fl</a:t>
            </a:r>
            <a:r>
              <a:rPr sz="700" spc="-10" dirty="0">
                <a:solidFill>
                  <a:srgbClr val="1C1C1B"/>
                </a:solidFill>
                <a:latin typeface="Arial"/>
                <a:cs typeface="Arial"/>
              </a:rPr>
              <a:t>a</a:t>
            </a:r>
            <a:r>
              <a:rPr sz="700" spc="15" dirty="0">
                <a:solidFill>
                  <a:srgbClr val="1C1C1B"/>
                </a:solidFill>
                <a:latin typeface="Arial"/>
                <a:cs typeface="Arial"/>
              </a:rPr>
              <a:t>t</a:t>
            </a:r>
            <a:r>
              <a:rPr sz="700" spc="50" dirty="0">
                <a:solidFill>
                  <a:srgbClr val="1C1C1B"/>
                </a:solidFill>
                <a:latin typeface="Arial"/>
                <a:cs typeface="Arial"/>
              </a:rPr>
              <a:t>b</a:t>
            </a:r>
            <a:r>
              <a:rPr sz="700" spc="-5" dirty="0">
                <a:solidFill>
                  <a:srgbClr val="1C1C1B"/>
                </a:solidFill>
                <a:latin typeface="Arial"/>
                <a:cs typeface="Arial"/>
              </a:rPr>
              <a:t>e</a:t>
            </a:r>
            <a:r>
              <a:rPr sz="700" spc="15" dirty="0">
                <a:solidFill>
                  <a:srgbClr val="1C1C1B"/>
                </a:solidFill>
                <a:latin typeface="Arial"/>
                <a:cs typeface="Arial"/>
              </a:rPr>
              <a:t>d</a:t>
            </a:r>
            <a:endParaRPr sz="700">
              <a:latin typeface="Arial"/>
              <a:cs typeface="Arial"/>
            </a:endParaRPr>
          </a:p>
        </p:txBody>
      </p:sp>
      <p:sp>
        <p:nvSpPr>
          <p:cNvPr id="190" name="object 190"/>
          <p:cNvSpPr txBox="1"/>
          <p:nvPr/>
        </p:nvSpPr>
        <p:spPr>
          <a:xfrm>
            <a:off x="8683097" y="2307609"/>
            <a:ext cx="678815" cy="220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770"/>
              </a:lnSpc>
              <a:spcBef>
                <a:spcPts val="100"/>
              </a:spcBef>
            </a:pPr>
            <a:r>
              <a:rPr sz="700" spc="-10" dirty="0">
                <a:solidFill>
                  <a:srgbClr val="1C1C1B"/>
                </a:solidFill>
                <a:latin typeface="Tahoma"/>
                <a:cs typeface="Tahoma"/>
              </a:rPr>
              <a:t>4500×2095</a:t>
            </a:r>
            <a:endParaRPr sz="700">
              <a:latin typeface="Tahoma"/>
              <a:cs typeface="Tahoma"/>
            </a:endParaRPr>
          </a:p>
          <a:p>
            <a:pPr algn="ctr">
              <a:lnSpc>
                <a:spcPts val="770"/>
              </a:lnSpc>
            </a:pPr>
            <a:r>
              <a:rPr sz="700" spc="-15" dirty="0">
                <a:solidFill>
                  <a:srgbClr val="1C1C1B"/>
                </a:solidFill>
                <a:latin typeface="Tahoma"/>
                <a:cs typeface="Tahoma"/>
              </a:rPr>
              <a:t>4</a:t>
            </a: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5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r>
              <a:rPr sz="700" spc="-5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r>
              <a:rPr sz="700" spc="55" dirty="0">
                <a:solidFill>
                  <a:srgbClr val="1C1C1B"/>
                </a:solidFill>
                <a:latin typeface="Tahoma"/>
                <a:cs typeface="Tahoma"/>
              </a:rPr>
              <a:t>×</a:t>
            </a: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sz="700" spc="-1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r>
              <a:rPr sz="700" spc="-15" dirty="0">
                <a:solidFill>
                  <a:srgbClr val="1C1C1B"/>
                </a:solidFill>
                <a:latin typeface="Tahoma"/>
                <a:cs typeface="Tahoma"/>
              </a:rPr>
              <a:t>9</a:t>
            </a:r>
            <a:r>
              <a:rPr sz="700" spc="-60" dirty="0">
                <a:solidFill>
                  <a:srgbClr val="1C1C1B"/>
                </a:solidFill>
                <a:latin typeface="Tahoma"/>
                <a:cs typeface="Tahoma"/>
              </a:rPr>
              <a:t>5</a:t>
            </a:r>
            <a:r>
              <a:rPr sz="700" spc="50" dirty="0">
                <a:solidFill>
                  <a:srgbClr val="1C1C1B"/>
                </a:solidFill>
                <a:latin typeface="Tahoma"/>
                <a:cs typeface="Tahoma"/>
              </a:rPr>
              <a:t>×</a:t>
            </a: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35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191" name="object 191"/>
          <p:cNvSpPr txBox="1"/>
          <p:nvPr/>
        </p:nvSpPr>
        <p:spPr>
          <a:xfrm>
            <a:off x="5997784" y="2563018"/>
            <a:ext cx="21336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35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192" name="object 192"/>
          <p:cNvSpPr txBox="1"/>
          <p:nvPr/>
        </p:nvSpPr>
        <p:spPr>
          <a:xfrm>
            <a:off x="7123347" y="2518568"/>
            <a:ext cx="216535" cy="220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770"/>
              </a:lnSpc>
              <a:spcBef>
                <a:spcPts val="100"/>
              </a:spcBef>
            </a:pP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sz="700" spc="-10" dirty="0">
                <a:solidFill>
                  <a:srgbClr val="1C1C1B"/>
                </a:solidFill>
                <a:latin typeface="Tahoma"/>
                <a:cs typeface="Tahoma"/>
              </a:rPr>
              <a:t>69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  <a:p>
            <a:pPr marL="12700">
              <a:lnSpc>
                <a:spcPts val="770"/>
              </a:lnSpc>
            </a:pP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sz="700" spc="-10" dirty="0">
                <a:solidFill>
                  <a:srgbClr val="1C1C1B"/>
                </a:solidFill>
                <a:latin typeface="Tahoma"/>
                <a:cs typeface="Tahoma"/>
              </a:rPr>
              <a:t>660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193" name="object 193"/>
          <p:cNvSpPr txBox="1"/>
          <p:nvPr/>
        </p:nvSpPr>
        <p:spPr>
          <a:xfrm>
            <a:off x="7987989" y="2518568"/>
            <a:ext cx="330835" cy="220979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21590" marR="5080" indent="-9525">
              <a:lnSpc>
                <a:spcPts val="700"/>
              </a:lnSpc>
              <a:spcBef>
                <a:spcPts val="240"/>
              </a:spcBef>
            </a:pPr>
            <a:r>
              <a:rPr sz="700" spc="20" dirty="0">
                <a:solidFill>
                  <a:srgbClr val="1C1C1B"/>
                </a:solidFill>
                <a:latin typeface="Tahoma"/>
                <a:cs typeface="Tahoma"/>
              </a:rPr>
              <a:t>p</a:t>
            </a:r>
            <a:r>
              <a:rPr sz="700" spc="10" dirty="0">
                <a:solidFill>
                  <a:srgbClr val="1C1C1B"/>
                </a:solidFill>
                <a:latin typeface="Tahoma"/>
                <a:cs typeface="Tahoma"/>
              </a:rPr>
              <a:t>l</a:t>
            </a:r>
            <a:r>
              <a:rPr sz="700" spc="35" dirty="0">
                <a:solidFill>
                  <a:srgbClr val="1C1C1B"/>
                </a:solidFill>
                <a:latin typeface="Tahoma"/>
                <a:cs typeface="Tahoma"/>
              </a:rPr>
              <a:t>a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t</a:t>
            </a:r>
            <a:r>
              <a:rPr sz="700" spc="5" dirty="0">
                <a:solidFill>
                  <a:srgbClr val="1C1C1B"/>
                </a:solidFill>
                <a:latin typeface="Tahoma"/>
                <a:cs typeface="Tahoma"/>
              </a:rPr>
              <a:t>e</a:t>
            </a:r>
            <a:r>
              <a:rPr sz="700" spc="10" dirty="0">
                <a:solidFill>
                  <a:srgbClr val="1C1C1B"/>
                </a:solidFill>
                <a:latin typeface="Tahoma"/>
                <a:cs typeface="Tahoma"/>
              </a:rPr>
              <a:t>a</a:t>
            </a:r>
            <a:r>
              <a:rPr sz="700" spc="15" dirty="0">
                <a:solidFill>
                  <a:srgbClr val="1C1C1B"/>
                </a:solidFill>
                <a:latin typeface="Tahoma"/>
                <a:cs typeface="Tahoma"/>
              </a:rPr>
              <a:t>u  </a:t>
            </a:r>
            <a:r>
              <a:rPr sz="700" spc="35" dirty="0">
                <a:solidFill>
                  <a:srgbClr val="1C1C1B"/>
                </a:solidFill>
                <a:latin typeface="Arial"/>
                <a:cs typeface="Arial"/>
              </a:rPr>
              <a:t>fl</a:t>
            </a:r>
            <a:r>
              <a:rPr sz="700" spc="-10" dirty="0">
                <a:solidFill>
                  <a:srgbClr val="1C1C1B"/>
                </a:solidFill>
                <a:latin typeface="Arial"/>
                <a:cs typeface="Arial"/>
              </a:rPr>
              <a:t>a</a:t>
            </a:r>
            <a:r>
              <a:rPr sz="700" spc="15" dirty="0">
                <a:solidFill>
                  <a:srgbClr val="1C1C1B"/>
                </a:solidFill>
                <a:latin typeface="Arial"/>
                <a:cs typeface="Arial"/>
              </a:rPr>
              <a:t>t</a:t>
            </a:r>
            <a:r>
              <a:rPr sz="700" spc="50" dirty="0">
                <a:solidFill>
                  <a:srgbClr val="1C1C1B"/>
                </a:solidFill>
                <a:latin typeface="Arial"/>
                <a:cs typeface="Arial"/>
              </a:rPr>
              <a:t>b</a:t>
            </a:r>
            <a:r>
              <a:rPr sz="700" spc="-5" dirty="0">
                <a:solidFill>
                  <a:srgbClr val="1C1C1B"/>
                </a:solidFill>
                <a:latin typeface="Arial"/>
                <a:cs typeface="Arial"/>
              </a:rPr>
              <a:t>e</a:t>
            </a:r>
            <a:r>
              <a:rPr sz="700" spc="15" dirty="0">
                <a:solidFill>
                  <a:srgbClr val="1C1C1B"/>
                </a:solidFill>
                <a:latin typeface="Arial"/>
                <a:cs typeface="Arial"/>
              </a:rPr>
              <a:t>d</a:t>
            </a:r>
            <a:endParaRPr sz="700">
              <a:latin typeface="Arial"/>
              <a:cs typeface="Arial"/>
            </a:endParaRPr>
          </a:p>
        </p:txBody>
      </p:sp>
      <p:sp>
        <p:nvSpPr>
          <p:cNvPr id="194" name="object 194"/>
          <p:cNvSpPr txBox="1"/>
          <p:nvPr/>
        </p:nvSpPr>
        <p:spPr>
          <a:xfrm>
            <a:off x="8683187" y="2518568"/>
            <a:ext cx="678815" cy="220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770"/>
              </a:lnSpc>
              <a:spcBef>
                <a:spcPts val="100"/>
              </a:spcBef>
            </a:pPr>
            <a:r>
              <a:rPr sz="700" spc="-10" dirty="0">
                <a:solidFill>
                  <a:srgbClr val="1C1C1B"/>
                </a:solidFill>
                <a:latin typeface="Tahoma"/>
                <a:cs typeface="Tahoma"/>
              </a:rPr>
              <a:t>4500×2095</a:t>
            </a:r>
            <a:endParaRPr sz="700">
              <a:latin typeface="Tahoma"/>
              <a:cs typeface="Tahoma"/>
            </a:endParaRPr>
          </a:p>
          <a:p>
            <a:pPr algn="ctr">
              <a:lnSpc>
                <a:spcPts val="770"/>
              </a:lnSpc>
            </a:pPr>
            <a:r>
              <a:rPr sz="700" spc="-15" dirty="0">
                <a:solidFill>
                  <a:srgbClr val="1C1C1B"/>
                </a:solidFill>
                <a:latin typeface="Tahoma"/>
                <a:cs typeface="Tahoma"/>
              </a:rPr>
              <a:t>4</a:t>
            </a: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5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r>
              <a:rPr sz="700" spc="-5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r>
              <a:rPr sz="700" spc="55" dirty="0">
                <a:solidFill>
                  <a:srgbClr val="1C1C1B"/>
                </a:solidFill>
                <a:latin typeface="Tahoma"/>
                <a:cs typeface="Tahoma"/>
              </a:rPr>
              <a:t>×</a:t>
            </a: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sz="700" spc="-1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r>
              <a:rPr sz="700" spc="-15" dirty="0">
                <a:solidFill>
                  <a:srgbClr val="1C1C1B"/>
                </a:solidFill>
                <a:latin typeface="Tahoma"/>
                <a:cs typeface="Tahoma"/>
              </a:rPr>
              <a:t>9</a:t>
            </a:r>
            <a:r>
              <a:rPr sz="700" spc="-60" dirty="0">
                <a:solidFill>
                  <a:srgbClr val="1C1C1B"/>
                </a:solidFill>
                <a:latin typeface="Tahoma"/>
                <a:cs typeface="Tahoma"/>
              </a:rPr>
              <a:t>5</a:t>
            </a:r>
            <a:r>
              <a:rPr sz="700" spc="50" dirty="0">
                <a:solidFill>
                  <a:srgbClr val="1C1C1B"/>
                </a:solidFill>
                <a:latin typeface="Tahoma"/>
                <a:cs typeface="Tahoma"/>
              </a:rPr>
              <a:t>×</a:t>
            </a: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35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195" name="object 195"/>
          <p:cNvSpPr txBox="1"/>
          <p:nvPr/>
        </p:nvSpPr>
        <p:spPr>
          <a:xfrm>
            <a:off x="4764030" y="2984938"/>
            <a:ext cx="407034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65" dirty="0">
                <a:solidFill>
                  <a:srgbClr val="1C1C1B"/>
                </a:solidFill>
                <a:latin typeface="Tahoma"/>
                <a:cs typeface="Tahoma"/>
              </a:rPr>
              <a:t>ADAM</a:t>
            </a:r>
            <a:r>
              <a:rPr sz="700" spc="-95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700" spc="-40" dirty="0">
                <a:solidFill>
                  <a:srgbClr val="1C1C1B"/>
                </a:solidFill>
                <a:latin typeface="Tahoma"/>
                <a:cs typeface="Tahoma"/>
              </a:rPr>
              <a:t>15</a:t>
            </a:r>
            <a:endParaRPr sz="700">
              <a:latin typeface="Tahoma"/>
              <a:cs typeface="Tahoma"/>
            </a:endParaRPr>
          </a:p>
        </p:txBody>
      </p:sp>
      <p:sp>
        <p:nvSpPr>
          <p:cNvPr id="196" name="object 196"/>
          <p:cNvSpPr txBox="1"/>
          <p:nvPr/>
        </p:nvSpPr>
        <p:spPr>
          <a:xfrm>
            <a:off x="5999829" y="2773978"/>
            <a:ext cx="20955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sz="700" spc="-45" dirty="0">
                <a:solidFill>
                  <a:srgbClr val="1C1C1B"/>
                </a:solidFill>
                <a:latin typeface="Tahoma"/>
                <a:cs typeface="Tahoma"/>
              </a:rPr>
              <a:t>7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197" name="object 197"/>
          <p:cNvSpPr txBox="1"/>
          <p:nvPr/>
        </p:nvSpPr>
        <p:spPr>
          <a:xfrm>
            <a:off x="7127792" y="2729528"/>
            <a:ext cx="204470" cy="220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>
              <a:lnSpc>
                <a:spcPts val="770"/>
              </a:lnSpc>
              <a:spcBef>
                <a:spcPts val="100"/>
              </a:spcBef>
            </a:pPr>
            <a:r>
              <a:rPr sz="700" spc="-45" dirty="0">
                <a:solidFill>
                  <a:srgbClr val="1C1C1B"/>
                </a:solidFill>
                <a:latin typeface="Tahoma"/>
                <a:cs typeface="Tahoma"/>
              </a:rPr>
              <a:t>1</a:t>
            </a:r>
            <a:r>
              <a:rPr sz="700" spc="-35" dirty="0">
                <a:solidFill>
                  <a:srgbClr val="1C1C1B"/>
                </a:solidFill>
                <a:latin typeface="Tahoma"/>
                <a:cs typeface="Tahoma"/>
              </a:rPr>
              <a:t>9</a:t>
            </a:r>
            <a:r>
              <a:rPr sz="700" spc="-45" dirty="0">
                <a:solidFill>
                  <a:srgbClr val="1C1C1B"/>
                </a:solidFill>
                <a:latin typeface="Tahoma"/>
                <a:cs typeface="Tahoma"/>
              </a:rPr>
              <a:t>1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  <a:p>
            <a:pPr marL="12700">
              <a:lnSpc>
                <a:spcPts val="770"/>
              </a:lnSpc>
            </a:pPr>
            <a:r>
              <a:rPr sz="700" spc="-45" dirty="0">
                <a:solidFill>
                  <a:srgbClr val="1C1C1B"/>
                </a:solidFill>
                <a:latin typeface="Tahoma"/>
                <a:cs typeface="Tahoma"/>
              </a:rPr>
              <a:t>1</a:t>
            </a: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8</a:t>
            </a:r>
            <a:r>
              <a:rPr sz="700" spc="-45" dirty="0">
                <a:solidFill>
                  <a:srgbClr val="1C1C1B"/>
                </a:solidFill>
                <a:latin typeface="Tahoma"/>
                <a:cs typeface="Tahoma"/>
              </a:rPr>
              <a:t>7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198" name="object 198"/>
          <p:cNvSpPr txBox="1"/>
          <p:nvPr/>
        </p:nvSpPr>
        <p:spPr>
          <a:xfrm>
            <a:off x="7988077" y="2729528"/>
            <a:ext cx="330835" cy="220979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21590" marR="5080" indent="-9525">
              <a:lnSpc>
                <a:spcPts val="700"/>
              </a:lnSpc>
              <a:spcBef>
                <a:spcPts val="240"/>
              </a:spcBef>
            </a:pPr>
            <a:r>
              <a:rPr sz="700" spc="20" dirty="0">
                <a:solidFill>
                  <a:srgbClr val="1C1C1B"/>
                </a:solidFill>
                <a:latin typeface="Tahoma"/>
                <a:cs typeface="Tahoma"/>
              </a:rPr>
              <a:t>p</a:t>
            </a:r>
            <a:r>
              <a:rPr sz="700" spc="10" dirty="0">
                <a:solidFill>
                  <a:srgbClr val="1C1C1B"/>
                </a:solidFill>
                <a:latin typeface="Tahoma"/>
                <a:cs typeface="Tahoma"/>
              </a:rPr>
              <a:t>l</a:t>
            </a:r>
            <a:r>
              <a:rPr sz="700" spc="35" dirty="0">
                <a:solidFill>
                  <a:srgbClr val="1C1C1B"/>
                </a:solidFill>
                <a:latin typeface="Tahoma"/>
                <a:cs typeface="Tahoma"/>
              </a:rPr>
              <a:t>a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t</a:t>
            </a:r>
            <a:r>
              <a:rPr sz="700" spc="5" dirty="0">
                <a:solidFill>
                  <a:srgbClr val="1C1C1B"/>
                </a:solidFill>
                <a:latin typeface="Tahoma"/>
                <a:cs typeface="Tahoma"/>
              </a:rPr>
              <a:t>e</a:t>
            </a:r>
            <a:r>
              <a:rPr sz="700" spc="10" dirty="0">
                <a:solidFill>
                  <a:srgbClr val="1C1C1B"/>
                </a:solidFill>
                <a:latin typeface="Tahoma"/>
                <a:cs typeface="Tahoma"/>
              </a:rPr>
              <a:t>a</a:t>
            </a:r>
            <a:r>
              <a:rPr sz="700" spc="15" dirty="0">
                <a:solidFill>
                  <a:srgbClr val="1C1C1B"/>
                </a:solidFill>
                <a:latin typeface="Tahoma"/>
                <a:cs typeface="Tahoma"/>
              </a:rPr>
              <a:t>u  </a:t>
            </a:r>
            <a:r>
              <a:rPr sz="700" spc="35" dirty="0">
                <a:solidFill>
                  <a:srgbClr val="1C1C1B"/>
                </a:solidFill>
                <a:latin typeface="Arial"/>
                <a:cs typeface="Arial"/>
              </a:rPr>
              <a:t>fl</a:t>
            </a:r>
            <a:r>
              <a:rPr sz="700" spc="-10" dirty="0">
                <a:solidFill>
                  <a:srgbClr val="1C1C1B"/>
                </a:solidFill>
                <a:latin typeface="Arial"/>
                <a:cs typeface="Arial"/>
              </a:rPr>
              <a:t>a</a:t>
            </a:r>
            <a:r>
              <a:rPr sz="700" spc="15" dirty="0">
                <a:solidFill>
                  <a:srgbClr val="1C1C1B"/>
                </a:solidFill>
                <a:latin typeface="Arial"/>
                <a:cs typeface="Arial"/>
              </a:rPr>
              <a:t>t</a:t>
            </a:r>
            <a:r>
              <a:rPr sz="700" spc="50" dirty="0">
                <a:solidFill>
                  <a:srgbClr val="1C1C1B"/>
                </a:solidFill>
                <a:latin typeface="Arial"/>
                <a:cs typeface="Arial"/>
              </a:rPr>
              <a:t>b</a:t>
            </a:r>
            <a:r>
              <a:rPr sz="700" spc="-5" dirty="0">
                <a:solidFill>
                  <a:srgbClr val="1C1C1B"/>
                </a:solidFill>
                <a:latin typeface="Arial"/>
                <a:cs typeface="Arial"/>
              </a:rPr>
              <a:t>e</a:t>
            </a:r>
            <a:r>
              <a:rPr sz="700" spc="15" dirty="0">
                <a:solidFill>
                  <a:srgbClr val="1C1C1B"/>
                </a:solidFill>
                <a:latin typeface="Arial"/>
                <a:cs typeface="Arial"/>
              </a:rPr>
              <a:t>d</a:t>
            </a:r>
            <a:endParaRPr sz="700">
              <a:latin typeface="Arial"/>
              <a:cs typeface="Arial"/>
            </a:endParaRPr>
          </a:p>
        </p:txBody>
      </p:sp>
      <p:sp>
        <p:nvSpPr>
          <p:cNvPr id="199" name="object 199"/>
          <p:cNvSpPr txBox="1"/>
          <p:nvPr/>
        </p:nvSpPr>
        <p:spPr>
          <a:xfrm>
            <a:off x="8691188" y="2729528"/>
            <a:ext cx="662940" cy="220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770"/>
              </a:lnSpc>
              <a:spcBef>
                <a:spcPts val="100"/>
              </a:spcBef>
            </a:pP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5170×2095</a:t>
            </a:r>
            <a:endParaRPr sz="700">
              <a:latin typeface="Tahoma"/>
              <a:cs typeface="Tahoma"/>
            </a:endParaRPr>
          </a:p>
          <a:p>
            <a:pPr algn="ctr">
              <a:lnSpc>
                <a:spcPts val="770"/>
              </a:lnSpc>
            </a:pP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5170×2095×350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00" name="object 200"/>
          <p:cNvSpPr txBox="1"/>
          <p:nvPr/>
        </p:nvSpPr>
        <p:spPr>
          <a:xfrm>
            <a:off x="9860312" y="2984938"/>
            <a:ext cx="7112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01" name="object 201"/>
          <p:cNvSpPr txBox="1"/>
          <p:nvPr/>
        </p:nvSpPr>
        <p:spPr>
          <a:xfrm>
            <a:off x="5996984" y="2984938"/>
            <a:ext cx="21844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5" dirty="0">
                <a:solidFill>
                  <a:srgbClr val="1C1C1B"/>
                </a:solidFill>
                <a:latin typeface="Tahoma"/>
                <a:cs typeface="Tahoma"/>
              </a:rPr>
              <a:t>3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000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02" name="object 202"/>
          <p:cNvSpPr txBox="1"/>
          <p:nvPr/>
        </p:nvSpPr>
        <p:spPr>
          <a:xfrm>
            <a:off x="7126458" y="2940488"/>
            <a:ext cx="207645" cy="220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770"/>
              </a:lnSpc>
              <a:spcBef>
                <a:spcPts val="100"/>
              </a:spcBef>
            </a:pPr>
            <a:r>
              <a:rPr sz="700" spc="-35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sz="700" spc="-45" dirty="0">
                <a:solidFill>
                  <a:srgbClr val="1C1C1B"/>
                </a:solidFill>
                <a:latin typeface="Tahoma"/>
                <a:cs typeface="Tahoma"/>
              </a:rPr>
              <a:t>1</a:t>
            </a:r>
            <a:r>
              <a:rPr sz="700" spc="-10" dirty="0">
                <a:solidFill>
                  <a:srgbClr val="1C1C1B"/>
                </a:solidFill>
                <a:latin typeface="Tahoma"/>
                <a:cs typeface="Tahoma"/>
              </a:rPr>
              <a:t>9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  <a:p>
            <a:pPr marL="12700">
              <a:lnSpc>
                <a:spcPts val="770"/>
              </a:lnSpc>
            </a:pPr>
            <a:r>
              <a:rPr sz="700" spc="-35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sz="700" spc="-45" dirty="0">
                <a:solidFill>
                  <a:srgbClr val="1C1C1B"/>
                </a:solidFill>
                <a:latin typeface="Tahoma"/>
                <a:cs typeface="Tahoma"/>
              </a:rPr>
              <a:t>1</a:t>
            </a:r>
            <a:r>
              <a:rPr sz="700" spc="-10" dirty="0">
                <a:solidFill>
                  <a:srgbClr val="1C1C1B"/>
                </a:solidFill>
                <a:latin typeface="Tahoma"/>
                <a:cs typeface="Tahoma"/>
              </a:rPr>
              <a:t>6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03" name="object 203"/>
          <p:cNvSpPr txBox="1"/>
          <p:nvPr/>
        </p:nvSpPr>
        <p:spPr>
          <a:xfrm>
            <a:off x="7988166" y="2940488"/>
            <a:ext cx="330835" cy="220979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21590" marR="5080" indent="-9525">
              <a:lnSpc>
                <a:spcPts val="700"/>
              </a:lnSpc>
              <a:spcBef>
                <a:spcPts val="240"/>
              </a:spcBef>
            </a:pPr>
            <a:r>
              <a:rPr sz="700" spc="20" dirty="0">
                <a:solidFill>
                  <a:srgbClr val="1C1C1B"/>
                </a:solidFill>
                <a:latin typeface="Tahoma"/>
                <a:cs typeface="Tahoma"/>
              </a:rPr>
              <a:t>p</a:t>
            </a:r>
            <a:r>
              <a:rPr sz="700" spc="10" dirty="0">
                <a:solidFill>
                  <a:srgbClr val="1C1C1B"/>
                </a:solidFill>
                <a:latin typeface="Tahoma"/>
                <a:cs typeface="Tahoma"/>
              </a:rPr>
              <a:t>l</a:t>
            </a:r>
            <a:r>
              <a:rPr sz="700" spc="35" dirty="0">
                <a:solidFill>
                  <a:srgbClr val="1C1C1B"/>
                </a:solidFill>
                <a:latin typeface="Tahoma"/>
                <a:cs typeface="Tahoma"/>
              </a:rPr>
              <a:t>a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t</a:t>
            </a:r>
            <a:r>
              <a:rPr sz="700" spc="5" dirty="0">
                <a:solidFill>
                  <a:srgbClr val="1C1C1B"/>
                </a:solidFill>
                <a:latin typeface="Tahoma"/>
                <a:cs typeface="Tahoma"/>
              </a:rPr>
              <a:t>e</a:t>
            </a:r>
            <a:r>
              <a:rPr sz="700" spc="10" dirty="0">
                <a:solidFill>
                  <a:srgbClr val="1C1C1B"/>
                </a:solidFill>
                <a:latin typeface="Tahoma"/>
                <a:cs typeface="Tahoma"/>
              </a:rPr>
              <a:t>a</a:t>
            </a:r>
            <a:r>
              <a:rPr sz="700" spc="15" dirty="0">
                <a:solidFill>
                  <a:srgbClr val="1C1C1B"/>
                </a:solidFill>
                <a:latin typeface="Tahoma"/>
                <a:cs typeface="Tahoma"/>
              </a:rPr>
              <a:t>u  </a:t>
            </a:r>
            <a:r>
              <a:rPr sz="700" spc="35" dirty="0">
                <a:solidFill>
                  <a:srgbClr val="1C1C1B"/>
                </a:solidFill>
                <a:latin typeface="Arial"/>
                <a:cs typeface="Arial"/>
              </a:rPr>
              <a:t>fl</a:t>
            </a:r>
            <a:r>
              <a:rPr sz="700" spc="-10" dirty="0">
                <a:solidFill>
                  <a:srgbClr val="1C1C1B"/>
                </a:solidFill>
                <a:latin typeface="Arial"/>
                <a:cs typeface="Arial"/>
              </a:rPr>
              <a:t>a</a:t>
            </a:r>
            <a:r>
              <a:rPr sz="700" spc="15" dirty="0">
                <a:solidFill>
                  <a:srgbClr val="1C1C1B"/>
                </a:solidFill>
                <a:latin typeface="Arial"/>
                <a:cs typeface="Arial"/>
              </a:rPr>
              <a:t>t</a:t>
            </a:r>
            <a:r>
              <a:rPr sz="700" spc="50" dirty="0">
                <a:solidFill>
                  <a:srgbClr val="1C1C1B"/>
                </a:solidFill>
                <a:latin typeface="Arial"/>
                <a:cs typeface="Arial"/>
              </a:rPr>
              <a:t>b</a:t>
            </a:r>
            <a:r>
              <a:rPr sz="700" spc="-5" dirty="0">
                <a:solidFill>
                  <a:srgbClr val="1C1C1B"/>
                </a:solidFill>
                <a:latin typeface="Arial"/>
                <a:cs typeface="Arial"/>
              </a:rPr>
              <a:t>e</a:t>
            </a:r>
            <a:r>
              <a:rPr sz="700" spc="15" dirty="0">
                <a:solidFill>
                  <a:srgbClr val="1C1C1B"/>
                </a:solidFill>
                <a:latin typeface="Arial"/>
                <a:cs typeface="Arial"/>
              </a:rPr>
              <a:t>d</a:t>
            </a:r>
            <a:endParaRPr sz="700">
              <a:latin typeface="Arial"/>
              <a:cs typeface="Arial"/>
            </a:endParaRPr>
          </a:p>
        </p:txBody>
      </p:sp>
      <p:sp>
        <p:nvSpPr>
          <p:cNvPr id="204" name="object 204"/>
          <p:cNvSpPr txBox="1"/>
          <p:nvPr/>
        </p:nvSpPr>
        <p:spPr>
          <a:xfrm>
            <a:off x="8691276" y="2940488"/>
            <a:ext cx="662940" cy="220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770"/>
              </a:lnSpc>
              <a:spcBef>
                <a:spcPts val="100"/>
              </a:spcBef>
            </a:pP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5170×2095</a:t>
            </a:r>
            <a:endParaRPr sz="700">
              <a:latin typeface="Tahoma"/>
              <a:cs typeface="Tahoma"/>
            </a:endParaRPr>
          </a:p>
          <a:p>
            <a:pPr algn="ctr">
              <a:lnSpc>
                <a:spcPts val="770"/>
              </a:lnSpc>
            </a:pP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5170×2095×350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05" name="object 205"/>
          <p:cNvSpPr txBox="1"/>
          <p:nvPr/>
        </p:nvSpPr>
        <p:spPr>
          <a:xfrm>
            <a:off x="5997962" y="3195897"/>
            <a:ext cx="21336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35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06" name="object 206"/>
          <p:cNvSpPr txBox="1"/>
          <p:nvPr/>
        </p:nvSpPr>
        <p:spPr>
          <a:xfrm>
            <a:off x="7123347" y="3151447"/>
            <a:ext cx="213995" cy="220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770"/>
              </a:lnSpc>
              <a:spcBef>
                <a:spcPts val="100"/>
              </a:spcBef>
            </a:pP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sz="700" spc="-10" dirty="0">
                <a:solidFill>
                  <a:srgbClr val="1C1C1B"/>
                </a:solidFill>
                <a:latin typeface="Tahoma"/>
                <a:cs typeface="Tahoma"/>
              </a:rPr>
              <a:t>6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  <a:p>
            <a:pPr marL="16510">
              <a:lnSpc>
                <a:spcPts val="770"/>
              </a:lnSpc>
            </a:pPr>
            <a:r>
              <a:rPr sz="700" spc="-35" dirty="0">
                <a:solidFill>
                  <a:srgbClr val="1C1C1B"/>
                </a:solidFill>
                <a:latin typeface="Tahoma"/>
                <a:cs typeface="Tahoma"/>
              </a:rPr>
              <a:t>2570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07" name="object 207"/>
          <p:cNvSpPr txBox="1"/>
          <p:nvPr/>
        </p:nvSpPr>
        <p:spPr>
          <a:xfrm>
            <a:off x="7988166" y="3151447"/>
            <a:ext cx="330835" cy="220979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21590" marR="5080" indent="-9525">
              <a:lnSpc>
                <a:spcPts val="700"/>
              </a:lnSpc>
              <a:spcBef>
                <a:spcPts val="240"/>
              </a:spcBef>
            </a:pPr>
            <a:r>
              <a:rPr sz="700" spc="20" dirty="0">
                <a:solidFill>
                  <a:srgbClr val="1C1C1B"/>
                </a:solidFill>
                <a:latin typeface="Tahoma"/>
                <a:cs typeface="Tahoma"/>
              </a:rPr>
              <a:t>p</a:t>
            </a:r>
            <a:r>
              <a:rPr sz="700" spc="10" dirty="0">
                <a:solidFill>
                  <a:srgbClr val="1C1C1B"/>
                </a:solidFill>
                <a:latin typeface="Tahoma"/>
                <a:cs typeface="Tahoma"/>
              </a:rPr>
              <a:t>l</a:t>
            </a:r>
            <a:r>
              <a:rPr sz="700" spc="35" dirty="0">
                <a:solidFill>
                  <a:srgbClr val="1C1C1B"/>
                </a:solidFill>
                <a:latin typeface="Tahoma"/>
                <a:cs typeface="Tahoma"/>
              </a:rPr>
              <a:t>a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t</a:t>
            </a:r>
            <a:r>
              <a:rPr sz="700" spc="5" dirty="0">
                <a:solidFill>
                  <a:srgbClr val="1C1C1B"/>
                </a:solidFill>
                <a:latin typeface="Tahoma"/>
                <a:cs typeface="Tahoma"/>
              </a:rPr>
              <a:t>e</a:t>
            </a:r>
            <a:r>
              <a:rPr sz="700" spc="10" dirty="0">
                <a:solidFill>
                  <a:srgbClr val="1C1C1B"/>
                </a:solidFill>
                <a:latin typeface="Tahoma"/>
                <a:cs typeface="Tahoma"/>
              </a:rPr>
              <a:t>a</a:t>
            </a:r>
            <a:r>
              <a:rPr sz="700" spc="15" dirty="0">
                <a:solidFill>
                  <a:srgbClr val="1C1C1B"/>
                </a:solidFill>
                <a:latin typeface="Tahoma"/>
                <a:cs typeface="Tahoma"/>
              </a:rPr>
              <a:t>u  </a:t>
            </a:r>
            <a:r>
              <a:rPr sz="700" spc="35" dirty="0">
                <a:solidFill>
                  <a:srgbClr val="1C1C1B"/>
                </a:solidFill>
                <a:latin typeface="Arial"/>
                <a:cs typeface="Arial"/>
              </a:rPr>
              <a:t>fl</a:t>
            </a:r>
            <a:r>
              <a:rPr sz="700" spc="-10" dirty="0">
                <a:solidFill>
                  <a:srgbClr val="1C1C1B"/>
                </a:solidFill>
                <a:latin typeface="Arial"/>
                <a:cs typeface="Arial"/>
              </a:rPr>
              <a:t>a</a:t>
            </a:r>
            <a:r>
              <a:rPr sz="700" spc="15" dirty="0">
                <a:solidFill>
                  <a:srgbClr val="1C1C1B"/>
                </a:solidFill>
                <a:latin typeface="Arial"/>
                <a:cs typeface="Arial"/>
              </a:rPr>
              <a:t>t</a:t>
            </a:r>
            <a:r>
              <a:rPr sz="700" spc="50" dirty="0">
                <a:solidFill>
                  <a:srgbClr val="1C1C1B"/>
                </a:solidFill>
                <a:latin typeface="Arial"/>
                <a:cs typeface="Arial"/>
              </a:rPr>
              <a:t>b</a:t>
            </a:r>
            <a:r>
              <a:rPr sz="700" spc="-5" dirty="0">
                <a:solidFill>
                  <a:srgbClr val="1C1C1B"/>
                </a:solidFill>
                <a:latin typeface="Arial"/>
                <a:cs typeface="Arial"/>
              </a:rPr>
              <a:t>e</a:t>
            </a:r>
            <a:r>
              <a:rPr sz="700" spc="15" dirty="0">
                <a:solidFill>
                  <a:srgbClr val="1C1C1B"/>
                </a:solidFill>
                <a:latin typeface="Arial"/>
                <a:cs typeface="Arial"/>
              </a:rPr>
              <a:t>d</a:t>
            </a:r>
            <a:endParaRPr sz="700">
              <a:latin typeface="Arial"/>
              <a:cs typeface="Arial"/>
            </a:endParaRPr>
          </a:p>
        </p:txBody>
      </p:sp>
      <p:sp>
        <p:nvSpPr>
          <p:cNvPr id="208" name="object 208"/>
          <p:cNvSpPr txBox="1"/>
          <p:nvPr/>
        </p:nvSpPr>
        <p:spPr>
          <a:xfrm>
            <a:off x="8714568" y="3151447"/>
            <a:ext cx="616585" cy="220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770"/>
              </a:lnSpc>
              <a:spcBef>
                <a:spcPts val="100"/>
              </a:spcBef>
            </a:pP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5170×2095</a:t>
            </a:r>
            <a:endParaRPr sz="700">
              <a:latin typeface="Tahoma"/>
              <a:cs typeface="Tahoma"/>
            </a:endParaRPr>
          </a:p>
          <a:p>
            <a:pPr algn="ctr">
              <a:lnSpc>
                <a:spcPts val="770"/>
              </a:lnSpc>
            </a:pPr>
            <a:r>
              <a:rPr sz="700" spc="-60" dirty="0">
                <a:solidFill>
                  <a:srgbClr val="1C1C1B"/>
                </a:solidFill>
                <a:latin typeface="Tahoma"/>
                <a:cs typeface="Tahoma"/>
              </a:rPr>
              <a:t>51</a:t>
            </a:r>
            <a:r>
              <a:rPr sz="700" spc="-45" dirty="0">
                <a:solidFill>
                  <a:srgbClr val="1C1C1B"/>
                </a:solidFill>
                <a:latin typeface="Tahoma"/>
                <a:cs typeface="Tahoma"/>
              </a:rPr>
              <a:t>7</a:t>
            </a:r>
            <a:r>
              <a:rPr sz="700" spc="-5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r>
              <a:rPr sz="700" spc="55" dirty="0">
                <a:solidFill>
                  <a:srgbClr val="1C1C1B"/>
                </a:solidFill>
                <a:latin typeface="Tahoma"/>
                <a:cs typeface="Tahoma"/>
              </a:rPr>
              <a:t>×</a:t>
            </a: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sz="700" spc="-1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r>
              <a:rPr sz="700" spc="-55" dirty="0">
                <a:solidFill>
                  <a:srgbClr val="1C1C1B"/>
                </a:solidFill>
                <a:latin typeface="Tahoma"/>
                <a:cs typeface="Tahoma"/>
              </a:rPr>
              <a:t>9</a:t>
            </a:r>
            <a:r>
              <a:rPr sz="700" spc="50" dirty="0">
                <a:solidFill>
                  <a:srgbClr val="1C1C1B"/>
                </a:solidFill>
                <a:latin typeface="Tahoma"/>
                <a:cs typeface="Tahoma"/>
              </a:rPr>
              <a:t>×</a:t>
            </a: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35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09" name="object 209"/>
          <p:cNvSpPr txBox="1"/>
          <p:nvPr/>
        </p:nvSpPr>
        <p:spPr>
          <a:xfrm>
            <a:off x="4764119" y="3617817"/>
            <a:ext cx="40068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60" dirty="0">
                <a:solidFill>
                  <a:srgbClr val="1C1C1B"/>
                </a:solidFill>
                <a:latin typeface="Tahoma"/>
                <a:cs typeface="Tahoma"/>
              </a:rPr>
              <a:t>ADAM</a:t>
            </a:r>
            <a:r>
              <a:rPr sz="700" spc="-110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700" spc="-45" dirty="0">
                <a:solidFill>
                  <a:srgbClr val="1C1C1B"/>
                </a:solidFill>
                <a:latin typeface="Tahoma"/>
                <a:cs typeface="Tahoma"/>
              </a:rPr>
              <a:t>17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10" name="object 210"/>
          <p:cNvSpPr txBox="1"/>
          <p:nvPr/>
        </p:nvSpPr>
        <p:spPr>
          <a:xfrm>
            <a:off x="5999918" y="3406857"/>
            <a:ext cx="20955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sz="700" spc="-45" dirty="0">
                <a:solidFill>
                  <a:srgbClr val="1C1C1B"/>
                </a:solidFill>
                <a:latin typeface="Tahoma"/>
                <a:cs typeface="Tahoma"/>
              </a:rPr>
              <a:t>7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11" name="object 211"/>
          <p:cNvSpPr txBox="1"/>
          <p:nvPr/>
        </p:nvSpPr>
        <p:spPr>
          <a:xfrm>
            <a:off x="7125214" y="3362407"/>
            <a:ext cx="210185" cy="220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770"/>
              </a:lnSpc>
              <a:spcBef>
                <a:spcPts val="100"/>
              </a:spcBef>
            </a:pPr>
            <a:r>
              <a:rPr sz="700" spc="-45" dirty="0">
                <a:solidFill>
                  <a:srgbClr val="1C1C1B"/>
                </a:solidFill>
                <a:latin typeface="Tahoma"/>
                <a:cs typeface="Tahoma"/>
              </a:rPr>
              <a:t>1</a:t>
            </a:r>
            <a:r>
              <a:rPr sz="700" spc="-10" dirty="0">
                <a:solidFill>
                  <a:srgbClr val="1C1C1B"/>
                </a:solidFill>
                <a:latin typeface="Tahoma"/>
                <a:cs typeface="Tahoma"/>
              </a:rPr>
              <a:t>8</a:t>
            </a:r>
            <a:r>
              <a:rPr sz="700" spc="-15" dirty="0">
                <a:solidFill>
                  <a:srgbClr val="1C1C1B"/>
                </a:solidFill>
                <a:latin typeface="Tahoma"/>
                <a:cs typeface="Tahoma"/>
              </a:rPr>
              <a:t>4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  <a:p>
            <a:pPr marL="13335">
              <a:lnSpc>
                <a:spcPts val="770"/>
              </a:lnSpc>
            </a:pPr>
            <a:r>
              <a:rPr sz="700" spc="-45" dirty="0">
                <a:solidFill>
                  <a:srgbClr val="1C1C1B"/>
                </a:solidFill>
                <a:latin typeface="Tahoma"/>
                <a:cs typeface="Tahoma"/>
              </a:rPr>
              <a:t>1</a:t>
            </a: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8</a:t>
            </a: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12" name="object 212"/>
          <p:cNvSpPr txBox="1"/>
          <p:nvPr/>
        </p:nvSpPr>
        <p:spPr>
          <a:xfrm>
            <a:off x="7988077" y="3362407"/>
            <a:ext cx="330835" cy="220979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21590" marR="5080" indent="-9525">
              <a:lnSpc>
                <a:spcPts val="700"/>
              </a:lnSpc>
              <a:spcBef>
                <a:spcPts val="240"/>
              </a:spcBef>
            </a:pPr>
            <a:r>
              <a:rPr sz="700" spc="20" dirty="0">
                <a:solidFill>
                  <a:srgbClr val="1C1C1B"/>
                </a:solidFill>
                <a:latin typeface="Tahoma"/>
                <a:cs typeface="Tahoma"/>
              </a:rPr>
              <a:t>p</a:t>
            </a:r>
            <a:r>
              <a:rPr sz="700" spc="10" dirty="0">
                <a:solidFill>
                  <a:srgbClr val="1C1C1B"/>
                </a:solidFill>
                <a:latin typeface="Tahoma"/>
                <a:cs typeface="Tahoma"/>
              </a:rPr>
              <a:t>l</a:t>
            </a:r>
            <a:r>
              <a:rPr sz="700" spc="35" dirty="0">
                <a:solidFill>
                  <a:srgbClr val="1C1C1B"/>
                </a:solidFill>
                <a:latin typeface="Tahoma"/>
                <a:cs typeface="Tahoma"/>
              </a:rPr>
              <a:t>a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t</a:t>
            </a:r>
            <a:r>
              <a:rPr sz="700" spc="5" dirty="0">
                <a:solidFill>
                  <a:srgbClr val="1C1C1B"/>
                </a:solidFill>
                <a:latin typeface="Tahoma"/>
                <a:cs typeface="Tahoma"/>
              </a:rPr>
              <a:t>e</a:t>
            </a:r>
            <a:r>
              <a:rPr sz="700" spc="10" dirty="0">
                <a:solidFill>
                  <a:srgbClr val="1C1C1B"/>
                </a:solidFill>
                <a:latin typeface="Tahoma"/>
                <a:cs typeface="Tahoma"/>
              </a:rPr>
              <a:t>a</a:t>
            </a:r>
            <a:r>
              <a:rPr sz="700" spc="15" dirty="0">
                <a:solidFill>
                  <a:srgbClr val="1C1C1B"/>
                </a:solidFill>
                <a:latin typeface="Tahoma"/>
                <a:cs typeface="Tahoma"/>
              </a:rPr>
              <a:t>u  </a:t>
            </a:r>
            <a:r>
              <a:rPr sz="700" spc="35" dirty="0">
                <a:solidFill>
                  <a:srgbClr val="1C1C1B"/>
                </a:solidFill>
                <a:latin typeface="Arial"/>
                <a:cs typeface="Arial"/>
              </a:rPr>
              <a:t>fl</a:t>
            </a:r>
            <a:r>
              <a:rPr sz="700" spc="-10" dirty="0">
                <a:solidFill>
                  <a:srgbClr val="1C1C1B"/>
                </a:solidFill>
                <a:latin typeface="Arial"/>
                <a:cs typeface="Arial"/>
              </a:rPr>
              <a:t>a</a:t>
            </a:r>
            <a:r>
              <a:rPr sz="700" spc="15" dirty="0">
                <a:solidFill>
                  <a:srgbClr val="1C1C1B"/>
                </a:solidFill>
                <a:latin typeface="Arial"/>
                <a:cs typeface="Arial"/>
              </a:rPr>
              <a:t>t</a:t>
            </a:r>
            <a:r>
              <a:rPr sz="700" spc="50" dirty="0">
                <a:solidFill>
                  <a:srgbClr val="1C1C1B"/>
                </a:solidFill>
                <a:latin typeface="Arial"/>
                <a:cs typeface="Arial"/>
              </a:rPr>
              <a:t>b</a:t>
            </a:r>
            <a:r>
              <a:rPr sz="700" spc="-5" dirty="0">
                <a:solidFill>
                  <a:srgbClr val="1C1C1B"/>
                </a:solidFill>
                <a:latin typeface="Arial"/>
                <a:cs typeface="Arial"/>
              </a:rPr>
              <a:t>e</a:t>
            </a:r>
            <a:r>
              <a:rPr sz="700" spc="15" dirty="0">
                <a:solidFill>
                  <a:srgbClr val="1C1C1B"/>
                </a:solidFill>
                <a:latin typeface="Arial"/>
                <a:cs typeface="Arial"/>
              </a:rPr>
              <a:t>d</a:t>
            </a:r>
            <a:endParaRPr sz="700">
              <a:latin typeface="Arial"/>
              <a:cs typeface="Arial"/>
            </a:endParaRPr>
          </a:p>
        </p:txBody>
      </p:sp>
      <p:sp>
        <p:nvSpPr>
          <p:cNvPr id="213" name="object 213"/>
          <p:cNvSpPr txBox="1"/>
          <p:nvPr/>
        </p:nvSpPr>
        <p:spPr>
          <a:xfrm>
            <a:off x="8687187" y="3362407"/>
            <a:ext cx="671195" cy="220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770"/>
              </a:lnSpc>
              <a:spcBef>
                <a:spcPts val="100"/>
              </a:spcBef>
            </a:pP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6130×2095</a:t>
            </a:r>
            <a:endParaRPr sz="700">
              <a:latin typeface="Tahoma"/>
              <a:cs typeface="Tahoma"/>
            </a:endParaRPr>
          </a:p>
          <a:p>
            <a:pPr algn="ctr">
              <a:lnSpc>
                <a:spcPts val="770"/>
              </a:lnSpc>
            </a:pPr>
            <a:r>
              <a:rPr sz="700" spc="-15" dirty="0">
                <a:solidFill>
                  <a:srgbClr val="1C1C1B"/>
                </a:solidFill>
                <a:latin typeface="Tahoma"/>
                <a:cs typeface="Tahoma"/>
              </a:rPr>
              <a:t>6130×2095×350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14" name="object 214"/>
          <p:cNvSpPr txBox="1"/>
          <p:nvPr/>
        </p:nvSpPr>
        <p:spPr>
          <a:xfrm>
            <a:off x="9860400" y="3617817"/>
            <a:ext cx="7112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15" name="object 215"/>
          <p:cNvSpPr txBox="1"/>
          <p:nvPr/>
        </p:nvSpPr>
        <p:spPr>
          <a:xfrm>
            <a:off x="5997073" y="3617817"/>
            <a:ext cx="21844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5" dirty="0">
                <a:solidFill>
                  <a:srgbClr val="1C1C1B"/>
                </a:solidFill>
                <a:latin typeface="Tahoma"/>
                <a:cs typeface="Tahoma"/>
              </a:rPr>
              <a:t>3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000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16" name="object 216"/>
          <p:cNvSpPr txBox="1"/>
          <p:nvPr/>
        </p:nvSpPr>
        <p:spPr>
          <a:xfrm>
            <a:off x="7123080" y="3573367"/>
            <a:ext cx="217804" cy="220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320">
              <a:lnSpc>
                <a:spcPts val="770"/>
              </a:lnSpc>
              <a:spcBef>
                <a:spcPts val="100"/>
              </a:spcBef>
            </a:pPr>
            <a:r>
              <a:rPr sz="700" spc="-45" dirty="0">
                <a:solidFill>
                  <a:srgbClr val="1C1C1B"/>
                </a:solidFill>
                <a:latin typeface="Tahoma"/>
                <a:cs typeface="Tahoma"/>
              </a:rPr>
              <a:t>2110</a:t>
            </a:r>
            <a:endParaRPr sz="700">
              <a:latin typeface="Tahoma"/>
              <a:cs typeface="Tahoma"/>
            </a:endParaRPr>
          </a:p>
          <a:p>
            <a:pPr marL="12700">
              <a:lnSpc>
                <a:spcPts val="770"/>
              </a:lnSpc>
            </a:pP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000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17" name="object 217"/>
          <p:cNvSpPr txBox="1"/>
          <p:nvPr/>
        </p:nvSpPr>
        <p:spPr>
          <a:xfrm>
            <a:off x="7988166" y="3573367"/>
            <a:ext cx="330835" cy="220979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21590" marR="5080" indent="-9525">
              <a:lnSpc>
                <a:spcPts val="700"/>
              </a:lnSpc>
              <a:spcBef>
                <a:spcPts val="240"/>
              </a:spcBef>
            </a:pPr>
            <a:r>
              <a:rPr sz="700" spc="20" dirty="0">
                <a:solidFill>
                  <a:srgbClr val="1C1C1B"/>
                </a:solidFill>
                <a:latin typeface="Tahoma"/>
                <a:cs typeface="Tahoma"/>
              </a:rPr>
              <a:t>p</a:t>
            </a:r>
            <a:r>
              <a:rPr sz="700" spc="10" dirty="0">
                <a:solidFill>
                  <a:srgbClr val="1C1C1B"/>
                </a:solidFill>
                <a:latin typeface="Tahoma"/>
                <a:cs typeface="Tahoma"/>
              </a:rPr>
              <a:t>l</a:t>
            </a:r>
            <a:r>
              <a:rPr sz="700" spc="35" dirty="0">
                <a:solidFill>
                  <a:srgbClr val="1C1C1B"/>
                </a:solidFill>
                <a:latin typeface="Tahoma"/>
                <a:cs typeface="Tahoma"/>
              </a:rPr>
              <a:t>a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t</a:t>
            </a:r>
            <a:r>
              <a:rPr sz="700" spc="5" dirty="0">
                <a:solidFill>
                  <a:srgbClr val="1C1C1B"/>
                </a:solidFill>
                <a:latin typeface="Tahoma"/>
                <a:cs typeface="Tahoma"/>
              </a:rPr>
              <a:t>e</a:t>
            </a:r>
            <a:r>
              <a:rPr sz="700" spc="10" dirty="0">
                <a:solidFill>
                  <a:srgbClr val="1C1C1B"/>
                </a:solidFill>
                <a:latin typeface="Tahoma"/>
                <a:cs typeface="Tahoma"/>
              </a:rPr>
              <a:t>a</a:t>
            </a:r>
            <a:r>
              <a:rPr sz="700" spc="15" dirty="0">
                <a:solidFill>
                  <a:srgbClr val="1C1C1B"/>
                </a:solidFill>
                <a:latin typeface="Tahoma"/>
                <a:cs typeface="Tahoma"/>
              </a:rPr>
              <a:t>u  </a:t>
            </a:r>
            <a:r>
              <a:rPr sz="700" spc="35" dirty="0">
                <a:solidFill>
                  <a:srgbClr val="1C1C1B"/>
                </a:solidFill>
                <a:latin typeface="Arial"/>
                <a:cs typeface="Arial"/>
              </a:rPr>
              <a:t>fl</a:t>
            </a:r>
            <a:r>
              <a:rPr sz="700" spc="-10" dirty="0">
                <a:solidFill>
                  <a:srgbClr val="1C1C1B"/>
                </a:solidFill>
                <a:latin typeface="Arial"/>
                <a:cs typeface="Arial"/>
              </a:rPr>
              <a:t>a</a:t>
            </a:r>
            <a:r>
              <a:rPr sz="700" spc="15" dirty="0">
                <a:solidFill>
                  <a:srgbClr val="1C1C1B"/>
                </a:solidFill>
                <a:latin typeface="Arial"/>
                <a:cs typeface="Arial"/>
              </a:rPr>
              <a:t>t</a:t>
            </a:r>
            <a:r>
              <a:rPr sz="700" spc="50" dirty="0">
                <a:solidFill>
                  <a:srgbClr val="1C1C1B"/>
                </a:solidFill>
                <a:latin typeface="Arial"/>
                <a:cs typeface="Arial"/>
              </a:rPr>
              <a:t>b</a:t>
            </a:r>
            <a:r>
              <a:rPr sz="700" spc="-5" dirty="0">
                <a:solidFill>
                  <a:srgbClr val="1C1C1B"/>
                </a:solidFill>
                <a:latin typeface="Arial"/>
                <a:cs typeface="Arial"/>
              </a:rPr>
              <a:t>e</a:t>
            </a:r>
            <a:r>
              <a:rPr sz="700" spc="15" dirty="0">
                <a:solidFill>
                  <a:srgbClr val="1C1C1B"/>
                </a:solidFill>
                <a:latin typeface="Arial"/>
                <a:cs typeface="Arial"/>
              </a:rPr>
              <a:t>d</a:t>
            </a:r>
            <a:endParaRPr sz="700">
              <a:latin typeface="Arial"/>
              <a:cs typeface="Arial"/>
            </a:endParaRPr>
          </a:p>
        </p:txBody>
      </p:sp>
      <p:sp>
        <p:nvSpPr>
          <p:cNvPr id="218" name="object 218"/>
          <p:cNvSpPr txBox="1"/>
          <p:nvPr/>
        </p:nvSpPr>
        <p:spPr>
          <a:xfrm>
            <a:off x="8687275" y="3573367"/>
            <a:ext cx="671195" cy="220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770"/>
              </a:lnSpc>
              <a:spcBef>
                <a:spcPts val="100"/>
              </a:spcBef>
            </a:pP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6130×2095</a:t>
            </a:r>
            <a:endParaRPr sz="700">
              <a:latin typeface="Tahoma"/>
              <a:cs typeface="Tahoma"/>
            </a:endParaRPr>
          </a:p>
          <a:p>
            <a:pPr algn="ctr">
              <a:lnSpc>
                <a:spcPts val="770"/>
              </a:lnSpc>
            </a:pPr>
            <a:r>
              <a:rPr sz="700" spc="-15" dirty="0">
                <a:solidFill>
                  <a:srgbClr val="1C1C1B"/>
                </a:solidFill>
                <a:latin typeface="Tahoma"/>
                <a:cs typeface="Tahoma"/>
              </a:rPr>
              <a:t>6130×2095×350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19" name="object 219"/>
          <p:cNvSpPr txBox="1"/>
          <p:nvPr/>
        </p:nvSpPr>
        <p:spPr>
          <a:xfrm>
            <a:off x="5998051" y="3828777"/>
            <a:ext cx="21336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35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20" name="object 220"/>
          <p:cNvSpPr txBox="1"/>
          <p:nvPr/>
        </p:nvSpPr>
        <p:spPr>
          <a:xfrm>
            <a:off x="7124680" y="3784327"/>
            <a:ext cx="211454" cy="220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145">
              <a:lnSpc>
                <a:spcPts val="770"/>
              </a:lnSpc>
              <a:spcBef>
                <a:spcPts val="100"/>
              </a:spcBef>
            </a:pPr>
            <a:r>
              <a:rPr sz="700" spc="-40" dirty="0">
                <a:solidFill>
                  <a:srgbClr val="1C1C1B"/>
                </a:solidFill>
                <a:latin typeface="Tahoma"/>
                <a:cs typeface="Tahoma"/>
              </a:rPr>
              <a:t>2510</a:t>
            </a:r>
            <a:endParaRPr sz="700">
              <a:latin typeface="Tahoma"/>
              <a:cs typeface="Tahoma"/>
            </a:endParaRPr>
          </a:p>
          <a:p>
            <a:pPr marL="12700">
              <a:lnSpc>
                <a:spcPts val="770"/>
              </a:lnSpc>
            </a:pPr>
            <a:r>
              <a:rPr sz="700" spc="-35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sz="700" spc="-10" dirty="0">
                <a:solidFill>
                  <a:srgbClr val="1C1C1B"/>
                </a:solidFill>
                <a:latin typeface="Tahoma"/>
                <a:cs typeface="Tahoma"/>
              </a:rPr>
              <a:t>48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21" name="object 221"/>
          <p:cNvSpPr txBox="1"/>
          <p:nvPr/>
        </p:nvSpPr>
        <p:spPr>
          <a:xfrm>
            <a:off x="7988344" y="3784327"/>
            <a:ext cx="330835" cy="220979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21590" marR="5080" indent="-9525">
              <a:lnSpc>
                <a:spcPts val="700"/>
              </a:lnSpc>
              <a:spcBef>
                <a:spcPts val="240"/>
              </a:spcBef>
            </a:pPr>
            <a:r>
              <a:rPr sz="700" spc="20" dirty="0">
                <a:solidFill>
                  <a:srgbClr val="1C1C1B"/>
                </a:solidFill>
                <a:latin typeface="Tahoma"/>
                <a:cs typeface="Tahoma"/>
              </a:rPr>
              <a:t>p</a:t>
            </a:r>
            <a:r>
              <a:rPr sz="700" spc="10" dirty="0">
                <a:solidFill>
                  <a:srgbClr val="1C1C1B"/>
                </a:solidFill>
                <a:latin typeface="Tahoma"/>
                <a:cs typeface="Tahoma"/>
              </a:rPr>
              <a:t>l</a:t>
            </a:r>
            <a:r>
              <a:rPr sz="700" spc="35" dirty="0">
                <a:solidFill>
                  <a:srgbClr val="1C1C1B"/>
                </a:solidFill>
                <a:latin typeface="Tahoma"/>
                <a:cs typeface="Tahoma"/>
              </a:rPr>
              <a:t>a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t</a:t>
            </a:r>
            <a:r>
              <a:rPr sz="700" spc="5" dirty="0">
                <a:solidFill>
                  <a:srgbClr val="1C1C1B"/>
                </a:solidFill>
                <a:latin typeface="Tahoma"/>
                <a:cs typeface="Tahoma"/>
              </a:rPr>
              <a:t>e</a:t>
            </a:r>
            <a:r>
              <a:rPr sz="700" spc="10" dirty="0">
                <a:solidFill>
                  <a:srgbClr val="1C1C1B"/>
                </a:solidFill>
                <a:latin typeface="Tahoma"/>
                <a:cs typeface="Tahoma"/>
              </a:rPr>
              <a:t>a</a:t>
            </a:r>
            <a:r>
              <a:rPr sz="700" spc="15" dirty="0">
                <a:solidFill>
                  <a:srgbClr val="1C1C1B"/>
                </a:solidFill>
                <a:latin typeface="Tahoma"/>
                <a:cs typeface="Tahoma"/>
              </a:rPr>
              <a:t>u  </a:t>
            </a:r>
            <a:r>
              <a:rPr sz="700" spc="35" dirty="0">
                <a:solidFill>
                  <a:srgbClr val="1C1C1B"/>
                </a:solidFill>
                <a:latin typeface="Arial"/>
                <a:cs typeface="Arial"/>
              </a:rPr>
              <a:t>fl</a:t>
            </a:r>
            <a:r>
              <a:rPr sz="700" spc="-10" dirty="0">
                <a:solidFill>
                  <a:srgbClr val="1C1C1B"/>
                </a:solidFill>
                <a:latin typeface="Arial"/>
                <a:cs typeface="Arial"/>
              </a:rPr>
              <a:t>a</a:t>
            </a:r>
            <a:r>
              <a:rPr sz="700" spc="15" dirty="0">
                <a:solidFill>
                  <a:srgbClr val="1C1C1B"/>
                </a:solidFill>
                <a:latin typeface="Arial"/>
                <a:cs typeface="Arial"/>
              </a:rPr>
              <a:t>t</a:t>
            </a:r>
            <a:r>
              <a:rPr sz="700" spc="50" dirty="0">
                <a:solidFill>
                  <a:srgbClr val="1C1C1B"/>
                </a:solidFill>
                <a:latin typeface="Arial"/>
                <a:cs typeface="Arial"/>
              </a:rPr>
              <a:t>b</a:t>
            </a:r>
            <a:r>
              <a:rPr sz="700" spc="-5" dirty="0">
                <a:solidFill>
                  <a:srgbClr val="1C1C1B"/>
                </a:solidFill>
                <a:latin typeface="Arial"/>
                <a:cs typeface="Arial"/>
              </a:rPr>
              <a:t>e</a:t>
            </a:r>
            <a:r>
              <a:rPr sz="700" spc="15" dirty="0">
                <a:solidFill>
                  <a:srgbClr val="1C1C1B"/>
                </a:solidFill>
                <a:latin typeface="Arial"/>
                <a:cs typeface="Arial"/>
              </a:rPr>
              <a:t>d</a:t>
            </a:r>
            <a:endParaRPr sz="700">
              <a:latin typeface="Arial"/>
              <a:cs typeface="Arial"/>
            </a:endParaRPr>
          </a:p>
        </p:txBody>
      </p:sp>
      <p:sp>
        <p:nvSpPr>
          <p:cNvPr id="222" name="object 222"/>
          <p:cNvSpPr txBox="1"/>
          <p:nvPr/>
        </p:nvSpPr>
        <p:spPr>
          <a:xfrm>
            <a:off x="8687454" y="3784327"/>
            <a:ext cx="671195" cy="220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770"/>
              </a:lnSpc>
              <a:spcBef>
                <a:spcPts val="100"/>
              </a:spcBef>
            </a:pP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6130×2095</a:t>
            </a:r>
            <a:endParaRPr sz="700">
              <a:latin typeface="Tahoma"/>
              <a:cs typeface="Tahoma"/>
            </a:endParaRPr>
          </a:p>
          <a:p>
            <a:pPr algn="ctr">
              <a:lnSpc>
                <a:spcPts val="770"/>
              </a:lnSpc>
            </a:pPr>
            <a:r>
              <a:rPr sz="700" spc="-15" dirty="0">
                <a:solidFill>
                  <a:srgbClr val="1C1C1B"/>
                </a:solidFill>
                <a:latin typeface="Tahoma"/>
                <a:cs typeface="Tahoma"/>
              </a:rPr>
              <a:t>6130×2095×350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23" name="object 223"/>
          <p:cNvSpPr txBox="1"/>
          <p:nvPr/>
        </p:nvSpPr>
        <p:spPr>
          <a:xfrm>
            <a:off x="4764385" y="4250696"/>
            <a:ext cx="40513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60" dirty="0">
                <a:solidFill>
                  <a:srgbClr val="1C1C1B"/>
                </a:solidFill>
                <a:latin typeface="Tahoma"/>
                <a:cs typeface="Tahoma"/>
              </a:rPr>
              <a:t>ADAM</a:t>
            </a:r>
            <a:r>
              <a:rPr sz="700" spc="-105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32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24" name="object 224"/>
          <p:cNvSpPr txBox="1"/>
          <p:nvPr/>
        </p:nvSpPr>
        <p:spPr>
          <a:xfrm>
            <a:off x="6000184" y="4039736"/>
            <a:ext cx="20955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sz="700" spc="-45" dirty="0">
                <a:solidFill>
                  <a:srgbClr val="1C1C1B"/>
                </a:solidFill>
                <a:latin typeface="Tahoma"/>
                <a:cs typeface="Tahoma"/>
              </a:rPr>
              <a:t>7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25" name="object 225"/>
          <p:cNvSpPr txBox="1"/>
          <p:nvPr/>
        </p:nvSpPr>
        <p:spPr>
          <a:xfrm>
            <a:off x="7128147" y="3995286"/>
            <a:ext cx="204470" cy="220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>
              <a:lnSpc>
                <a:spcPts val="770"/>
              </a:lnSpc>
              <a:spcBef>
                <a:spcPts val="100"/>
              </a:spcBef>
            </a:pPr>
            <a:r>
              <a:rPr sz="700" spc="-45" dirty="0">
                <a:solidFill>
                  <a:srgbClr val="1C1C1B"/>
                </a:solidFill>
                <a:latin typeface="Tahoma"/>
                <a:cs typeface="Tahoma"/>
              </a:rPr>
              <a:t>1</a:t>
            </a:r>
            <a:r>
              <a:rPr sz="700" spc="-35" dirty="0">
                <a:solidFill>
                  <a:srgbClr val="1C1C1B"/>
                </a:solidFill>
                <a:latin typeface="Tahoma"/>
                <a:cs typeface="Tahoma"/>
              </a:rPr>
              <a:t>9</a:t>
            </a:r>
            <a:r>
              <a:rPr sz="700" spc="-45" dirty="0">
                <a:solidFill>
                  <a:srgbClr val="1C1C1B"/>
                </a:solidFill>
                <a:latin typeface="Tahoma"/>
                <a:cs typeface="Tahoma"/>
              </a:rPr>
              <a:t>1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  <a:p>
            <a:pPr marL="12700">
              <a:lnSpc>
                <a:spcPts val="770"/>
              </a:lnSpc>
            </a:pPr>
            <a:r>
              <a:rPr sz="700" spc="-45" dirty="0">
                <a:solidFill>
                  <a:srgbClr val="1C1C1B"/>
                </a:solidFill>
                <a:latin typeface="Tahoma"/>
                <a:cs typeface="Tahoma"/>
              </a:rPr>
              <a:t>1</a:t>
            </a: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8</a:t>
            </a:r>
            <a:r>
              <a:rPr sz="700" spc="-45" dirty="0">
                <a:solidFill>
                  <a:srgbClr val="1C1C1B"/>
                </a:solidFill>
                <a:latin typeface="Tahoma"/>
                <a:cs typeface="Tahoma"/>
              </a:rPr>
              <a:t>7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26" name="object 226"/>
          <p:cNvSpPr txBox="1"/>
          <p:nvPr/>
        </p:nvSpPr>
        <p:spPr>
          <a:xfrm>
            <a:off x="7988433" y="3995286"/>
            <a:ext cx="330835" cy="220979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21590" marR="5080" indent="-9525">
              <a:lnSpc>
                <a:spcPts val="700"/>
              </a:lnSpc>
              <a:spcBef>
                <a:spcPts val="240"/>
              </a:spcBef>
            </a:pPr>
            <a:r>
              <a:rPr sz="700" spc="20" dirty="0">
                <a:solidFill>
                  <a:srgbClr val="1C1C1B"/>
                </a:solidFill>
                <a:latin typeface="Tahoma"/>
                <a:cs typeface="Tahoma"/>
              </a:rPr>
              <a:t>p</a:t>
            </a:r>
            <a:r>
              <a:rPr sz="700" spc="10" dirty="0">
                <a:solidFill>
                  <a:srgbClr val="1C1C1B"/>
                </a:solidFill>
                <a:latin typeface="Tahoma"/>
                <a:cs typeface="Tahoma"/>
              </a:rPr>
              <a:t>l</a:t>
            </a:r>
            <a:r>
              <a:rPr sz="700" spc="35" dirty="0">
                <a:solidFill>
                  <a:srgbClr val="1C1C1B"/>
                </a:solidFill>
                <a:latin typeface="Tahoma"/>
                <a:cs typeface="Tahoma"/>
              </a:rPr>
              <a:t>a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t</a:t>
            </a:r>
            <a:r>
              <a:rPr sz="700" spc="5" dirty="0">
                <a:solidFill>
                  <a:srgbClr val="1C1C1B"/>
                </a:solidFill>
                <a:latin typeface="Tahoma"/>
                <a:cs typeface="Tahoma"/>
              </a:rPr>
              <a:t>e</a:t>
            </a:r>
            <a:r>
              <a:rPr sz="700" spc="10" dirty="0">
                <a:solidFill>
                  <a:srgbClr val="1C1C1B"/>
                </a:solidFill>
                <a:latin typeface="Tahoma"/>
                <a:cs typeface="Tahoma"/>
              </a:rPr>
              <a:t>a</a:t>
            </a:r>
            <a:r>
              <a:rPr sz="700" spc="15" dirty="0">
                <a:solidFill>
                  <a:srgbClr val="1C1C1B"/>
                </a:solidFill>
                <a:latin typeface="Tahoma"/>
                <a:cs typeface="Tahoma"/>
              </a:rPr>
              <a:t>u  </a:t>
            </a:r>
            <a:r>
              <a:rPr sz="700" spc="35" dirty="0">
                <a:solidFill>
                  <a:srgbClr val="1C1C1B"/>
                </a:solidFill>
                <a:latin typeface="Arial"/>
                <a:cs typeface="Arial"/>
              </a:rPr>
              <a:t>fl</a:t>
            </a:r>
            <a:r>
              <a:rPr sz="700" spc="-10" dirty="0">
                <a:solidFill>
                  <a:srgbClr val="1C1C1B"/>
                </a:solidFill>
                <a:latin typeface="Arial"/>
                <a:cs typeface="Arial"/>
              </a:rPr>
              <a:t>a</a:t>
            </a:r>
            <a:r>
              <a:rPr sz="700" spc="15" dirty="0">
                <a:solidFill>
                  <a:srgbClr val="1C1C1B"/>
                </a:solidFill>
                <a:latin typeface="Arial"/>
                <a:cs typeface="Arial"/>
              </a:rPr>
              <a:t>t</a:t>
            </a:r>
            <a:r>
              <a:rPr sz="700" spc="50" dirty="0">
                <a:solidFill>
                  <a:srgbClr val="1C1C1B"/>
                </a:solidFill>
                <a:latin typeface="Arial"/>
                <a:cs typeface="Arial"/>
              </a:rPr>
              <a:t>b</a:t>
            </a:r>
            <a:r>
              <a:rPr sz="700" spc="-5" dirty="0">
                <a:solidFill>
                  <a:srgbClr val="1C1C1B"/>
                </a:solidFill>
                <a:latin typeface="Arial"/>
                <a:cs typeface="Arial"/>
              </a:rPr>
              <a:t>e</a:t>
            </a:r>
            <a:r>
              <a:rPr sz="700" spc="15" dirty="0">
                <a:solidFill>
                  <a:srgbClr val="1C1C1B"/>
                </a:solidFill>
                <a:latin typeface="Arial"/>
                <a:cs typeface="Arial"/>
              </a:rPr>
              <a:t>d</a:t>
            </a:r>
            <a:endParaRPr sz="700">
              <a:latin typeface="Arial"/>
              <a:cs typeface="Arial"/>
            </a:endParaRPr>
          </a:p>
        </p:txBody>
      </p:sp>
      <p:sp>
        <p:nvSpPr>
          <p:cNvPr id="227" name="object 227"/>
          <p:cNvSpPr txBox="1"/>
          <p:nvPr/>
        </p:nvSpPr>
        <p:spPr>
          <a:xfrm>
            <a:off x="8695455" y="3995286"/>
            <a:ext cx="655320" cy="220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770"/>
              </a:lnSpc>
              <a:spcBef>
                <a:spcPts val="100"/>
              </a:spcBef>
            </a:pPr>
            <a:r>
              <a:rPr sz="700" spc="-35" dirty="0">
                <a:solidFill>
                  <a:srgbClr val="1C1C1B"/>
                </a:solidFill>
                <a:latin typeface="Tahoma"/>
                <a:cs typeface="Tahoma"/>
              </a:rPr>
              <a:t>4170×2470</a:t>
            </a:r>
            <a:endParaRPr sz="700">
              <a:latin typeface="Tahoma"/>
              <a:cs typeface="Tahoma"/>
            </a:endParaRPr>
          </a:p>
          <a:p>
            <a:pPr algn="ctr">
              <a:lnSpc>
                <a:spcPts val="770"/>
              </a:lnSpc>
            </a:pP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4170×2470×350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28" name="object 228"/>
          <p:cNvSpPr txBox="1"/>
          <p:nvPr/>
        </p:nvSpPr>
        <p:spPr>
          <a:xfrm>
            <a:off x="9860667" y="4250696"/>
            <a:ext cx="7112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29" name="object 229"/>
          <p:cNvSpPr txBox="1"/>
          <p:nvPr/>
        </p:nvSpPr>
        <p:spPr>
          <a:xfrm>
            <a:off x="5997340" y="4250696"/>
            <a:ext cx="21844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5" dirty="0">
                <a:solidFill>
                  <a:srgbClr val="1C1C1B"/>
                </a:solidFill>
                <a:latin typeface="Tahoma"/>
                <a:cs typeface="Tahoma"/>
              </a:rPr>
              <a:t>3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000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30" name="object 230"/>
          <p:cNvSpPr txBox="1"/>
          <p:nvPr/>
        </p:nvSpPr>
        <p:spPr>
          <a:xfrm>
            <a:off x="7124503" y="4206246"/>
            <a:ext cx="212090" cy="220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770"/>
              </a:lnSpc>
              <a:spcBef>
                <a:spcPts val="100"/>
              </a:spcBef>
            </a:pP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sz="700" spc="-10" dirty="0">
                <a:solidFill>
                  <a:srgbClr val="1C1C1B"/>
                </a:solidFill>
                <a:latin typeface="Tahoma"/>
                <a:cs typeface="Tahoma"/>
              </a:rPr>
              <a:t>6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  <a:p>
            <a:pPr marL="13335">
              <a:lnSpc>
                <a:spcPts val="770"/>
              </a:lnSpc>
            </a:pP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sz="700" spc="-35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sz="700" spc="-15" dirty="0">
                <a:solidFill>
                  <a:srgbClr val="1C1C1B"/>
                </a:solidFill>
                <a:latin typeface="Tahoma"/>
                <a:cs typeface="Tahoma"/>
              </a:rPr>
              <a:t>4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31" name="object 231"/>
          <p:cNvSpPr txBox="1"/>
          <p:nvPr/>
        </p:nvSpPr>
        <p:spPr>
          <a:xfrm>
            <a:off x="7988344" y="4206246"/>
            <a:ext cx="330835" cy="220979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21590" marR="5080" indent="-9525">
              <a:lnSpc>
                <a:spcPts val="700"/>
              </a:lnSpc>
              <a:spcBef>
                <a:spcPts val="240"/>
              </a:spcBef>
            </a:pPr>
            <a:r>
              <a:rPr sz="700" spc="20" dirty="0">
                <a:solidFill>
                  <a:srgbClr val="1C1C1B"/>
                </a:solidFill>
                <a:latin typeface="Tahoma"/>
                <a:cs typeface="Tahoma"/>
              </a:rPr>
              <a:t>p</a:t>
            </a:r>
            <a:r>
              <a:rPr sz="700" spc="10" dirty="0">
                <a:solidFill>
                  <a:srgbClr val="1C1C1B"/>
                </a:solidFill>
                <a:latin typeface="Tahoma"/>
                <a:cs typeface="Tahoma"/>
              </a:rPr>
              <a:t>l</a:t>
            </a:r>
            <a:r>
              <a:rPr sz="700" spc="35" dirty="0">
                <a:solidFill>
                  <a:srgbClr val="1C1C1B"/>
                </a:solidFill>
                <a:latin typeface="Tahoma"/>
                <a:cs typeface="Tahoma"/>
              </a:rPr>
              <a:t>a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t</a:t>
            </a:r>
            <a:r>
              <a:rPr sz="700" spc="5" dirty="0">
                <a:solidFill>
                  <a:srgbClr val="1C1C1B"/>
                </a:solidFill>
                <a:latin typeface="Tahoma"/>
                <a:cs typeface="Tahoma"/>
              </a:rPr>
              <a:t>e</a:t>
            </a:r>
            <a:r>
              <a:rPr sz="700" spc="10" dirty="0">
                <a:solidFill>
                  <a:srgbClr val="1C1C1B"/>
                </a:solidFill>
                <a:latin typeface="Tahoma"/>
                <a:cs typeface="Tahoma"/>
              </a:rPr>
              <a:t>a</a:t>
            </a:r>
            <a:r>
              <a:rPr sz="700" spc="15" dirty="0">
                <a:solidFill>
                  <a:srgbClr val="1C1C1B"/>
                </a:solidFill>
                <a:latin typeface="Tahoma"/>
                <a:cs typeface="Tahoma"/>
              </a:rPr>
              <a:t>u  </a:t>
            </a:r>
            <a:r>
              <a:rPr sz="700" spc="35" dirty="0">
                <a:solidFill>
                  <a:srgbClr val="1C1C1B"/>
                </a:solidFill>
                <a:latin typeface="Arial"/>
                <a:cs typeface="Arial"/>
              </a:rPr>
              <a:t>fl</a:t>
            </a:r>
            <a:r>
              <a:rPr sz="700" spc="-10" dirty="0">
                <a:solidFill>
                  <a:srgbClr val="1C1C1B"/>
                </a:solidFill>
                <a:latin typeface="Arial"/>
                <a:cs typeface="Arial"/>
              </a:rPr>
              <a:t>a</a:t>
            </a:r>
            <a:r>
              <a:rPr sz="700" spc="15" dirty="0">
                <a:solidFill>
                  <a:srgbClr val="1C1C1B"/>
                </a:solidFill>
                <a:latin typeface="Arial"/>
                <a:cs typeface="Arial"/>
              </a:rPr>
              <a:t>t</a:t>
            </a:r>
            <a:r>
              <a:rPr sz="700" spc="50" dirty="0">
                <a:solidFill>
                  <a:srgbClr val="1C1C1B"/>
                </a:solidFill>
                <a:latin typeface="Arial"/>
                <a:cs typeface="Arial"/>
              </a:rPr>
              <a:t>b</a:t>
            </a:r>
            <a:r>
              <a:rPr sz="700" spc="-5" dirty="0">
                <a:solidFill>
                  <a:srgbClr val="1C1C1B"/>
                </a:solidFill>
                <a:latin typeface="Arial"/>
                <a:cs typeface="Arial"/>
              </a:rPr>
              <a:t>e</a:t>
            </a:r>
            <a:r>
              <a:rPr sz="700" spc="15" dirty="0">
                <a:solidFill>
                  <a:srgbClr val="1C1C1B"/>
                </a:solidFill>
                <a:latin typeface="Arial"/>
                <a:cs typeface="Arial"/>
              </a:rPr>
              <a:t>d</a:t>
            </a:r>
            <a:endParaRPr sz="700">
              <a:latin typeface="Arial"/>
              <a:cs typeface="Arial"/>
            </a:endParaRPr>
          </a:p>
        </p:txBody>
      </p:sp>
      <p:sp>
        <p:nvSpPr>
          <p:cNvPr id="232" name="object 232"/>
          <p:cNvSpPr txBox="1"/>
          <p:nvPr/>
        </p:nvSpPr>
        <p:spPr>
          <a:xfrm>
            <a:off x="8695366" y="4206246"/>
            <a:ext cx="655320" cy="220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770"/>
              </a:lnSpc>
              <a:spcBef>
                <a:spcPts val="100"/>
              </a:spcBef>
            </a:pPr>
            <a:r>
              <a:rPr sz="700" spc="-35" dirty="0">
                <a:solidFill>
                  <a:srgbClr val="1C1C1B"/>
                </a:solidFill>
                <a:latin typeface="Tahoma"/>
                <a:cs typeface="Tahoma"/>
              </a:rPr>
              <a:t>4170×2470</a:t>
            </a:r>
            <a:endParaRPr sz="700">
              <a:latin typeface="Tahoma"/>
              <a:cs typeface="Tahoma"/>
            </a:endParaRPr>
          </a:p>
          <a:p>
            <a:pPr algn="ctr">
              <a:lnSpc>
                <a:spcPts val="770"/>
              </a:lnSpc>
            </a:pP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4170×2470×350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33" name="object 233"/>
          <p:cNvSpPr txBox="1"/>
          <p:nvPr/>
        </p:nvSpPr>
        <p:spPr>
          <a:xfrm>
            <a:off x="5998140" y="4461656"/>
            <a:ext cx="21336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35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34" name="object 234"/>
          <p:cNvSpPr txBox="1"/>
          <p:nvPr/>
        </p:nvSpPr>
        <p:spPr>
          <a:xfrm>
            <a:off x="7124503" y="4417206"/>
            <a:ext cx="213995" cy="220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240">
              <a:lnSpc>
                <a:spcPts val="770"/>
              </a:lnSpc>
              <a:spcBef>
                <a:spcPts val="100"/>
              </a:spcBef>
            </a:pPr>
            <a:r>
              <a:rPr sz="700" spc="-35" dirty="0">
                <a:solidFill>
                  <a:srgbClr val="1C1C1B"/>
                </a:solidFill>
                <a:latin typeface="Tahoma"/>
                <a:cs typeface="Tahoma"/>
              </a:rPr>
              <a:t>2570</a:t>
            </a:r>
            <a:endParaRPr sz="700">
              <a:latin typeface="Tahoma"/>
              <a:cs typeface="Tahoma"/>
            </a:endParaRPr>
          </a:p>
          <a:p>
            <a:pPr marL="12700">
              <a:lnSpc>
                <a:spcPts val="770"/>
              </a:lnSpc>
            </a:pP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sz="700" spc="-15" dirty="0">
                <a:solidFill>
                  <a:srgbClr val="1C1C1B"/>
                </a:solidFill>
                <a:latin typeface="Tahoma"/>
                <a:cs typeface="Tahoma"/>
              </a:rPr>
              <a:t>540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35" name="object 235"/>
          <p:cNvSpPr txBox="1"/>
          <p:nvPr/>
        </p:nvSpPr>
        <p:spPr>
          <a:xfrm>
            <a:off x="7988344" y="4417206"/>
            <a:ext cx="330835" cy="220979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21590" marR="5080" indent="-9525">
              <a:lnSpc>
                <a:spcPts val="700"/>
              </a:lnSpc>
              <a:spcBef>
                <a:spcPts val="240"/>
              </a:spcBef>
            </a:pPr>
            <a:r>
              <a:rPr sz="700" spc="20" dirty="0">
                <a:solidFill>
                  <a:srgbClr val="1C1C1B"/>
                </a:solidFill>
                <a:latin typeface="Tahoma"/>
                <a:cs typeface="Tahoma"/>
              </a:rPr>
              <a:t>p</a:t>
            </a:r>
            <a:r>
              <a:rPr sz="700" spc="10" dirty="0">
                <a:solidFill>
                  <a:srgbClr val="1C1C1B"/>
                </a:solidFill>
                <a:latin typeface="Tahoma"/>
                <a:cs typeface="Tahoma"/>
              </a:rPr>
              <a:t>l</a:t>
            </a:r>
            <a:r>
              <a:rPr sz="700" spc="35" dirty="0">
                <a:solidFill>
                  <a:srgbClr val="1C1C1B"/>
                </a:solidFill>
                <a:latin typeface="Tahoma"/>
                <a:cs typeface="Tahoma"/>
              </a:rPr>
              <a:t>a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t</a:t>
            </a:r>
            <a:r>
              <a:rPr sz="700" spc="5" dirty="0">
                <a:solidFill>
                  <a:srgbClr val="1C1C1B"/>
                </a:solidFill>
                <a:latin typeface="Tahoma"/>
                <a:cs typeface="Tahoma"/>
              </a:rPr>
              <a:t>e</a:t>
            </a:r>
            <a:r>
              <a:rPr sz="700" spc="10" dirty="0">
                <a:solidFill>
                  <a:srgbClr val="1C1C1B"/>
                </a:solidFill>
                <a:latin typeface="Tahoma"/>
                <a:cs typeface="Tahoma"/>
              </a:rPr>
              <a:t>a</a:t>
            </a:r>
            <a:r>
              <a:rPr sz="700" spc="15" dirty="0">
                <a:solidFill>
                  <a:srgbClr val="1C1C1B"/>
                </a:solidFill>
                <a:latin typeface="Tahoma"/>
                <a:cs typeface="Tahoma"/>
              </a:rPr>
              <a:t>u  </a:t>
            </a:r>
            <a:r>
              <a:rPr sz="700" spc="35" dirty="0">
                <a:solidFill>
                  <a:srgbClr val="1C1C1B"/>
                </a:solidFill>
                <a:latin typeface="Arial"/>
                <a:cs typeface="Arial"/>
              </a:rPr>
              <a:t>fl</a:t>
            </a:r>
            <a:r>
              <a:rPr sz="700" spc="-10" dirty="0">
                <a:solidFill>
                  <a:srgbClr val="1C1C1B"/>
                </a:solidFill>
                <a:latin typeface="Arial"/>
                <a:cs typeface="Arial"/>
              </a:rPr>
              <a:t>a</a:t>
            </a:r>
            <a:r>
              <a:rPr sz="700" spc="15" dirty="0">
                <a:solidFill>
                  <a:srgbClr val="1C1C1B"/>
                </a:solidFill>
                <a:latin typeface="Arial"/>
                <a:cs typeface="Arial"/>
              </a:rPr>
              <a:t>t</a:t>
            </a:r>
            <a:r>
              <a:rPr sz="700" spc="50" dirty="0">
                <a:solidFill>
                  <a:srgbClr val="1C1C1B"/>
                </a:solidFill>
                <a:latin typeface="Arial"/>
                <a:cs typeface="Arial"/>
              </a:rPr>
              <a:t>b</a:t>
            </a:r>
            <a:r>
              <a:rPr sz="700" spc="-5" dirty="0">
                <a:solidFill>
                  <a:srgbClr val="1C1C1B"/>
                </a:solidFill>
                <a:latin typeface="Arial"/>
                <a:cs typeface="Arial"/>
              </a:rPr>
              <a:t>e</a:t>
            </a:r>
            <a:r>
              <a:rPr sz="700" spc="15" dirty="0">
                <a:solidFill>
                  <a:srgbClr val="1C1C1B"/>
                </a:solidFill>
                <a:latin typeface="Arial"/>
                <a:cs typeface="Arial"/>
              </a:rPr>
              <a:t>d</a:t>
            </a:r>
            <a:endParaRPr sz="700">
              <a:latin typeface="Arial"/>
              <a:cs typeface="Arial"/>
            </a:endParaRPr>
          </a:p>
        </p:txBody>
      </p:sp>
      <p:sp>
        <p:nvSpPr>
          <p:cNvPr id="236" name="object 236"/>
          <p:cNvSpPr txBox="1"/>
          <p:nvPr/>
        </p:nvSpPr>
        <p:spPr>
          <a:xfrm>
            <a:off x="8695366" y="4417206"/>
            <a:ext cx="655320" cy="220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770"/>
              </a:lnSpc>
              <a:spcBef>
                <a:spcPts val="100"/>
              </a:spcBef>
            </a:pPr>
            <a:r>
              <a:rPr sz="700" spc="-35" dirty="0">
                <a:solidFill>
                  <a:srgbClr val="1C1C1B"/>
                </a:solidFill>
                <a:latin typeface="Tahoma"/>
                <a:cs typeface="Tahoma"/>
              </a:rPr>
              <a:t>4170×2470</a:t>
            </a:r>
            <a:endParaRPr sz="700">
              <a:latin typeface="Tahoma"/>
              <a:cs typeface="Tahoma"/>
            </a:endParaRPr>
          </a:p>
          <a:p>
            <a:pPr algn="ctr">
              <a:lnSpc>
                <a:spcPts val="770"/>
              </a:lnSpc>
            </a:pP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4170×2470×350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37" name="object 237"/>
          <p:cNvSpPr txBox="1"/>
          <p:nvPr/>
        </p:nvSpPr>
        <p:spPr>
          <a:xfrm>
            <a:off x="4764297" y="4883575"/>
            <a:ext cx="40513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60" dirty="0">
                <a:solidFill>
                  <a:srgbClr val="1C1C1B"/>
                </a:solidFill>
                <a:latin typeface="Tahoma"/>
                <a:cs typeface="Tahoma"/>
              </a:rPr>
              <a:t>ADAM</a:t>
            </a:r>
            <a:r>
              <a:rPr sz="700" spc="-110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33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38" name="object 238"/>
          <p:cNvSpPr txBox="1"/>
          <p:nvPr/>
        </p:nvSpPr>
        <p:spPr>
          <a:xfrm>
            <a:off x="6000095" y="4672615"/>
            <a:ext cx="20955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sz="700" spc="-45" dirty="0">
                <a:solidFill>
                  <a:srgbClr val="1C1C1B"/>
                </a:solidFill>
                <a:latin typeface="Tahoma"/>
                <a:cs typeface="Tahoma"/>
              </a:rPr>
              <a:t>7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39" name="object 239"/>
          <p:cNvSpPr txBox="1"/>
          <p:nvPr/>
        </p:nvSpPr>
        <p:spPr>
          <a:xfrm>
            <a:off x="7124858" y="4628165"/>
            <a:ext cx="210820" cy="220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770"/>
              </a:lnSpc>
              <a:spcBef>
                <a:spcPts val="100"/>
              </a:spcBef>
            </a:pPr>
            <a:r>
              <a:rPr sz="700" spc="-45" dirty="0">
                <a:solidFill>
                  <a:srgbClr val="1C1C1B"/>
                </a:solidFill>
                <a:latin typeface="Tahoma"/>
                <a:cs typeface="Tahoma"/>
              </a:rPr>
              <a:t>1</a:t>
            </a:r>
            <a:r>
              <a:rPr sz="700" spc="-10" dirty="0">
                <a:solidFill>
                  <a:srgbClr val="1C1C1B"/>
                </a:solidFill>
                <a:latin typeface="Tahoma"/>
                <a:cs typeface="Tahoma"/>
              </a:rPr>
              <a:t>8</a:t>
            </a:r>
            <a:r>
              <a:rPr sz="700" spc="-15" dirty="0">
                <a:solidFill>
                  <a:srgbClr val="1C1C1B"/>
                </a:solidFill>
                <a:latin typeface="Tahoma"/>
                <a:cs typeface="Tahoma"/>
              </a:rPr>
              <a:t>4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  <a:p>
            <a:pPr marL="12700">
              <a:lnSpc>
                <a:spcPts val="770"/>
              </a:lnSpc>
            </a:pPr>
            <a:r>
              <a:rPr sz="700" spc="-45" dirty="0">
                <a:solidFill>
                  <a:srgbClr val="1C1C1B"/>
                </a:solidFill>
                <a:latin typeface="Tahoma"/>
                <a:cs typeface="Tahoma"/>
              </a:rPr>
              <a:t>1</a:t>
            </a:r>
            <a:r>
              <a:rPr sz="700" spc="-10" dirty="0">
                <a:solidFill>
                  <a:srgbClr val="1C1C1B"/>
                </a:solidFill>
                <a:latin typeface="Tahoma"/>
                <a:cs typeface="Tahoma"/>
              </a:rPr>
              <a:t>8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40" name="object 240"/>
          <p:cNvSpPr txBox="1"/>
          <p:nvPr/>
        </p:nvSpPr>
        <p:spPr>
          <a:xfrm>
            <a:off x="7988255" y="4628165"/>
            <a:ext cx="330835" cy="220979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21590" marR="5080" indent="-9525">
              <a:lnSpc>
                <a:spcPts val="700"/>
              </a:lnSpc>
              <a:spcBef>
                <a:spcPts val="240"/>
              </a:spcBef>
            </a:pPr>
            <a:r>
              <a:rPr sz="700" spc="20" dirty="0">
                <a:solidFill>
                  <a:srgbClr val="1C1C1B"/>
                </a:solidFill>
                <a:latin typeface="Tahoma"/>
                <a:cs typeface="Tahoma"/>
              </a:rPr>
              <a:t>p</a:t>
            </a:r>
            <a:r>
              <a:rPr sz="700" spc="10" dirty="0">
                <a:solidFill>
                  <a:srgbClr val="1C1C1B"/>
                </a:solidFill>
                <a:latin typeface="Tahoma"/>
                <a:cs typeface="Tahoma"/>
              </a:rPr>
              <a:t>l</a:t>
            </a:r>
            <a:r>
              <a:rPr sz="700" spc="35" dirty="0">
                <a:solidFill>
                  <a:srgbClr val="1C1C1B"/>
                </a:solidFill>
                <a:latin typeface="Tahoma"/>
                <a:cs typeface="Tahoma"/>
              </a:rPr>
              <a:t>a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t</a:t>
            </a:r>
            <a:r>
              <a:rPr sz="700" spc="5" dirty="0">
                <a:solidFill>
                  <a:srgbClr val="1C1C1B"/>
                </a:solidFill>
                <a:latin typeface="Tahoma"/>
                <a:cs typeface="Tahoma"/>
              </a:rPr>
              <a:t>e</a:t>
            </a:r>
            <a:r>
              <a:rPr sz="700" spc="10" dirty="0">
                <a:solidFill>
                  <a:srgbClr val="1C1C1B"/>
                </a:solidFill>
                <a:latin typeface="Tahoma"/>
                <a:cs typeface="Tahoma"/>
              </a:rPr>
              <a:t>a</a:t>
            </a:r>
            <a:r>
              <a:rPr sz="700" spc="15" dirty="0">
                <a:solidFill>
                  <a:srgbClr val="1C1C1B"/>
                </a:solidFill>
                <a:latin typeface="Tahoma"/>
                <a:cs typeface="Tahoma"/>
              </a:rPr>
              <a:t>u  </a:t>
            </a:r>
            <a:r>
              <a:rPr sz="700" spc="35" dirty="0">
                <a:solidFill>
                  <a:srgbClr val="1C1C1B"/>
                </a:solidFill>
                <a:latin typeface="Arial"/>
                <a:cs typeface="Arial"/>
              </a:rPr>
              <a:t>fl</a:t>
            </a:r>
            <a:r>
              <a:rPr sz="700" spc="-10" dirty="0">
                <a:solidFill>
                  <a:srgbClr val="1C1C1B"/>
                </a:solidFill>
                <a:latin typeface="Arial"/>
                <a:cs typeface="Arial"/>
              </a:rPr>
              <a:t>a</a:t>
            </a:r>
            <a:r>
              <a:rPr sz="700" spc="15" dirty="0">
                <a:solidFill>
                  <a:srgbClr val="1C1C1B"/>
                </a:solidFill>
                <a:latin typeface="Arial"/>
                <a:cs typeface="Arial"/>
              </a:rPr>
              <a:t>t</a:t>
            </a:r>
            <a:r>
              <a:rPr sz="700" spc="50" dirty="0">
                <a:solidFill>
                  <a:srgbClr val="1C1C1B"/>
                </a:solidFill>
                <a:latin typeface="Arial"/>
                <a:cs typeface="Arial"/>
              </a:rPr>
              <a:t>b</a:t>
            </a:r>
            <a:r>
              <a:rPr sz="700" spc="-5" dirty="0">
                <a:solidFill>
                  <a:srgbClr val="1C1C1B"/>
                </a:solidFill>
                <a:latin typeface="Arial"/>
                <a:cs typeface="Arial"/>
              </a:rPr>
              <a:t>e</a:t>
            </a:r>
            <a:r>
              <a:rPr sz="700" spc="15" dirty="0">
                <a:solidFill>
                  <a:srgbClr val="1C1C1B"/>
                </a:solidFill>
                <a:latin typeface="Arial"/>
                <a:cs typeface="Arial"/>
              </a:rPr>
              <a:t>d</a:t>
            </a:r>
            <a:endParaRPr sz="700">
              <a:latin typeface="Arial"/>
              <a:cs typeface="Arial"/>
            </a:endParaRPr>
          </a:p>
        </p:txBody>
      </p:sp>
      <p:sp>
        <p:nvSpPr>
          <p:cNvPr id="241" name="object 241"/>
          <p:cNvSpPr txBox="1"/>
          <p:nvPr/>
        </p:nvSpPr>
        <p:spPr>
          <a:xfrm>
            <a:off x="8687542" y="4628165"/>
            <a:ext cx="670560" cy="220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770"/>
              </a:lnSpc>
              <a:spcBef>
                <a:spcPts val="100"/>
              </a:spcBef>
            </a:pP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4500×2470</a:t>
            </a:r>
            <a:endParaRPr sz="700">
              <a:latin typeface="Tahoma"/>
              <a:cs typeface="Tahoma"/>
            </a:endParaRPr>
          </a:p>
          <a:p>
            <a:pPr algn="ctr">
              <a:lnSpc>
                <a:spcPts val="770"/>
              </a:lnSpc>
            </a:pPr>
            <a:r>
              <a:rPr sz="700" spc="-15" dirty="0">
                <a:solidFill>
                  <a:srgbClr val="1C1C1B"/>
                </a:solidFill>
                <a:latin typeface="Tahoma"/>
                <a:cs typeface="Tahoma"/>
              </a:rPr>
              <a:t>4500×2470×350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42" name="object 242"/>
          <p:cNvSpPr txBox="1"/>
          <p:nvPr/>
        </p:nvSpPr>
        <p:spPr>
          <a:xfrm>
            <a:off x="9860489" y="4883575"/>
            <a:ext cx="7112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43" name="object 243"/>
          <p:cNvSpPr txBox="1"/>
          <p:nvPr/>
        </p:nvSpPr>
        <p:spPr>
          <a:xfrm>
            <a:off x="5997162" y="4883575"/>
            <a:ext cx="21844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5" dirty="0">
                <a:solidFill>
                  <a:srgbClr val="1C1C1B"/>
                </a:solidFill>
                <a:latin typeface="Tahoma"/>
                <a:cs typeface="Tahoma"/>
              </a:rPr>
              <a:t>3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000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44" name="object 244"/>
          <p:cNvSpPr txBox="1"/>
          <p:nvPr/>
        </p:nvSpPr>
        <p:spPr>
          <a:xfrm>
            <a:off x="7127792" y="4839125"/>
            <a:ext cx="205104" cy="220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770"/>
              </a:lnSpc>
              <a:spcBef>
                <a:spcPts val="100"/>
              </a:spcBef>
            </a:pPr>
            <a:r>
              <a:rPr sz="700" spc="-35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sz="700" spc="-50" dirty="0">
                <a:solidFill>
                  <a:srgbClr val="1C1C1B"/>
                </a:solidFill>
                <a:latin typeface="Tahoma"/>
                <a:cs typeface="Tahoma"/>
              </a:rPr>
              <a:t>1</a:t>
            </a: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  <a:p>
            <a:pPr marL="15240">
              <a:lnSpc>
                <a:spcPts val="770"/>
              </a:lnSpc>
            </a:pPr>
            <a:r>
              <a:rPr sz="700" spc="-45" dirty="0">
                <a:solidFill>
                  <a:srgbClr val="1C1C1B"/>
                </a:solidFill>
                <a:latin typeface="Tahoma"/>
                <a:cs typeface="Tahoma"/>
              </a:rPr>
              <a:t>2110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45" name="object 245"/>
          <p:cNvSpPr txBox="1"/>
          <p:nvPr/>
        </p:nvSpPr>
        <p:spPr>
          <a:xfrm>
            <a:off x="7988255" y="4839125"/>
            <a:ext cx="330835" cy="220979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21590" marR="5080" indent="-9525">
              <a:lnSpc>
                <a:spcPts val="700"/>
              </a:lnSpc>
              <a:spcBef>
                <a:spcPts val="240"/>
              </a:spcBef>
            </a:pPr>
            <a:r>
              <a:rPr sz="700" spc="20" dirty="0">
                <a:solidFill>
                  <a:srgbClr val="1C1C1B"/>
                </a:solidFill>
                <a:latin typeface="Tahoma"/>
                <a:cs typeface="Tahoma"/>
              </a:rPr>
              <a:t>p</a:t>
            </a:r>
            <a:r>
              <a:rPr sz="700" spc="10" dirty="0">
                <a:solidFill>
                  <a:srgbClr val="1C1C1B"/>
                </a:solidFill>
                <a:latin typeface="Tahoma"/>
                <a:cs typeface="Tahoma"/>
              </a:rPr>
              <a:t>l</a:t>
            </a:r>
            <a:r>
              <a:rPr sz="700" spc="35" dirty="0">
                <a:solidFill>
                  <a:srgbClr val="1C1C1B"/>
                </a:solidFill>
                <a:latin typeface="Tahoma"/>
                <a:cs typeface="Tahoma"/>
              </a:rPr>
              <a:t>a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t</a:t>
            </a:r>
            <a:r>
              <a:rPr sz="700" spc="5" dirty="0">
                <a:solidFill>
                  <a:srgbClr val="1C1C1B"/>
                </a:solidFill>
                <a:latin typeface="Tahoma"/>
                <a:cs typeface="Tahoma"/>
              </a:rPr>
              <a:t>e</a:t>
            </a:r>
            <a:r>
              <a:rPr sz="700" spc="10" dirty="0">
                <a:solidFill>
                  <a:srgbClr val="1C1C1B"/>
                </a:solidFill>
                <a:latin typeface="Tahoma"/>
                <a:cs typeface="Tahoma"/>
              </a:rPr>
              <a:t>a</a:t>
            </a:r>
            <a:r>
              <a:rPr sz="700" spc="15" dirty="0">
                <a:solidFill>
                  <a:srgbClr val="1C1C1B"/>
                </a:solidFill>
                <a:latin typeface="Tahoma"/>
                <a:cs typeface="Tahoma"/>
              </a:rPr>
              <a:t>u  </a:t>
            </a:r>
            <a:r>
              <a:rPr sz="700" spc="35" dirty="0">
                <a:solidFill>
                  <a:srgbClr val="1C1C1B"/>
                </a:solidFill>
                <a:latin typeface="Arial"/>
                <a:cs typeface="Arial"/>
              </a:rPr>
              <a:t>fl</a:t>
            </a:r>
            <a:r>
              <a:rPr sz="700" spc="-10" dirty="0">
                <a:solidFill>
                  <a:srgbClr val="1C1C1B"/>
                </a:solidFill>
                <a:latin typeface="Arial"/>
                <a:cs typeface="Arial"/>
              </a:rPr>
              <a:t>a</a:t>
            </a:r>
            <a:r>
              <a:rPr sz="700" spc="15" dirty="0">
                <a:solidFill>
                  <a:srgbClr val="1C1C1B"/>
                </a:solidFill>
                <a:latin typeface="Arial"/>
                <a:cs typeface="Arial"/>
              </a:rPr>
              <a:t>t</a:t>
            </a:r>
            <a:r>
              <a:rPr sz="700" spc="50" dirty="0">
                <a:solidFill>
                  <a:srgbClr val="1C1C1B"/>
                </a:solidFill>
                <a:latin typeface="Arial"/>
                <a:cs typeface="Arial"/>
              </a:rPr>
              <a:t>b</a:t>
            </a:r>
            <a:r>
              <a:rPr sz="700" spc="-5" dirty="0">
                <a:solidFill>
                  <a:srgbClr val="1C1C1B"/>
                </a:solidFill>
                <a:latin typeface="Arial"/>
                <a:cs typeface="Arial"/>
              </a:rPr>
              <a:t>e</a:t>
            </a:r>
            <a:r>
              <a:rPr sz="700" spc="15" dirty="0">
                <a:solidFill>
                  <a:srgbClr val="1C1C1B"/>
                </a:solidFill>
                <a:latin typeface="Arial"/>
                <a:cs typeface="Arial"/>
              </a:rPr>
              <a:t>d</a:t>
            </a:r>
            <a:endParaRPr sz="700">
              <a:latin typeface="Arial"/>
              <a:cs typeface="Arial"/>
            </a:endParaRPr>
          </a:p>
        </p:txBody>
      </p:sp>
      <p:sp>
        <p:nvSpPr>
          <p:cNvPr id="246" name="object 246"/>
          <p:cNvSpPr txBox="1"/>
          <p:nvPr/>
        </p:nvSpPr>
        <p:spPr>
          <a:xfrm>
            <a:off x="8687542" y="4839125"/>
            <a:ext cx="670560" cy="220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770"/>
              </a:lnSpc>
              <a:spcBef>
                <a:spcPts val="100"/>
              </a:spcBef>
            </a:pP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4500×2470</a:t>
            </a:r>
            <a:endParaRPr sz="700">
              <a:latin typeface="Tahoma"/>
              <a:cs typeface="Tahoma"/>
            </a:endParaRPr>
          </a:p>
          <a:p>
            <a:pPr algn="ctr">
              <a:lnSpc>
                <a:spcPts val="770"/>
              </a:lnSpc>
            </a:pPr>
            <a:r>
              <a:rPr sz="700" spc="-15" dirty="0">
                <a:solidFill>
                  <a:srgbClr val="1C1C1B"/>
                </a:solidFill>
                <a:latin typeface="Tahoma"/>
                <a:cs typeface="Tahoma"/>
              </a:rPr>
              <a:t>4500×2470×350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47" name="object 247"/>
          <p:cNvSpPr txBox="1"/>
          <p:nvPr/>
        </p:nvSpPr>
        <p:spPr>
          <a:xfrm>
            <a:off x="5998051" y="5094535"/>
            <a:ext cx="21336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35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48" name="object 248"/>
          <p:cNvSpPr txBox="1"/>
          <p:nvPr/>
        </p:nvSpPr>
        <p:spPr>
          <a:xfrm>
            <a:off x="7125214" y="5050085"/>
            <a:ext cx="210185" cy="220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770"/>
              </a:lnSpc>
              <a:spcBef>
                <a:spcPts val="100"/>
              </a:spcBef>
            </a:pPr>
            <a:r>
              <a:rPr sz="700" spc="-35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sz="700" spc="-15" dirty="0">
                <a:solidFill>
                  <a:srgbClr val="1C1C1B"/>
                </a:solidFill>
                <a:latin typeface="Tahoma"/>
                <a:cs typeface="Tahoma"/>
              </a:rPr>
              <a:t>4</a:t>
            </a: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5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  <a:p>
            <a:pPr marL="16510">
              <a:lnSpc>
                <a:spcPts val="770"/>
              </a:lnSpc>
            </a:pPr>
            <a:r>
              <a:rPr sz="700" spc="-40" dirty="0">
                <a:solidFill>
                  <a:srgbClr val="1C1C1B"/>
                </a:solidFill>
                <a:latin typeface="Tahoma"/>
                <a:cs typeface="Tahoma"/>
              </a:rPr>
              <a:t>2510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49" name="object 249"/>
          <p:cNvSpPr txBox="1"/>
          <p:nvPr/>
        </p:nvSpPr>
        <p:spPr>
          <a:xfrm>
            <a:off x="7988255" y="5050085"/>
            <a:ext cx="330835" cy="220979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21590" marR="5080" indent="-9525">
              <a:lnSpc>
                <a:spcPts val="700"/>
              </a:lnSpc>
              <a:spcBef>
                <a:spcPts val="240"/>
              </a:spcBef>
            </a:pPr>
            <a:r>
              <a:rPr sz="700" spc="20" dirty="0">
                <a:solidFill>
                  <a:srgbClr val="1C1C1B"/>
                </a:solidFill>
                <a:latin typeface="Tahoma"/>
                <a:cs typeface="Tahoma"/>
              </a:rPr>
              <a:t>p</a:t>
            </a:r>
            <a:r>
              <a:rPr sz="700" spc="10" dirty="0">
                <a:solidFill>
                  <a:srgbClr val="1C1C1B"/>
                </a:solidFill>
                <a:latin typeface="Tahoma"/>
                <a:cs typeface="Tahoma"/>
              </a:rPr>
              <a:t>l</a:t>
            </a:r>
            <a:r>
              <a:rPr sz="700" spc="35" dirty="0">
                <a:solidFill>
                  <a:srgbClr val="1C1C1B"/>
                </a:solidFill>
                <a:latin typeface="Tahoma"/>
                <a:cs typeface="Tahoma"/>
              </a:rPr>
              <a:t>a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t</a:t>
            </a:r>
            <a:r>
              <a:rPr sz="700" spc="5" dirty="0">
                <a:solidFill>
                  <a:srgbClr val="1C1C1B"/>
                </a:solidFill>
                <a:latin typeface="Tahoma"/>
                <a:cs typeface="Tahoma"/>
              </a:rPr>
              <a:t>e</a:t>
            </a:r>
            <a:r>
              <a:rPr sz="700" spc="10" dirty="0">
                <a:solidFill>
                  <a:srgbClr val="1C1C1B"/>
                </a:solidFill>
                <a:latin typeface="Tahoma"/>
                <a:cs typeface="Tahoma"/>
              </a:rPr>
              <a:t>a</a:t>
            </a:r>
            <a:r>
              <a:rPr sz="700" spc="15" dirty="0">
                <a:solidFill>
                  <a:srgbClr val="1C1C1B"/>
                </a:solidFill>
                <a:latin typeface="Tahoma"/>
                <a:cs typeface="Tahoma"/>
              </a:rPr>
              <a:t>u  </a:t>
            </a:r>
            <a:r>
              <a:rPr sz="700" spc="35" dirty="0">
                <a:solidFill>
                  <a:srgbClr val="1C1C1B"/>
                </a:solidFill>
                <a:latin typeface="Arial"/>
                <a:cs typeface="Arial"/>
              </a:rPr>
              <a:t>fl</a:t>
            </a:r>
            <a:r>
              <a:rPr sz="700" spc="-10" dirty="0">
                <a:solidFill>
                  <a:srgbClr val="1C1C1B"/>
                </a:solidFill>
                <a:latin typeface="Arial"/>
                <a:cs typeface="Arial"/>
              </a:rPr>
              <a:t>a</a:t>
            </a:r>
            <a:r>
              <a:rPr sz="700" spc="15" dirty="0">
                <a:solidFill>
                  <a:srgbClr val="1C1C1B"/>
                </a:solidFill>
                <a:latin typeface="Arial"/>
                <a:cs typeface="Arial"/>
              </a:rPr>
              <a:t>t</a:t>
            </a:r>
            <a:r>
              <a:rPr sz="700" spc="50" dirty="0">
                <a:solidFill>
                  <a:srgbClr val="1C1C1B"/>
                </a:solidFill>
                <a:latin typeface="Arial"/>
                <a:cs typeface="Arial"/>
              </a:rPr>
              <a:t>b</a:t>
            </a:r>
            <a:r>
              <a:rPr sz="700" spc="-5" dirty="0">
                <a:solidFill>
                  <a:srgbClr val="1C1C1B"/>
                </a:solidFill>
                <a:latin typeface="Arial"/>
                <a:cs typeface="Arial"/>
              </a:rPr>
              <a:t>e</a:t>
            </a:r>
            <a:r>
              <a:rPr sz="700" spc="15" dirty="0">
                <a:solidFill>
                  <a:srgbClr val="1C1C1B"/>
                </a:solidFill>
                <a:latin typeface="Arial"/>
                <a:cs typeface="Arial"/>
              </a:rPr>
              <a:t>d</a:t>
            </a:r>
            <a:endParaRPr sz="700">
              <a:latin typeface="Arial"/>
              <a:cs typeface="Arial"/>
            </a:endParaRPr>
          </a:p>
        </p:txBody>
      </p:sp>
      <p:sp>
        <p:nvSpPr>
          <p:cNvPr id="250" name="object 250"/>
          <p:cNvSpPr txBox="1"/>
          <p:nvPr/>
        </p:nvSpPr>
        <p:spPr>
          <a:xfrm>
            <a:off x="8687542" y="5050085"/>
            <a:ext cx="670560" cy="220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770"/>
              </a:lnSpc>
              <a:spcBef>
                <a:spcPts val="100"/>
              </a:spcBef>
            </a:pP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4500×2470</a:t>
            </a:r>
            <a:endParaRPr sz="700">
              <a:latin typeface="Tahoma"/>
              <a:cs typeface="Tahoma"/>
            </a:endParaRPr>
          </a:p>
          <a:p>
            <a:pPr algn="ctr">
              <a:lnSpc>
                <a:spcPts val="770"/>
              </a:lnSpc>
            </a:pPr>
            <a:r>
              <a:rPr sz="700" spc="-15" dirty="0">
                <a:solidFill>
                  <a:srgbClr val="1C1C1B"/>
                </a:solidFill>
                <a:latin typeface="Tahoma"/>
                <a:cs typeface="Tahoma"/>
              </a:rPr>
              <a:t>4500×2470×350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51" name="object 251"/>
          <p:cNvSpPr txBox="1"/>
          <p:nvPr/>
        </p:nvSpPr>
        <p:spPr>
          <a:xfrm>
            <a:off x="4764208" y="5516454"/>
            <a:ext cx="40576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60" dirty="0">
                <a:solidFill>
                  <a:srgbClr val="1C1C1B"/>
                </a:solidFill>
                <a:latin typeface="Tahoma"/>
                <a:cs typeface="Tahoma"/>
              </a:rPr>
              <a:t>ADAM</a:t>
            </a:r>
            <a:r>
              <a:rPr sz="700" spc="-110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35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52" name="object 252"/>
          <p:cNvSpPr txBox="1"/>
          <p:nvPr/>
        </p:nvSpPr>
        <p:spPr>
          <a:xfrm>
            <a:off x="6000007" y="5305494"/>
            <a:ext cx="20955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sz="700" spc="-45" dirty="0">
                <a:solidFill>
                  <a:srgbClr val="1C1C1B"/>
                </a:solidFill>
                <a:latin typeface="Tahoma"/>
                <a:cs typeface="Tahoma"/>
              </a:rPr>
              <a:t>7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53" name="object 253"/>
          <p:cNvSpPr txBox="1"/>
          <p:nvPr/>
        </p:nvSpPr>
        <p:spPr>
          <a:xfrm>
            <a:off x="7127881" y="5261044"/>
            <a:ext cx="205104" cy="220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770"/>
              </a:lnSpc>
              <a:spcBef>
                <a:spcPts val="100"/>
              </a:spcBef>
            </a:pPr>
            <a:r>
              <a:rPr sz="700" spc="-60" dirty="0">
                <a:solidFill>
                  <a:srgbClr val="1C1C1B"/>
                </a:solidFill>
                <a:latin typeface="Tahoma"/>
                <a:cs typeface="Tahoma"/>
              </a:rPr>
              <a:t>1</a:t>
            </a:r>
            <a:r>
              <a:rPr sz="700" spc="-45" dirty="0">
                <a:solidFill>
                  <a:srgbClr val="1C1C1B"/>
                </a:solidFill>
                <a:latin typeface="Tahoma"/>
                <a:cs typeface="Tahoma"/>
              </a:rPr>
              <a:t>7</a:t>
            </a:r>
            <a:r>
              <a:rPr sz="700" spc="-10" dirty="0">
                <a:solidFill>
                  <a:srgbClr val="1C1C1B"/>
                </a:solidFill>
                <a:latin typeface="Tahoma"/>
                <a:cs typeface="Tahoma"/>
              </a:rPr>
              <a:t>6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  <a:p>
            <a:pPr marL="12700">
              <a:lnSpc>
                <a:spcPts val="770"/>
              </a:lnSpc>
            </a:pPr>
            <a:r>
              <a:rPr sz="700" spc="-60" dirty="0">
                <a:solidFill>
                  <a:srgbClr val="1C1C1B"/>
                </a:solidFill>
                <a:latin typeface="Tahoma"/>
                <a:cs typeface="Tahoma"/>
              </a:rPr>
              <a:t>1</a:t>
            </a:r>
            <a:r>
              <a:rPr sz="700" spc="-40" dirty="0">
                <a:solidFill>
                  <a:srgbClr val="1C1C1B"/>
                </a:solidFill>
                <a:latin typeface="Tahoma"/>
                <a:cs typeface="Tahoma"/>
              </a:rPr>
              <a:t>7</a:t>
            </a: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54" name="object 254"/>
          <p:cNvSpPr txBox="1"/>
          <p:nvPr/>
        </p:nvSpPr>
        <p:spPr>
          <a:xfrm>
            <a:off x="7988166" y="5261044"/>
            <a:ext cx="330835" cy="220979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21590" marR="5080" indent="-9525">
              <a:lnSpc>
                <a:spcPts val="700"/>
              </a:lnSpc>
              <a:spcBef>
                <a:spcPts val="240"/>
              </a:spcBef>
            </a:pPr>
            <a:r>
              <a:rPr sz="700" spc="20" dirty="0">
                <a:solidFill>
                  <a:srgbClr val="1C1C1B"/>
                </a:solidFill>
                <a:latin typeface="Tahoma"/>
                <a:cs typeface="Tahoma"/>
              </a:rPr>
              <a:t>p</a:t>
            </a:r>
            <a:r>
              <a:rPr sz="700" spc="10" dirty="0">
                <a:solidFill>
                  <a:srgbClr val="1C1C1B"/>
                </a:solidFill>
                <a:latin typeface="Tahoma"/>
                <a:cs typeface="Tahoma"/>
              </a:rPr>
              <a:t>l</a:t>
            </a:r>
            <a:r>
              <a:rPr sz="700" spc="35" dirty="0">
                <a:solidFill>
                  <a:srgbClr val="1C1C1B"/>
                </a:solidFill>
                <a:latin typeface="Tahoma"/>
                <a:cs typeface="Tahoma"/>
              </a:rPr>
              <a:t>a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t</a:t>
            </a:r>
            <a:r>
              <a:rPr sz="700" spc="5" dirty="0">
                <a:solidFill>
                  <a:srgbClr val="1C1C1B"/>
                </a:solidFill>
                <a:latin typeface="Tahoma"/>
                <a:cs typeface="Tahoma"/>
              </a:rPr>
              <a:t>e</a:t>
            </a:r>
            <a:r>
              <a:rPr sz="700" spc="10" dirty="0">
                <a:solidFill>
                  <a:srgbClr val="1C1C1B"/>
                </a:solidFill>
                <a:latin typeface="Tahoma"/>
                <a:cs typeface="Tahoma"/>
              </a:rPr>
              <a:t>a</a:t>
            </a:r>
            <a:r>
              <a:rPr sz="700" spc="15" dirty="0">
                <a:solidFill>
                  <a:srgbClr val="1C1C1B"/>
                </a:solidFill>
                <a:latin typeface="Tahoma"/>
                <a:cs typeface="Tahoma"/>
              </a:rPr>
              <a:t>u  </a:t>
            </a:r>
            <a:r>
              <a:rPr sz="700" spc="35" dirty="0">
                <a:solidFill>
                  <a:srgbClr val="1C1C1B"/>
                </a:solidFill>
                <a:latin typeface="Arial"/>
                <a:cs typeface="Arial"/>
              </a:rPr>
              <a:t>fl</a:t>
            </a:r>
            <a:r>
              <a:rPr sz="700" spc="-10" dirty="0">
                <a:solidFill>
                  <a:srgbClr val="1C1C1B"/>
                </a:solidFill>
                <a:latin typeface="Arial"/>
                <a:cs typeface="Arial"/>
              </a:rPr>
              <a:t>a</a:t>
            </a:r>
            <a:r>
              <a:rPr sz="700" spc="15" dirty="0">
                <a:solidFill>
                  <a:srgbClr val="1C1C1B"/>
                </a:solidFill>
                <a:latin typeface="Arial"/>
                <a:cs typeface="Arial"/>
              </a:rPr>
              <a:t>t</a:t>
            </a:r>
            <a:r>
              <a:rPr sz="700" spc="50" dirty="0">
                <a:solidFill>
                  <a:srgbClr val="1C1C1B"/>
                </a:solidFill>
                <a:latin typeface="Arial"/>
                <a:cs typeface="Arial"/>
              </a:rPr>
              <a:t>b</a:t>
            </a:r>
            <a:r>
              <a:rPr sz="700" spc="-5" dirty="0">
                <a:solidFill>
                  <a:srgbClr val="1C1C1B"/>
                </a:solidFill>
                <a:latin typeface="Arial"/>
                <a:cs typeface="Arial"/>
              </a:rPr>
              <a:t>e</a:t>
            </a:r>
            <a:r>
              <a:rPr sz="700" spc="15" dirty="0">
                <a:solidFill>
                  <a:srgbClr val="1C1C1B"/>
                </a:solidFill>
                <a:latin typeface="Arial"/>
                <a:cs typeface="Arial"/>
              </a:rPr>
              <a:t>d</a:t>
            </a:r>
            <a:endParaRPr sz="700">
              <a:latin typeface="Arial"/>
              <a:cs typeface="Arial"/>
            </a:endParaRPr>
          </a:p>
        </p:txBody>
      </p:sp>
      <p:sp>
        <p:nvSpPr>
          <p:cNvPr id="255" name="object 255"/>
          <p:cNvSpPr txBox="1"/>
          <p:nvPr/>
        </p:nvSpPr>
        <p:spPr>
          <a:xfrm>
            <a:off x="8695366" y="5261044"/>
            <a:ext cx="654685" cy="220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770"/>
              </a:lnSpc>
              <a:spcBef>
                <a:spcPts val="100"/>
              </a:spcBef>
            </a:pPr>
            <a:r>
              <a:rPr sz="700" spc="-35" dirty="0">
                <a:solidFill>
                  <a:srgbClr val="1C1C1B"/>
                </a:solidFill>
                <a:latin typeface="Tahoma"/>
                <a:cs typeface="Tahoma"/>
              </a:rPr>
              <a:t>5170×2470</a:t>
            </a:r>
            <a:endParaRPr sz="700">
              <a:latin typeface="Tahoma"/>
              <a:cs typeface="Tahoma"/>
            </a:endParaRPr>
          </a:p>
          <a:p>
            <a:pPr algn="ctr">
              <a:lnSpc>
                <a:spcPts val="770"/>
              </a:lnSpc>
            </a:pP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5170×2470×350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56" name="object 256"/>
          <p:cNvSpPr txBox="1"/>
          <p:nvPr/>
        </p:nvSpPr>
        <p:spPr>
          <a:xfrm>
            <a:off x="9860400" y="5516454"/>
            <a:ext cx="7112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57" name="object 257"/>
          <p:cNvSpPr txBox="1"/>
          <p:nvPr/>
        </p:nvSpPr>
        <p:spPr>
          <a:xfrm>
            <a:off x="5997073" y="5516454"/>
            <a:ext cx="21844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5" dirty="0">
                <a:solidFill>
                  <a:srgbClr val="1C1C1B"/>
                </a:solidFill>
                <a:latin typeface="Tahoma"/>
                <a:cs typeface="Tahoma"/>
              </a:rPr>
              <a:t>3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000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58" name="object 258"/>
          <p:cNvSpPr txBox="1"/>
          <p:nvPr/>
        </p:nvSpPr>
        <p:spPr>
          <a:xfrm>
            <a:off x="7123880" y="5472004"/>
            <a:ext cx="212725" cy="220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770"/>
              </a:lnSpc>
              <a:spcBef>
                <a:spcPts val="100"/>
              </a:spcBef>
            </a:pP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sz="700" spc="-15" dirty="0">
                <a:solidFill>
                  <a:srgbClr val="1C1C1B"/>
                </a:solidFill>
                <a:latin typeface="Tahoma"/>
                <a:cs typeface="Tahoma"/>
              </a:rPr>
              <a:t>04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  <a:p>
            <a:pPr marL="15875">
              <a:lnSpc>
                <a:spcPts val="770"/>
              </a:lnSpc>
            </a:pPr>
            <a:r>
              <a:rPr sz="700" spc="-35" dirty="0">
                <a:solidFill>
                  <a:srgbClr val="1C1C1B"/>
                </a:solidFill>
                <a:latin typeface="Tahoma"/>
                <a:cs typeface="Tahoma"/>
              </a:rPr>
              <a:t>2010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59" name="object 259"/>
          <p:cNvSpPr txBox="1"/>
          <p:nvPr/>
        </p:nvSpPr>
        <p:spPr>
          <a:xfrm>
            <a:off x="7988166" y="5472004"/>
            <a:ext cx="330835" cy="220979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21590" marR="5080" indent="-9525">
              <a:lnSpc>
                <a:spcPts val="700"/>
              </a:lnSpc>
              <a:spcBef>
                <a:spcPts val="240"/>
              </a:spcBef>
            </a:pPr>
            <a:r>
              <a:rPr sz="700" spc="20" dirty="0">
                <a:solidFill>
                  <a:srgbClr val="1C1C1B"/>
                </a:solidFill>
                <a:latin typeface="Tahoma"/>
                <a:cs typeface="Tahoma"/>
              </a:rPr>
              <a:t>p</a:t>
            </a:r>
            <a:r>
              <a:rPr sz="700" spc="10" dirty="0">
                <a:solidFill>
                  <a:srgbClr val="1C1C1B"/>
                </a:solidFill>
                <a:latin typeface="Tahoma"/>
                <a:cs typeface="Tahoma"/>
              </a:rPr>
              <a:t>l</a:t>
            </a:r>
            <a:r>
              <a:rPr sz="700" spc="35" dirty="0">
                <a:solidFill>
                  <a:srgbClr val="1C1C1B"/>
                </a:solidFill>
                <a:latin typeface="Tahoma"/>
                <a:cs typeface="Tahoma"/>
              </a:rPr>
              <a:t>a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t</a:t>
            </a:r>
            <a:r>
              <a:rPr sz="700" spc="5" dirty="0">
                <a:solidFill>
                  <a:srgbClr val="1C1C1B"/>
                </a:solidFill>
                <a:latin typeface="Tahoma"/>
                <a:cs typeface="Tahoma"/>
              </a:rPr>
              <a:t>e</a:t>
            </a:r>
            <a:r>
              <a:rPr sz="700" spc="10" dirty="0">
                <a:solidFill>
                  <a:srgbClr val="1C1C1B"/>
                </a:solidFill>
                <a:latin typeface="Tahoma"/>
                <a:cs typeface="Tahoma"/>
              </a:rPr>
              <a:t>a</a:t>
            </a:r>
            <a:r>
              <a:rPr sz="700" spc="15" dirty="0">
                <a:solidFill>
                  <a:srgbClr val="1C1C1B"/>
                </a:solidFill>
                <a:latin typeface="Tahoma"/>
                <a:cs typeface="Tahoma"/>
              </a:rPr>
              <a:t>u  </a:t>
            </a:r>
            <a:r>
              <a:rPr sz="700" spc="35" dirty="0">
                <a:solidFill>
                  <a:srgbClr val="1C1C1B"/>
                </a:solidFill>
                <a:latin typeface="Arial"/>
                <a:cs typeface="Arial"/>
              </a:rPr>
              <a:t>fl</a:t>
            </a:r>
            <a:r>
              <a:rPr sz="700" spc="-10" dirty="0">
                <a:solidFill>
                  <a:srgbClr val="1C1C1B"/>
                </a:solidFill>
                <a:latin typeface="Arial"/>
                <a:cs typeface="Arial"/>
              </a:rPr>
              <a:t>a</a:t>
            </a:r>
            <a:r>
              <a:rPr sz="700" spc="15" dirty="0">
                <a:solidFill>
                  <a:srgbClr val="1C1C1B"/>
                </a:solidFill>
                <a:latin typeface="Arial"/>
                <a:cs typeface="Arial"/>
              </a:rPr>
              <a:t>t</a:t>
            </a:r>
            <a:r>
              <a:rPr sz="700" spc="50" dirty="0">
                <a:solidFill>
                  <a:srgbClr val="1C1C1B"/>
                </a:solidFill>
                <a:latin typeface="Arial"/>
                <a:cs typeface="Arial"/>
              </a:rPr>
              <a:t>b</a:t>
            </a:r>
            <a:r>
              <a:rPr sz="700" spc="-5" dirty="0">
                <a:solidFill>
                  <a:srgbClr val="1C1C1B"/>
                </a:solidFill>
                <a:latin typeface="Arial"/>
                <a:cs typeface="Arial"/>
              </a:rPr>
              <a:t>e</a:t>
            </a:r>
            <a:r>
              <a:rPr sz="700" spc="15" dirty="0">
                <a:solidFill>
                  <a:srgbClr val="1C1C1B"/>
                </a:solidFill>
                <a:latin typeface="Arial"/>
                <a:cs typeface="Arial"/>
              </a:rPr>
              <a:t>d</a:t>
            </a:r>
            <a:endParaRPr sz="700">
              <a:latin typeface="Arial"/>
              <a:cs typeface="Arial"/>
            </a:endParaRPr>
          </a:p>
        </p:txBody>
      </p:sp>
      <p:sp>
        <p:nvSpPr>
          <p:cNvPr id="260" name="object 260"/>
          <p:cNvSpPr txBox="1"/>
          <p:nvPr/>
        </p:nvSpPr>
        <p:spPr>
          <a:xfrm>
            <a:off x="8695366" y="5472004"/>
            <a:ext cx="654685" cy="220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770"/>
              </a:lnSpc>
              <a:spcBef>
                <a:spcPts val="100"/>
              </a:spcBef>
            </a:pPr>
            <a:r>
              <a:rPr sz="700" spc="-35" dirty="0">
                <a:solidFill>
                  <a:srgbClr val="1C1C1B"/>
                </a:solidFill>
                <a:latin typeface="Tahoma"/>
                <a:cs typeface="Tahoma"/>
              </a:rPr>
              <a:t>5170×2470</a:t>
            </a:r>
            <a:endParaRPr sz="700">
              <a:latin typeface="Tahoma"/>
              <a:cs typeface="Tahoma"/>
            </a:endParaRPr>
          </a:p>
          <a:p>
            <a:pPr algn="ctr">
              <a:lnSpc>
                <a:spcPts val="770"/>
              </a:lnSpc>
            </a:pP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5170×2470×350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61" name="object 261"/>
          <p:cNvSpPr txBox="1"/>
          <p:nvPr/>
        </p:nvSpPr>
        <p:spPr>
          <a:xfrm>
            <a:off x="7124325" y="5682964"/>
            <a:ext cx="211454" cy="220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770"/>
              </a:lnSpc>
              <a:spcBef>
                <a:spcPts val="100"/>
              </a:spcBef>
            </a:pPr>
            <a:r>
              <a:rPr sz="700" spc="-35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sz="700" spc="-10" dirty="0">
                <a:solidFill>
                  <a:srgbClr val="1C1C1B"/>
                </a:solidFill>
                <a:latin typeface="Tahoma"/>
                <a:cs typeface="Tahoma"/>
              </a:rPr>
              <a:t>4</a:t>
            </a:r>
            <a:r>
              <a:rPr sz="700" spc="-15" dirty="0">
                <a:solidFill>
                  <a:srgbClr val="1C1C1B"/>
                </a:solidFill>
                <a:latin typeface="Tahoma"/>
                <a:cs typeface="Tahoma"/>
              </a:rPr>
              <a:t>3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  <a:p>
            <a:pPr marL="12700">
              <a:lnSpc>
                <a:spcPts val="770"/>
              </a:lnSpc>
            </a:pPr>
            <a:r>
              <a:rPr sz="700" spc="-35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sz="700" spc="-15" dirty="0">
                <a:solidFill>
                  <a:srgbClr val="1C1C1B"/>
                </a:solidFill>
                <a:latin typeface="Tahoma"/>
                <a:cs typeface="Tahoma"/>
              </a:rPr>
              <a:t>4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62" name="object 262"/>
          <p:cNvSpPr txBox="1"/>
          <p:nvPr/>
        </p:nvSpPr>
        <p:spPr>
          <a:xfrm>
            <a:off x="7988077" y="5682964"/>
            <a:ext cx="330835" cy="220979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21590" marR="5080" indent="-9525">
              <a:lnSpc>
                <a:spcPts val="700"/>
              </a:lnSpc>
              <a:spcBef>
                <a:spcPts val="240"/>
              </a:spcBef>
            </a:pPr>
            <a:r>
              <a:rPr sz="700" spc="20" dirty="0">
                <a:solidFill>
                  <a:srgbClr val="1C1C1B"/>
                </a:solidFill>
                <a:latin typeface="Tahoma"/>
                <a:cs typeface="Tahoma"/>
              </a:rPr>
              <a:t>p</a:t>
            </a:r>
            <a:r>
              <a:rPr sz="700" spc="10" dirty="0">
                <a:solidFill>
                  <a:srgbClr val="1C1C1B"/>
                </a:solidFill>
                <a:latin typeface="Tahoma"/>
                <a:cs typeface="Tahoma"/>
              </a:rPr>
              <a:t>l</a:t>
            </a:r>
            <a:r>
              <a:rPr sz="700" spc="35" dirty="0">
                <a:solidFill>
                  <a:srgbClr val="1C1C1B"/>
                </a:solidFill>
                <a:latin typeface="Tahoma"/>
                <a:cs typeface="Tahoma"/>
              </a:rPr>
              <a:t>a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t</a:t>
            </a:r>
            <a:r>
              <a:rPr sz="700" spc="5" dirty="0">
                <a:solidFill>
                  <a:srgbClr val="1C1C1B"/>
                </a:solidFill>
                <a:latin typeface="Tahoma"/>
                <a:cs typeface="Tahoma"/>
              </a:rPr>
              <a:t>e</a:t>
            </a:r>
            <a:r>
              <a:rPr sz="700" spc="10" dirty="0">
                <a:solidFill>
                  <a:srgbClr val="1C1C1B"/>
                </a:solidFill>
                <a:latin typeface="Tahoma"/>
                <a:cs typeface="Tahoma"/>
              </a:rPr>
              <a:t>a</a:t>
            </a:r>
            <a:r>
              <a:rPr sz="700" spc="15" dirty="0">
                <a:solidFill>
                  <a:srgbClr val="1C1C1B"/>
                </a:solidFill>
                <a:latin typeface="Tahoma"/>
                <a:cs typeface="Tahoma"/>
              </a:rPr>
              <a:t>u  </a:t>
            </a:r>
            <a:r>
              <a:rPr sz="700" spc="35" dirty="0">
                <a:solidFill>
                  <a:srgbClr val="1C1C1B"/>
                </a:solidFill>
                <a:latin typeface="Arial"/>
                <a:cs typeface="Arial"/>
              </a:rPr>
              <a:t>fl</a:t>
            </a:r>
            <a:r>
              <a:rPr sz="700" spc="-10" dirty="0">
                <a:solidFill>
                  <a:srgbClr val="1C1C1B"/>
                </a:solidFill>
                <a:latin typeface="Arial"/>
                <a:cs typeface="Arial"/>
              </a:rPr>
              <a:t>a</a:t>
            </a:r>
            <a:r>
              <a:rPr sz="700" spc="15" dirty="0">
                <a:solidFill>
                  <a:srgbClr val="1C1C1B"/>
                </a:solidFill>
                <a:latin typeface="Arial"/>
                <a:cs typeface="Arial"/>
              </a:rPr>
              <a:t>t</a:t>
            </a:r>
            <a:r>
              <a:rPr sz="700" spc="50" dirty="0">
                <a:solidFill>
                  <a:srgbClr val="1C1C1B"/>
                </a:solidFill>
                <a:latin typeface="Arial"/>
                <a:cs typeface="Arial"/>
              </a:rPr>
              <a:t>b</a:t>
            </a:r>
            <a:r>
              <a:rPr sz="700" spc="-5" dirty="0">
                <a:solidFill>
                  <a:srgbClr val="1C1C1B"/>
                </a:solidFill>
                <a:latin typeface="Arial"/>
                <a:cs typeface="Arial"/>
              </a:rPr>
              <a:t>e</a:t>
            </a:r>
            <a:r>
              <a:rPr sz="700" spc="15" dirty="0">
                <a:solidFill>
                  <a:srgbClr val="1C1C1B"/>
                </a:solidFill>
                <a:latin typeface="Arial"/>
                <a:cs typeface="Arial"/>
              </a:rPr>
              <a:t>d</a:t>
            </a:r>
            <a:endParaRPr sz="700">
              <a:latin typeface="Arial"/>
              <a:cs typeface="Arial"/>
            </a:endParaRPr>
          </a:p>
        </p:txBody>
      </p:sp>
      <p:sp>
        <p:nvSpPr>
          <p:cNvPr id="263" name="object 263"/>
          <p:cNvSpPr txBox="1"/>
          <p:nvPr/>
        </p:nvSpPr>
        <p:spPr>
          <a:xfrm>
            <a:off x="8695277" y="5682964"/>
            <a:ext cx="654685" cy="220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770"/>
              </a:lnSpc>
              <a:spcBef>
                <a:spcPts val="100"/>
              </a:spcBef>
            </a:pPr>
            <a:r>
              <a:rPr sz="700" spc="-35" dirty="0">
                <a:solidFill>
                  <a:srgbClr val="1C1C1B"/>
                </a:solidFill>
                <a:latin typeface="Tahoma"/>
                <a:cs typeface="Tahoma"/>
              </a:rPr>
              <a:t>5170×2470</a:t>
            </a:r>
            <a:endParaRPr sz="700">
              <a:latin typeface="Tahoma"/>
              <a:cs typeface="Tahoma"/>
            </a:endParaRPr>
          </a:p>
          <a:p>
            <a:pPr algn="ctr">
              <a:lnSpc>
                <a:spcPts val="770"/>
              </a:lnSpc>
            </a:pP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5170×2470×350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64" name="object 264"/>
          <p:cNvSpPr txBox="1"/>
          <p:nvPr/>
        </p:nvSpPr>
        <p:spPr>
          <a:xfrm>
            <a:off x="9860222" y="6149333"/>
            <a:ext cx="7112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65" name="object 265"/>
          <p:cNvSpPr txBox="1"/>
          <p:nvPr/>
        </p:nvSpPr>
        <p:spPr>
          <a:xfrm>
            <a:off x="7125569" y="6104883"/>
            <a:ext cx="208915" cy="220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770"/>
              </a:lnSpc>
              <a:spcBef>
                <a:spcPts val="100"/>
              </a:spcBef>
            </a:pPr>
            <a:r>
              <a:rPr sz="700" spc="-45" dirty="0">
                <a:solidFill>
                  <a:srgbClr val="1C1C1B"/>
                </a:solidFill>
                <a:latin typeface="Tahoma"/>
                <a:cs typeface="Tahoma"/>
              </a:rPr>
              <a:t>1</a:t>
            </a:r>
            <a:r>
              <a:rPr sz="700" spc="-15" dirty="0">
                <a:solidFill>
                  <a:srgbClr val="1C1C1B"/>
                </a:solidFill>
                <a:latin typeface="Tahoma"/>
                <a:cs typeface="Tahoma"/>
              </a:rPr>
              <a:t>9</a:t>
            </a: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5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  <a:p>
            <a:pPr marL="12700">
              <a:lnSpc>
                <a:spcPts val="770"/>
              </a:lnSpc>
            </a:pPr>
            <a:r>
              <a:rPr sz="700" spc="-45" dirty="0">
                <a:solidFill>
                  <a:srgbClr val="1C1C1B"/>
                </a:solidFill>
                <a:latin typeface="Tahoma"/>
                <a:cs typeface="Tahoma"/>
              </a:rPr>
              <a:t>1</a:t>
            </a: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9</a:t>
            </a: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66" name="object 266"/>
          <p:cNvSpPr txBox="1"/>
          <p:nvPr/>
        </p:nvSpPr>
        <p:spPr>
          <a:xfrm>
            <a:off x="7987989" y="6104883"/>
            <a:ext cx="330835" cy="220979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21590" marR="5080" indent="-9525">
              <a:lnSpc>
                <a:spcPts val="700"/>
              </a:lnSpc>
              <a:spcBef>
                <a:spcPts val="240"/>
              </a:spcBef>
            </a:pPr>
            <a:r>
              <a:rPr sz="700" spc="20" dirty="0">
                <a:solidFill>
                  <a:srgbClr val="1C1C1B"/>
                </a:solidFill>
                <a:latin typeface="Tahoma"/>
                <a:cs typeface="Tahoma"/>
              </a:rPr>
              <a:t>p</a:t>
            </a:r>
            <a:r>
              <a:rPr sz="700" spc="10" dirty="0">
                <a:solidFill>
                  <a:srgbClr val="1C1C1B"/>
                </a:solidFill>
                <a:latin typeface="Tahoma"/>
                <a:cs typeface="Tahoma"/>
              </a:rPr>
              <a:t>l</a:t>
            </a:r>
            <a:r>
              <a:rPr sz="700" spc="35" dirty="0">
                <a:solidFill>
                  <a:srgbClr val="1C1C1B"/>
                </a:solidFill>
                <a:latin typeface="Tahoma"/>
                <a:cs typeface="Tahoma"/>
              </a:rPr>
              <a:t>a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t</a:t>
            </a:r>
            <a:r>
              <a:rPr sz="700" spc="5" dirty="0">
                <a:solidFill>
                  <a:srgbClr val="1C1C1B"/>
                </a:solidFill>
                <a:latin typeface="Tahoma"/>
                <a:cs typeface="Tahoma"/>
              </a:rPr>
              <a:t>e</a:t>
            </a:r>
            <a:r>
              <a:rPr sz="700" spc="10" dirty="0">
                <a:solidFill>
                  <a:srgbClr val="1C1C1B"/>
                </a:solidFill>
                <a:latin typeface="Tahoma"/>
                <a:cs typeface="Tahoma"/>
              </a:rPr>
              <a:t>a</a:t>
            </a:r>
            <a:r>
              <a:rPr sz="700" spc="15" dirty="0">
                <a:solidFill>
                  <a:srgbClr val="1C1C1B"/>
                </a:solidFill>
                <a:latin typeface="Tahoma"/>
                <a:cs typeface="Tahoma"/>
              </a:rPr>
              <a:t>u  </a:t>
            </a:r>
            <a:r>
              <a:rPr sz="700" spc="35" dirty="0">
                <a:solidFill>
                  <a:srgbClr val="1C1C1B"/>
                </a:solidFill>
                <a:latin typeface="Arial"/>
                <a:cs typeface="Arial"/>
              </a:rPr>
              <a:t>fl</a:t>
            </a:r>
            <a:r>
              <a:rPr sz="700" spc="-10" dirty="0">
                <a:solidFill>
                  <a:srgbClr val="1C1C1B"/>
                </a:solidFill>
                <a:latin typeface="Arial"/>
                <a:cs typeface="Arial"/>
              </a:rPr>
              <a:t>a</a:t>
            </a:r>
            <a:r>
              <a:rPr sz="700" spc="15" dirty="0">
                <a:solidFill>
                  <a:srgbClr val="1C1C1B"/>
                </a:solidFill>
                <a:latin typeface="Arial"/>
                <a:cs typeface="Arial"/>
              </a:rPr>
              <a:t>t</a:t>
            </a:r>
            <a:r>
              <a:rPr sz="700" spc="50" dirty="0">
                <a:solidFill>
                  <a:srgbClr val="1C1C1B"/>
                </a:solidFill>
                <a:latin typeface="Arial"/>
                <a:cs typeface="Arial"/>
              </a:rPr>
              <a:t>b</a:t>
            </a:r>
            <a:r>
              <a:rPr sz="700" spc="-5" dirty="0">
                <a:solidFill>
                  <a:srgbClr val="1C1C1B"/>
                </a:solidFill>
                <a:latin typeface="Arial"/>
                <a:cs typeface="Arial"/>
              </a:rPr>
              <a:t>e</a:t>
            </a:r>
            <a:r>
              <a:rPr sz="700" spc="15" dirty="0">
                <a:solidFill>
                  <a:srgbClr val="1C1C1B"/>
                </a:solidFill>
                <a:latin typeface="Arial"/>
                <a:cs typeface="Arial"/>
              </a:rPr>
              <a:t>d</a:t>
            </a:r>
            <a:endParaRPr sz="700">
              <a:latin typeface="Arial"/>
              <a:cs typeface="Arial"/>
            </a:endParaRPr>
          </a:p>
        </p:txBody>
      </p:sp>
      <p:sp>
        <p:nvSpPr>
          <p:cNvPr id="267" name="object 267"/>
          <p:cNvSpPr txBox="1"/>
          <p:nvPr/>
        </p:nvSpPr>
        <p:spPr>
          <a:xfrm>
            <a:off x="8691098" y="6104883"/>
            <a:ext cx="662940" cy="220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770"/>
              </a:lnSpc>
              <a:spcBef>
                <a:spcPts val="100"/>
              </a:spcBef>
            </a:pP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6130×2470</a:t>
            </a:r>
            <a:endParaRPr sz="700">
              <a:latin typeface="Tahoma"/>
              <a:cs typeface="Tahoma"/>
            </a:endParaRPr>
          </a:p>
          <a:p>
            <a:pPr algn="ctr">
              <a:lnSpc>
                <a:spcPts val="770"/>
              </a:lnSpc>
            </a:pP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6130×2470×350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68" name="object 268"/>
          <p:cNvSpPr txBox="1"/>
          <p:nvPr/>
        </p:nvSpPr>
        <p:spPr>
          <a:xfrm>
            <a:off x="5997784" y="6360293"/>
            <a:ext cx="21336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35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69" name="object 269"/>
          <p:cNvSpPr txBox="1"/>
          <p:nvPr/>
        </p:nvSpPr>
        <p:spPr>
          <a:xfrm>
            <a:off x="7123703" y="6315843"/>
            <a:ext cx="212725" cy="220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>
              <a:lnSpc>
                <a:spcPts val="770"/>
              </a:lnSpc>
              <a:spcBef>
                <a:spcPts val="100"/>
              </a:spcBef>
            </a:pP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3</a:t>
            </a:r>
            <a:r>
              <a:rPr sz="700" spc="-15" dirty="0">
                <a:solidFill>
                  <a:srgbClr val="1C1C1B"/>
                </a:solidFill>
                <a:latin typeface="Tahoma"/>
                <a:cs typeface="Tahoma"/>
              </a:rPr>
              <a:t>3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  <a:p>
            <a:pPr marL="12700">
              <a:lnSpc>
                <a:spcPts val="770"/>
              </a:lnSpc>
            </a:pP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22</a:t>
            </a:r>
            <a:r>
              <a:rPr sz="700" spc="-10" dirty="0">
                <a:solidFill>
                  <a:srgbClr val="1C1C1B"/>
                </a:solidFill>
                <a:latin typeface="Tahoma"/>
                <a:cs typeface="Tahoma"/>
              </a:rPr>
              <a:t>9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70" name="object 270"/>
          <p:cNvSpPr txBox="1"/>
          <p:nvPr/>
        </p:nvSpPr>
        <p:spPr>
          <a:xfrm>
            <a:off x="7987989" y="6315843"/>
            <a:ext cx="330835" cy="220979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21590" marR="5080" indent="-9525">
              <a:lnSpc>
                <a:spcPts val="700"/>
              </a:lnSpc>
              <a:spcBef>
                <a:spcPts val="240"/>
              </a:spcBef>
            </a:pPr>
            <a:r>
              <a:rPr sz="700" spc="20" dirty="0">
                <a:solidFill>
                  <a:srgbClr val="1C1C1B"/>
                </a:solidFill>
                <a:latin typeface="Tahoma"/>
                <a:cs typeface="Tahoma"/>
              </a:rPr>
              <a:t>p</a:t>
            </a:r>
            <a:r>
              <a:rPr sz="700" spc="10" dirty="0">
                <a:solidFill>
                  <a:srgbClr val="1C1C1B"/>
                </a:solidFill>
                <a:latin typeface="Tahoma"/>
                <a:cs typeface="Tahoma"/>
              </a:rPr>
              <a:t>l</a:t>
            </a:r>
            <a:r>
              <a:rPr sz="700" spc="35" dirty="0">
                <a:solidFill>
                  <a:srgbClr val="1C1C1B"/>
                </a:solidFill>
                <a:latin typeface="Tahoma"/>
                <a:cs typeface="Tahoma"/>
              </a:rPr>
              <a:t>a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t</a:t>
            </a:r>
            <a:r>
              <a:rPr sz="700" spc="5" dirty="0">
                <a:solidFill>
                  <a:srgbClr val="1C1C1B"/>
                </a:solidFill>
                <a:latin typeface="Tahoma"/>
                <a:cs typeface="Tahoma"/>
              </a:rPr>
              <a:t>e</a:t>
            </a:r>
            <a:r>
              <a:rPr sz="700" spc="10" dirty="0">
                <a:solidFill>
                  <a:srgbClr val="1C1C1B"/>
                </a:solidFill>
                <a:latin typeface="Tahoma"/>
                <a:cs typeface="Tahoma"/>
              </a:rPr>
              <a:t>a</a:t>
            </a:r>
            <a:r>
              <a:rPr sz="700" spc="15" dirty="0">
                <a:solidFill>
                  <a:srgbClr val="1C1C1B"/>
                </a:solidFill>
                <a:latin typeface="Tahoma"/>
                <a:cs typeface="Tahoma"/>
              </a:rPr>
              <a:t>u  </a:t>
            </a:r>
            <a:r>
              <a:rPr sz="700" spc="35" dirty="0">
                <a:solidFill>
                  <a:srgbClr val="1C1C1B"/>
                </a:solidFill>
                <a:latin typeface="Arial"/>
                <a:cs typeface="Arial"/>
              </a:rPr>
              <a:t>fl</a:t>
            </a:r>
            <a:r>
              <a:rPr sz="700" spc="-10" dirty="0">
                <a:solidFill>
                  <a:srgbClr val="1C1C1B"/>
                </a:solidFill>
                <a:latin typeface="Arial"/>
                <a:cs typeface="Arial"/>
              </a:rPr>
              <a:t>a</a:t>
            </a:r>
            <a:r>
              <a:rPr sz="700" spc="15" dirty="0">
                <a:solidFill>
                  <a:srgbClr val="1C1C1B"/>
                </a:solidFill>
                <a:latin typeface="Arial"/>
                <a:cs typeface="Arial"/>
              </a:rPr>
              <a:t>t</a:t>
            </a:r>
            <a:r>
              <a:rPr sz="700" spc="50" dirty="0">
                <a:solidFill>
                  <a:srgbClr val="1C1C1B"/>
                </a:solidFill>
                <a:latin typeface="Arial"/>
                <a:cs typeface="Arial"/>
              </a:rPr>
              <a:t>b</a:t>
            </a:r>
            <a:r>
              <a:rPr sz="700" spc="-5" dirty="0">
                <a:solidFill>
                  <a:srgbClr val="1C1C1B"/>
                </a:solidFill>
                <a:latin typeface="Arial"/>
                <a:cs typeface="Arial"/>
              </a:rPr>
              <a:t>e</a:t>
            </a:r>
            <a:r>
              <a:rPr sz="700" spc="15" dirty="0">
                <a:solidFill>
                  <a:srgbClr val="1C1C1B"/>
                </a:solidFill>
                <a:latin typeface="Arial"/>
                <a:cs typeface="Arial"/>
              </a:rPr>
              <a:t>d</a:t>
            </a:r>
            <a:endParaRPr sz="700">
              <a:latin typeface="Arial"/>
              <a:cs typeface="Arial"/>
            </a:endParaRPr>
          </a:p>
        </p:txBody>
      </p:sp>
      <p:sp>
        <p:nvSpPr>
          <p:cNvPr id="271" name="object 271"/>
          <p:cNvSpPr txBox="1"/>
          <p:nvPr/>
        </p:nvSpPr>
        <p:spPr>
          <a:xfrm>
            <a:off x="8691098" y="6315843"/>
            <a:ext cx="662940" cy="220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770"/>
              </a:lnSpc>
              <a:spcBef>
                <a:spcPts val="100"/>
              </a:spcBef>
            </a:pP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6130×2470</a:t>
            </a:r>
            <a:endParaRPr sz="700">
              <a:latin typeface="Tahoma"/>
              <a:cs typeface="Tahoma"/>
            </a:endParaRPr>
          </a:p>
          <a:p>
            <a:pPr algn="ctr">
              <a:lnSpc>
                <a:spcPts val="770"/>
              </a:lnSpc>
            </a:pP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6130×2470×350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72" name="object 272"/>
          <p:cNvSpPr txBox="1"/>
          <p:nvPr/>
        </p:nvSpPr>
        <p:spPr>
          <a:xfrm>
            <a:off x="4763941" y="6676688"/>
            <a:ext cx="42354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60" dirty="0">
                <a:solidFill>
                  <a:srgbClr val="1C1C1B"/>
                </a:solidFill>
                <a:latin typeface="Tahoma"/>
                <a:cs typeface="Tahoma"/>
              </a:rPr>
              <a:t>ADAM</a:t>
            </a:r>
            <a:r>
              <a:rPr sz="700" spc="-110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700" spc="45" dirty="0">
                <a:solidFill>
                  <a:srgbClr val="1C1C1B"/>
                </a:solidFill>
                <a:latin typeface="Tahoma"/>
                <a:cs typeface="Tahoma"/>
              </a:rPr>
              <a:t>AL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73" name="object 273"/>
          <p:cNvSpPr txBox="1"/>
          <p:nvPr/>
        </p:nvSpPr>
        <p:spPr>
          <a:xfrm>
            <a:off x="5999740" y="6571253"/>
            <a:ext cx="20955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sz="700" spc="-45" dirty="0">
                <a:solidFill>
                  <a:srgbClr val="1C1C1B"/>
                </a:solidFill>
                <a:latin typeface="Tahoma"/>
                <a:cs typeface="Tahoma"/>
              </a:rPr>
              <a:t>7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74" name="object 274"/>
          <p:cNvSpPr txBox="1"/>
          <p:nvPr/>
        </p:nvSpPr>
        <p:spPr>
          <a:xfrm>
            <a:off x="7123080" y="6526803"/>
            <a:ext cx="213550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76935" algn="l"/>
                <a:tab pos="1676400" algn="l"/>
              </a:tabLst>
            </a:pP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r>
              <a:rPr sz="700" spc="-10" dirty="0">
                <a:solidFill>
                  <a:srgbClr val="1C1C1B"/>
                </a:solidFill>
                <a:latin typeface="Tahoma"/>
                <a:cs typeface="Tahoma"/>
              </a:rPr>
              <a:t>6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r>
              <a:rPr sz="700" dirty="0">
                <a:solidFill>
                  <a:srgbClr val="1C1C1B"/>
                </a:solidFill>
                <a:latin typeface="Tahoma"/>
                <a:cs typeface="Tahoma"/>
              </a:rPr>
              <a:t>	</a:t>
            </a:r>
            <a:r>
              <a:rPr sz="700" spc="20" dirty="0">
                <a:solidFill>
                  <a:srgbClr val="1C1C1B"/>
                </a:solidFill>
                <a:latin typeface="Tahoma"/>
                <a:cs typeface="Tahoma"/>
              </a:rPr>
              <a:t>p</a:t>
            </a:r>
            <a:r>
              <a:rPr sz="700" spc="10" dirty="0">
                <a:solidFill>
                  <a:srgbClr val="1C1C1B"/>
                </a:solidFill>
                <a:latin typeface="Tahoma"/>
                <a:cs typeface="Tahoma"/>
              </a:rPr>
              <a:t>l</a:t>
            </a:r>
            <a:r>
              <a:rPr sz="700" spc="35" dirty="0">
                <a:solidFill>
                  <a:srgbClr val="1C1C1B"/>
                </a:solidFill>
                <a:latin typeface="Tahoma"/>
                <a:cs typeface="Tahoma"/>
              </a:rPr>
              <a:t>a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t</a:t>
            </a:r>
            <a:r>
              <a:rPr sz="700" spc="5" dirty="0">
                <a:solidFill>
                  <a:srgbClr val="1C1C1B"/>
                </a:solidFill>
                <a:latin typeface="Tahoma"/>
                <a:cs typeface="Tahoma"/>
              </a:rPr>
              <a:t>e</a:t>
            </a:r>
            <a:r>
              <a:rPr sz="700" spc="10" dirty="0">
                <a:solidFill>
                  <a:srgbClr val="1C1C1B"/>
                </a:solidFill>
                <a:latin typeface="Tahoma"/>
                <a:cs typeface="Tahoma"/>
              </a:rPr>
              <a:t>a</a:t>
            </a:r>
            <a:r>
              <a:rPr sz="700" spc="20" dirty="0">
                <a:solidFill>
                  <a:srgbClr val="1C1C1B"/>
                </a:solidFill>
                <a:latin typeface="Tahoma"/>
                <a:cs typeface="Tahoma"/>
              </a:rPr>
              <a:t>u</a:t>
            </a:r>
            <a:r>
              <a:rPr sz="700" dirty="0">
                <a:solidFill>
                  <a:srgbClr val="1C1C1B"/>
                </a:solidFill>
                <a:latin typeface="Tahoma"/>
                <a:cs typeface="Tahoma"/>
              </a:rPr>
              <a:t>	</a:t>
            </a:r>
            <a:r>
              <a:rPr sz="700" spc="-10" dirty="0">
                <a:solidFill>
                  <a:srgbClr val="1C1C1B"/>
                </a:solidFill>
                <a:latin typeface="Tahoma"/>
                <a:cs typeface="Tahoma"/>
              </a:rPr>
              <a:t>44</a:t>
            </a:r>
            <a:r>
              <a:rPr sz="700" spc="-15" dirty="0">
                <a:solidFill>
                  <a:srgbClr val="1C1C1B"/>
                </a:solidFill>
                <a:latin typeface="Tahoma"/>
                <a:cs typeface="Tahoma"/>
              </a:rPr>
              <a:t>3</a:t>
            </a:r>
            <a:r>
              <a:rPr sz="70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r>
              <a:rPr sz="700" spc="10" dirty="0">
                <a:solidFill>
                  <a:srgbClr val="1C1C1B"/>
                </a:solidFill>
                <a:latin typeface="Tahoma"/>
                <a:cs typeface="Tahoma"/>
              </a:rPr>
              <a:t>×</a:t>
            </a: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sz="700" spc="-1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r>
              <a:rPr sz="700" spc="-15" dirty="0">
                <a:solidFill>
                  <a:srgbClr val="1C1C1B"/>
                </a:solidFill>
                <a:latin typeface="Tahoma"/>
                <a:cs typeface="Tahoma"/>
              </a:rPr>
              <a:t>9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5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75" name="object 275"/>
          <p:cNvSpPr txBox="1"/>
          <p:nvPr/>
        </p:nvSpPr>
        <p:spPr>
          <a:xfrm>
            <a:off x="5528805" y="6615703"/>
            <a:ext cx="4015104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08455" algn="l"/>
                <a:tab pos="2480310" algn="l"/>
                <a:tab pos="3166745" algn="l"/>
                <a:tab pos="4001770" algn="l"/>
              </a:tabLst>
            </a:pPr>
            <a:r>
              <a:rPr sz="700" u="sng" spc="-45" dirty="0">
                <a:solidFill>
                  <a:srgbClr val="1C1C1B"/>
                </a:solidFill>
                <a:uFill>
                  <a:solidFill>
                    <a:srgbClr val="1C1C1B"/>
                  </a:solidFill>
                </a:uFill>
                <a:latin typeface="Tahoma"/>
                <a:cs typeface="Tahoma"/>
              </a:rPr>
              <a:t> 	</a:t>
            </a:r>
            <a:r>
              <a:rPr sz="700" u="sng" spc="-20" dirty="0">
                <a:solidFill>
                  <a:srgbClr val="1C1C1B"/>
                </a:solidFill>
                <a:uFill>
                  <a:solidFill>
                    <a:srgbClr val="1C1C1B"/>
                  </a:solidFill>
                </a:uFill>
                <a:latin typeface="Tahoma"/>
                <a:cs typeface="Tahoma"/>
              </a:rPr>
              <a:t>1990	</a:t>
            </a:r>
            <a:r>
              <a:rPr sz="700" u="sng" spc="20" dirty="0">
                <a:solidFill>
                  <a:srgbClr val="1C1C1B"/>
                </a:solidFill>
                <a:uFill>
                  <a:solidFill>
                    <a:srgbClr val="1C1C1B"/>
                  </a:solidFill>
                </a:uFill>
                <a:latin typeface="Arial"/>
                <a:cs typeface="Arial"/>
              </a:rPr>
              <a:t>flatbed	</a:t>
            </a:r>
            <a:r>
              <a:rPr sz="700" u="sng" spc="-10" dirty="0">
                <a:solidFill>
                  <a:srgbClr val="1C1C1B"/>
                </a:solidFill>
                <a:uFill>
                  <a:solidFill>
                    <a:srgbClr val="1C1C1B"/>
                  </a:solidFill>
                </a:uFill>
                <a:latin typeface="Tahoma"/>
                <a:cs typeface="Tahoma"/>
              </a:rPr>
              <a:t>4430×2095×350	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76" name="object 276"/>
          <p:cNvSpPr txBox="1"/>
          <p:nvPr/>
        </p:nvSpPr>
        <p:spPr>
          <a:xfrm>
            <a:off x="9860312" y="6676688"/>
            <a:ext cx="7112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77" name="object 277"/>
          <p:cNvSpPr txBox="1"/>
          <p:nvPr/>
        </p:nvSpPr>
        <p:spPr>
          <a:xfrm>
            <a:off x="5997873" y="6782124"/>
            <a:ext cx="21336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35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78" name="object 278"/>
          <p:cNvSpPr txBox="1"/>
          <p:nvPr/>
        </p:nvSpPr>
        <p:spPr>
          <a:xfrm>
            <a:off x="7123614" y="6737674"/>
            <a:ext cx="213360" cy="220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604">
              <a:lnSpc>
                <a:spcPts val="770"/>
              </a:lnSpc>
              <a:spcBef>
                <a:spcPts val="100"/>
              </a:spcBef>
            </a:pP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sz="700" spc="-40" dirty="0">
                <a:solidFill>
                  <a:srgbClr val="1C1C1B"/>
                </a:solidFill>
                <a:latin typeface="Tahoma"/>
                <a:cs typeface="Tahoma"/>
              </a:rPr>
              <a:t>7</a:t>
            </a: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5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  <a:p>
            <a:pPr marL="12700">
              <a:lnSpc>
                <a:spcPts val="770"/>
              </a:lnSpc>
            </a:pP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sz="700" spc="-10" dirty="0">
                <a:solidFill>
                  <a:srgbClr val="1C1C1B"/>
                </a:solidFill>
                <a:latin typeface="Tahoma"/>
                <a:cs typeface="Tahoma"/>
              </a:rPr>
              <a:t>68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79" name="object 279"/>
          <p:cNvSpPr txBox="1"/>
          <p:nvPr/>
        </p:nvSpPr>
        <p:spPr>
          <a:xfrm>
            <a:off x="7988077" y="6737674"/>
            <a:ext cx="330835" cy="220979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21590" marR="5080" indent="-9525">
              <a:lnSpc>
                <a:spcPts val="700"/>
              </a:lnSpc>
              <a:spcBef>
                <a:spcPts val="240"/>
              </a:spcBef>
            </a:pPr>
            <a:r>
              <a:rPr sz="700" spc="20" dirty="0">
                <a:solidFill>
                  <a:srgbClr val="1C1C1B"/>
                </a:solidFill>
                <a:latin typeface="Tahoma"/>
                <a:cs typeface="Tahoma"/>
              </a:rPr>
              <a:t>p</a:t>
            </a:r>
            <a:r>
              <a:rPr sz="700" spc="10" dirty="0">
                <a:solidFill>
                  <a:srgbClr val="1C1C1B"/>
                </a:solidFill>
                <a:latin typeface="Tahoma"/>
                <a:cs typeface="Tahoma"/>
              </a:rPr>
              <a:t>l</a:t>
            </a:r>
            <a:r>
              <a:rPr sz="700" spc="35" dirty="0">
                <a:solidFill>
                  <a:srgbClr val="1C1C1B"/>
                </a:solidFill>
                <a:latin typeface="Tahoma"/>
                <a:cs typeface="Tahoma"/>
              </a:rPr>
              <a:t>a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t</a:t>
            </a:r>
            <a:r>
              <a:rPr sz="700" spc="5" dirty="0">
                <a:solidFill>
                  <a:srgbClr val="1C1C1B"/>
                </a:solidFill>
                <a:latin typeface="Tahoma"/>
                <a:cs typeface="Tahoma"/>
              </a:rPr>
              <a:t>e</a:t>
            </a:r>
            <a:r>
              <a:rPr sz="700" spc="10" dirty="0">
                <a:solidFill>
                  <a:srgbClr val="1C1C1B"/>
                </a:solidFill>
                <a:latin typeface="Tahoma"/>
                <a:cs typeface="Tahoma"/>
              </a:rPr>
              <a:t>a</a:t>
            </a:r>
            <a:r>
              <a:rPr sz="700" spc="15" dirty="0">
                <a:solidFill>
                  <a:srgbClr val="1C1C1B"/>
                </a:solidFill>
                <a:latin typeface="Tahoma"/>
                <a:cs typeface="Tahoma"/>
              </a:rPr>
              <a:t>u  </a:t>
            </a:r>
            <a:r>
              <a:rPr sz="700" spc="35" dirty="0">
                <a:solidFill>
                  <a:srgbClr val="1C1C1B"/>
                </a:solidFill>
                <a:latin typeface="Arial"/>
                <a:cs typeface="Arial"/>
              </a:rPr>
              <a:t>fl</a:t>
            </a:r>
            <a:r>
              <a:rPr sz="700" spc="-10" dirty="0">
                <a:solidFill>
                  <a:srgbClr val="1C1C1B"/>
                </a:solidFill>
                <a:latin typeface="Arial"/>
                <a:cs typeface="Arial"/>
              </a:rPr>
              <a:t>a</a:t>
            </a:r>
            <a:r>
              <a:rPr sz="700" spc="15" dirty="0">
                <a:solidFill>
                  <a:srgbClr val="1C1C1B"/>
                </a:solidFill>
                <a:latin typeface="Arial"/>
                <a:cs typeface="Arial"/>
              </a:rPr>
              <a:t>t</a:t>
            </a:r>
            <a:r>
              <a:rPr sz="700" spc="50" dirty="0">
                <a:solidFill>
                  <a:srgbClr val="1C1C1B"/>
                </a:solidFill>
                <a:latin typeface="Arial"/>
                <a:cs typeface="Arial"/>
              </a:rPr>
              <a:t>b</a:t>
            </a:r>
            <a:r>
              <a:rPr sz="700" spc="-5" dirty="0">
                <a:solidFill>
                  <a:srgbClr val="1C1C1B"/>
                </a:solidFill>
                <a:latin typeface="Arial"/>
                <a:cs typeface="Arial"/>
              </a:rPr>
              <a:t>e</a:t>
            </a:r>
            <a:r>
              <a:rPr sz="700" spc="15" dirty="0">
                <a:solidFill>
                  <a:srgbClr val="1C1C1B"/>
                </a:solidFill>
                <a:latin typeface="Arial"/>
                <a:cs typeface="Arial"/>
              </a:rPr>
              <a:t>d</a:t>
            </a:r>
            <a:endParaRPr sz="700">
              <a:latin typeface="Arial"/>
              <a:cs typeface="Arial"/>
            </a:endParaRPr>
          </a:p>
        </p:txBody>
      </p:sp>
      <p:sp>
        <p:nvSpPr>
          <p:cNvPr id="280" name="object 280"/>
          <p:cNvSpPr txBox="1"/>
          <p:nvPr/>
        </p:nvSpPr>
        <p:spPr>
          <a:xfrm>
            <a:off x="8683187" y="6737674"/>
            <a:ext cx="678815" cy="220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770"/>
              </a:lnSpc>
              <a:spcBef>
                <a:spcPts val="100"/>
              </a:spcBef>
            </a:pPr>
            <a:r>
              <a:rPr sz="700" spc="-10" dirty="0">
                <a:solidFill>
                  <a:srgbClr val="1C1C1B"/>
                </a:solidFill>
                <a:latin typeface="Tahoma"/>
                <a:cs typeface="Tahoma"/>
              </a:rPr>
              <a:t>4430×2095</a:t>
            </a:r>
            <a:endParaRPr sz="700">
              <a:latin typeface="Tahoma"/>
              <a:cs typeface="Tahoma"/>
            </a:endParaRPr>
          </a:p>
          <a:p>
            <a:pPr algn="ctr">
              <a:lnSpc>
                <a:spcPts val="770"/>
              </a:lnSpc>
            </a:pPr>
            <a:r>
              <a:rPr sz="700" spc="-10" dirty="0">
                <a:solidFill>
                  <a:srgbClr val="1C1C1B"/>
                </a:solidFill>
                <a:latin typeface="Tahoma"/>
                <a:cs typeface="Tahoma"/>
              </a:rPr>
              <a:t>4430×2095×350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281" name="object 281"/>
          <p:cNvSpPr txBox="1"/>
          <p:nvPr/>
        </p:nvSpPr>
        <p:spPr>
          <a:xfrm>
            <a:off x="4764119" y="6991660"/>
            <a:ext cx="211518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800" b="1" dirty="0">
                <a:solidFill>
                  <a:schemeClr val="accent1"/>
                </a:solidFill>
              </a:rPr>
              <a:t>Opcjonalnie można zmniejszyć masę całkowitą</a:t>
            </a:r>
            <a:r>
              <a:rPr sz="700" b="1" i="1" spc="20" dirty="0">
                <a:solidFill>
                  <a:schemeClr val="accent1"/>
                </a:solidFill>
                <a:latin typeface="Calibri"/>
                <a:cs typeface="Calibri"/>
              </a:rPr>
              <a:t>.</a:t>
            </a:r>
            <a:endParaRPr sz="700" b="1" dirty="0">
              <a:solidFill>
                <a:schemeClr val="accent1"/>
              </a:solidFill>
              <a:latin typeface="Calibri"/>
              <a:cs typeface="Calibri"/>
            </a:endParaRPr>
          </a:p>
        </p:txBody>
      </p:sp>
      <p:sp>
        <p:nvSpPr>
          <p:cNvPr id="282" name="object 282"/>
          <p:cNvSpPr txBox="1"/>
          <p:nvPr/>
        </p:nvSpPr>
        <p:spPr>
          <a:xfrm>
            <a:off x="8587839" y="275454"/>
            <a:ext cx="9023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5" dirty="0">
                <a:solidFill>
                  <a:srgbClr val="1C1C1B"/>
                </a:solidFill>
                <a:latin typeface="Arial"/>
                <a:cs typeface="Arial"/>
              </a:rPr>
              <a:t>AUTOTRANSPORTER</a:t>
            </a:r>
            <a:endParaRPr sz="650">
              <a:latin typeface="Arial"/>
              <a:cs typeface="Arial"/>
            </a:endParaRPr>
          </a:p>
        </p:txBody>
      </p:sp>
      <p:sp>
        <p:nvSpPr>
          <p:cNvPr id="283" name="object 283"/>
          <p:cNvSpPr txBox="1"/>
          <p:nvPr/>
        </p:nvSpPr>
        <p:spPr>
          <a:xfrm>
            <a:off x="1853105" y="4223039"/>
            <a:ext cx="1264285" cy="300723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algn="ctr">
              <a:lnSpc>
                <a:spcPts val="730"/>
              </a:lnSpc>
              <a:spcBef>
                <a:spcPts val="215"/>
              </a:spcBef>
            </a:pPr>
            <a:r>
              <a:rPr lang="pl-PL" sz="800" dirty="0"/>
              <a:t>Rampy ALU wysuwane i umieszczane pod powierzchnią załadunku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284" name="object 284"/>
          <p:cNvSpPr txBox="1"/>
          <p:nvPr/>
        </p:nvSpPr>
        <p:spPr>
          <a:xfrm>
            <a:off x="1240317" y="2675557"/>
            <a:ext cx="593090" cy="296876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indent="17145">
              <a:lnSpc>
                <a:spcPts val="730"/>
              </a:lnSpc>
              <a:spcBef>
                <a:spcPts val="215"/>
              </a:spcBef>
            </a:pPr>
            <a:r>
              <a:rPr lang="pl-PL" sz="700" b="1" dirty="0">
                <a:solidFill>
                  <a:srgbClr val="1C1C1B"/>
                </a:solidFill>
                <a:latin typeface="Arial"/>
                <a:cs typeface="Arial"/>
              </a:rPr>
              <a:t>Przesuwna wyciągarka elektryczna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285" name="object 285"/>
          <p:cNvSpPr txBox="1"/>
          <p:nvPr/>
        </p:nvSpPr>
        <p:spPr>
          <a:xfrm>
            <a:off x="2829671" y="2519093"/>
            <a:ext cx="1227455" cy="390492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065" marR="5080" algn="ctr">
              <a:lnSpc>
                <a:spcPts val="730"/>
              </a:lnSpc>
              <a:spcBef>
                <a:spcPts val="215"/>
              </a:spcBef>
            </a:pPr>
            <a:r>
              <a:rPr lang="pl-PL" sz="800" dirty="0"/>
              <a:t>Adam w wersji z burtami bocznymi i uchylną hydraulicznie strefą załadunku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286" name="object 286"/>
          <p:cNvSpPr txBox="1"/>
          <p:nvPr/>
        </p:nvSpPr>
        <p:spPr>
          <a:xfrm>
            <a:off x="2116604" y="999081"/>
            <a:ext cx="749935" cy="300723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065" marR="5080" algn="ctr">
              <a:lnSpc>
                <a:spcPts val="730"/>
              </a:lnSpc>
              <a:spcBef>
                <a:spcPts val="215"/>
              </a:spcBef>
            </a:pPr>
            <a:r>
              <a:rPr lang="pl-PL" sz="800" dirty="0"/>
              <a:t>Wersja Adam ALU w wersji platformy</a:t>
            </a:r>
            <a:endParaRPr sz="7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0079" y="7295305"/>
            <a:ext cx="9440545" cy="0"/>
          </a:xfrm>
          <a:custGeom>
            <a:avLst/>
            <a:gdLst/>
            <a:ahLst/>
            <a:cxnLst/>
            <a:rect l="l" t="t" r="r" b="b"/>
            <a:pathLst>
              <a:path w="9440545">
                <a:moveTo>
                  <a:pt x="0" y="0"/>
                </a:moveTo>
                <a:lnTo>
                  <a:pt x="9439922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365991" y="1174915"/>
            <a:ext cx="5326011" cy="23009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68805" y="444854"/>
            <a:ext cx="7708265" cy="0"/>
          </a:xfrm>
          <a:custGeom>
            <a:avLst/>
            <a:gdLst/>
            <a:ahLst/>
            <a:cxnLst/>
            <a:rect l="l" t="t" r="r" b="b"/>
            <a:pathLst>
              <a:path w="7708265">
                <a:moveTo>
                  <a:pt x="0" y="0"/>
                </a:moveTo>
                <a:lnTo>
                  <a:pt x="7708188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1249248"/>
            <a:ext cx="7947428" cy="22007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47380" y="279499"/>
            <a:ext cx="113411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spc="225" dirty="0">
                <a:solidFill>
                  <a:srgbClr val="1C1C1B"/>
                </a:solidFill>
                <a:latin typeface="Arial"/>
                <a:cs typeface="Arial"/>
              </a:rPr>
              <a:t>H</a:t>
            </a:r>
            <a:r>
              <a:rPr sz="4000" b="1" spc="120" dirty="0">
                <a:solidFill>
                  <a:srgbClr val="1C1C1B"/>
                </a:solidFill>
                <a:latin typeface="Arial"/>
                <a:cs typeface="Arial"/>
              </a:rPr>
              <a:t>SP</a:t>
            </a:r>
            <a:endParaRPr sz="40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73536" y="7145018"/>
            <a:ext cx="576580" cy="415290"/>
          </a:xfrm>
          <a:custGeom>
            <a:avLst/>
            <a:gdLst/>
            <a:ahLst/>
            <a:cxnLst/>
            <a:rect l="l" t="t" r="r" b="b"/>
            <a:pathLst>
              <a:path w="576580" h="415290">
                <a:moveTo>
                  <a:pt x="287997" y="0"/>
                </a:moveTo>
                <a:lnTo>
                  <a:pt x="16001" y="151631"/>
                </a:lnTo>
                <a:lnTo>
                  <a:pt x="0" y="179343"/>
                </a:lnTo>
                <a:lnTo>
                  <a:pt x="0" y="414986"/>
                </a:lnTo>
                <a:lnTo>
                  <a:pt x="575995" y="414986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52045" y="7237969"/>
            <a:ext cx="41910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40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r>
              <a:rPr sz="1600" b="1" spc="670" dirty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9573415" y="251066"/>
            <a:ext cx="692936" cy="2921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604287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768381" y="0"/>
                </a:moveTo>
                <a:lnTo>
                  <a:pt x="713689" y="13496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2" y="1303764"/>
                </a:lnTo>
                <a:lnTo>
                  <a:pt x="54708" y="1344380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93" y="1344368"/>
                </a:lnTo>
                <a:lnTo>
                  <a:pt x="1521113" y="1303762"/>
                </a:lnTo>
                <a:lnTo>
                  <a:pt x="1536763" y="1249651"/>
                </a:lnTo>
                <a:lnTo>
                  <a:pt x="1536763" y="488692"/>
                </a:lnTo>
                <a:lnTo>
                  <a:pt x="1521112" y="434586"/>
                </a:lnTo>
                <a:lnTo>
                  <a:pt x="1482077" y="393976"/>
                </a:lnTo>
                <a:lnTo>
                  <a:pt x="823074" y="13496"/>
                </a:lnTo>
                <a:lnTo>
                  <a:pt x="7683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604287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1536763" y="1249651"/>
                </a:moveTo>
                <a:lnTo>
                  <a:pt x="1536763" y="488692"/>
                </a:lnTo>
                <a:lnTo>
                  <a:pt x="1532603" y="461239"/>
                </a:lnTo>
                <a:lnTo>
                  <a:pt x="1503775" y="411306"/>
                </a:lnTo>
                <a:lnTo>
                  <a:pt x="823074" y="13496"/>
                </a:lnTo>
                <a:lnTo>
                  <a:pt x="768381" y="0"/>
                </a:lnTo>
                <a:lnTo>
                  <a:pt x="739549" y="3374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1" y="1303762"/>
                </a:lnTo>
                <a:lnTo>
                  <a:pt x="54686" y="1344368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77" y="1344380"/>
                </a:lnTo>
                <a:lnTo>
                  <a:pt x="1521112" y="1303764"/>
                </a:lnTo>
                <a:lnTo>
                  <a:pt x="1536763" y="1249651"/>
                </a:lnTo>
                <a:close/>
              </a:path>
            </a:pathLst>
          </a:custGeom>
          <a:ln w="540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631287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741386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4" y="9848"/>
                </a:lnTo>
                <a:lnTo>
                  <a:pt x="7413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631290" y="6424790"/>
            <a:ext cx="1482763" cy="4883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005812" y="6392317"/>
            <a:ext cx="238760" cy="64769"/>
          </a:xfrm>
          <a:custGeom>
            <a:avLst/>
            <a:gdLst/>
            <a:ahLst/>
            <a:cxnLst/>
            <a:rect l="l" t="t" r="r" b="b"/>
            <a:pathLst>
              <a:path w="238759" h="64770">
                <a:moveTo>
                  <a:pt x="0" y="0"/>
                </a:moveTo>
                <a:lnTo>
                  <a:pt x="238442" y="64719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002817" y="6381289"/>
            <a:ext cx="6350" cy="22225"/>
          </a:xfrm>
          <a:custGeom>
            <a:avLst/>
            <a:gdLst/>
            <a:ahLst/>
            <a:cxnLst/>
            <a:rect l="l" t="t" r="r" b="b"/>
            <a:pathLst>
              <a:path w="6350" h="22225">
                <a:moveTo>
                  <a:pt x="0" y="22059"/>
                </a:moveTo>
                <a:lnTo>
                  <a:pt x="5981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 rot="21360000">
            <a:off x="8461443" y="6355935"/>
            <a:ext cx="321919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75" dirty="0">
                <a:solidFill>
                  <a:srgbClr val="154194"/>
                </a:solidFill>
                <a:latin typeface="Arial"/>
                <a:cs typeface="Arial"/>
              </a:rPr>
              <a:t>3040</a:t>
            </a:r>
            <a:r>
              <a:rPr sz="500" b="1" spc="-4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 rot="900000">
            <a:off x="7978307" y="6355945"/>
            <a:ext cx="318185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95"/>
              </a:lnSpc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1600</a:t>
            </a:r>
            <a:r>
              <a:rPr sz="500" b="1" spc="-4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8246790" y="6396489"/>
            <a:ext cx="758190" cy="60960"/>
          </a:xfrm>
          <a:custGeom>
            <a:avLst/>
            <a:gdLst/>
            <a:ahLst/>
            <a:cxnLst/>
            <a:rect l="l" t="t" r="r" b="b"/>
            <a:pathLst>
              <a:path w="758190" h="60960">
                <a:moveTo>
                  <a:pt x="0" y="60350"/>
                </a:moveTo>
                <a:lnTo>
                  <a:pt x="757694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245884" y="6445446"/>
            <a:ext cx="1905" cy="22860"/>
          </a:xfrm>
          <a:custGeom>
            <a:avLst/>
            <a:gdLst/>
            <a:ahLst/>
            <a:cxnLst/>
            <a:rect l="l" t="t" r="r" b="b"/>
            <a:pathLst>
              <a:path w="1904" h="22860">
                <a:moveTo>
                  <a:pt x="908" y="-2540"/>
                </a:moveTo>
                <a:lnTo>
                  <a:pt x="908" y="25323"/>
                </a:lnTo>
              </a:path>
            </a:pathLst>
          </a:custGeom>
          <a:ln w="6896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9003577" y="6385090"/>
            <a:ext cx="1905" cy="22860"/>
          </a:xfrm>
          <a:custGeom>
            <a:avLst/>
            <a:gdLst/>
            <a:ahLst/>
            <a:cxnLst/>
            <a:rect l="l" t="t" r="r" b="b"/>
            <a:pathLst>
              <a:path w="1904" h="22860">
                <a:moveTo>
                  <a:pt x="908" y="-2539"/>
                </a:moveTo>
                <a:lnTo>
                  <a:pt x="908" y="25323"/>
                </a:lnTo>
              </a:path>
            </a:pathLst>
          </a:custGeom>
          <a:ln w="6896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8256098" y="7241378"/>
            <a:ext cx="227329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50" dirty="0">
                <a:solidFill>
                  <a:srgbClr val="1C1C1B"/>
                </a:solidFill>
                <a:latin typeface="Arial"/>
                <a:cs typeface="Arial"/>
              </a:rPr>
              <a:t>HS</a:t>
            </a:r>
            <a:r>
              <a:rPr sz="700" b="1" spc="40" dirty="0">
                <a:solidFill>
                  <a:srgbClr val="1C1C1B"/>
                </a:solidFill>
                <a:latin typeface="Arial"/>
                <a:cs typeface="Arial"/>
              </a:rPr>
              <a:t>P</a:t>
            </a:r>
            <a:endParaRPr sz="7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7631287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4" y="9848"/>
                </a:lnTo>
                <a:lnTo>
                  <a:pt x="741386" y="0"/>
                </a:lnTo>
                <a:lnTo>
                  <a:pt x="719464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73536" y="5812492"/>
            <a:ext cx="576580" cy="654685"/>
          </a:xfrm>
          <a:custGeom>
            <a:avLst/>
            <a:gdLst/>
            <a:ahLst/>
            <a:cxnLst/>
            <a:rect l="l" t="t" r="r" b="b"/>
            <a:pathLst>
              <a:path w="576580" h="654685">
                <a:moveTo>
                  <a:pt x="287997" y="0"/>
                </a:moveTo>
                <a:lnTo>
                  <a:pt x="16001" y="151631"/>
                </a:lnTo>
                <a:lnTo>
                  <a:pt x="0" y="179343"/>
                </a:lnTo>
                <a:lnTo>
                  <a:pt x="0" y="474948"/>
                </a:lnTo>
                <a:lnTo>
                  <a:pt x="271995" y="650462"/>
                </a:lnTo>
                <a:lnTo>
                  <a:pt x="287997" y="654291"/>
                </a:lnTo>
                <a:lnTo>
                  <a:pt x="296513" y="653334"/>
                </a:lnTo>
                <a:lnTo>
                  <a:pt x="559993" y="502659"/>
                </a:lnTo>
                <a:lnTo>
                  <a:pt x="575995" y="474948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91885" y="5969996"/>
            <a:ext cx="339725" cy="339725"/>
          </a:xfrm>
          <a:custGeom>
            <a:avLst/>
            <a:gdLst/>
            <a:ahLst/>
            <a:cxnLst/>
            <a:rect l="l" t="t" r="r" b="b"/>
            <a:pathLst>
              <a:path w="339725" h="339725">
                <a:moveTo>
                  <a:pt x="169646" y="339305"/>
                </a:moveTo>
                <a:lnTo>
                  <a:pt x="214747" y="333245"/>
                </a:lnTo>
                <a:lnTo>
                  <a:pt x="255273" y="316142"/>
                </a:lnTo>
                <a:lnTo>
                  <a:pt x="289607" y="289615"/>
                </a:lnTo>
                <a:lnTo>
                  <a:pt x="316133" y="255280"/>
                </a:lnTo>
                <a:lnTo>
                  <a:pt x="333233" y="214756"/>
                </a:lnTo>
                <a:lnTo>
                  <a:pt x="339293" y="169659"/>
                </a:lnTo>
                <a:lnTo>
                  <a:pt x="333233" y="124557"/>
                </a:lnTo>
                <a:lnTo>
                  <a:pt x="316133" y="84028"/>
                </a:lnTo>
                <a:lnTo>
                  <a:pt x="289607" y="49691"/>
                </a:lnTo>
                <a:lnTo>
                  <a:pt x="255273" y="23163"/>
                </a:lnTo>
                <a:lnTo>
                  <a:pt x="214747" y="6060"/>
                </a:lnTo>
                <a:lnTo>
                  <a:pt x="169646" y="0"/>
                </a:lnTo>
                <a:lnTo>
                  <a:pt x="124545" y="6060"/>
                </a:lnTo>
                <a:lnTo>
                  <a:pt x="84019" y="23163"/>
                </a:lnTo>
                <a:lnTo>
                  <a:pt x="49685" y="49691"/>
                </a:lnTo>
                <a:lnTo>
                  <a:pt x="23160" y="84028"/>
                </a:lnTo>
                <a:lnTo>
                  <a:pt x="6059" y="124557"/>
                </a:lnTo>
                <a:lnTo>
                  <a:pt x="0" y="169659"/>
                </a:lnTo>
                <a:lnTo>
                  <a:pt x="6059" y="214756"/>
                </a:lnTo>
                <a:lnTo>
                  <a:pt x="23160" y="255280"/>
                </a:lnTo>
                <a:lnTo>
                  <a:pt x="49685" y="289615"/>
                </a:lnTo>
                <a:lnTo>
                  <a:pt x="84019" y="316142"/>
                </a:lnTo>
                <a:lnTo>
                  <a:pt x="124545" y="333245"/>
                </a:lnTo>
                <a:lnTo>
                  <a:pt x="169646" y="339305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314713" y="5958367"/>
            <a:ext cx="298450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spc="-235" dirty="0">
                <a:solidFill>
                  <a:srgbClr val="FFFFFF"/>
                </a:solidFill>
                <a:latin typeface="Arial Narrow"/>
                <a:cs typeface="Arial Narrow"/>
              </a:rPr>
              <a:t>1</a:t>
            </a:r>
            <a:r>
              <a:rPr sz="1950" spc="-229" dirty="0">
                <a:solidFill>
                  <a:srgbClr val="FFFFFF"/>
                </a:solidFill>
                <a:latin typeface="Arial Narrow"/>
                <a:cs typeface="Arial Narrow"/>
              </a:rPr>
              <a:t>3</a:t>
            </a:r>
            <a:r>
              <a:rPr sz="1950" spc="-75" dirty="0">
                <a:solidFill>
                  <a:srgbClr val="FFFFFF"/>
                </a:solidFill>
                <a:latin typeface="Arial Narrow"/>
                <a:cs typeface="Arial Narrow"/>
              </a:rPr>
              <a:t>0</a:t>
            </a:r>
            <a:endParaRPr sz="1950">
              <a:latin typeface="Arial Narrow"/>
              <a:cs typeface="Arial Narrow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13548" y="6196111"/>
            <a:ext cx="100330" cy="109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0" spc="-15" dirty="0">
                <a:solidFill>
                  <a:srgbClr val="FFFFFF"/>
                </a:solidFill>
                <a:latin typeface="Arial Narrow"/>
                <a:cs typeface="Arial Narrow"/>
              </a:rPr>
              <a:t>km</a:t>
            </a:r>
            <a:endParaRPr sz="550">
              <a:latin typeface="Arial Narrow"/>
              <a:cs typeface="Arial Narrow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369025" y="6294840"/>
            <a:ext cx="902335" cy="1019810"/>
          </a:xfrm>
          <a:custGeom>
            <a:avLst/>
            <a:gdLst/>
            <a:ahLst/>
            <a:cxnLst/>
            <a:rect l="l" t="t" r="r" b="b"/>
            <a:pathLst>
              <a:path w="902335" h="1019809">
                <a:moveTo>
                  <a:pt x="451053" y="0"/>
                </a:moveTo>
                <a:lnTo>
                  <a:pt x="33528" y="229981"/>
                </a:lnTo>
                <a:lnTo>
                  <a:pt x="2550" y="271213"/>
                </a:lnTo>
                <a:lnTo>
                  <a:pt x="0" y="288045"/>
                </a:lnTo>
                <a:lnTo>
                  <a:pt x="0" y="731453"/>
                </a:lnTo>
                <a:lnTo>
                  <a:pt x="20225" y="778893"/>
                </a:lnTo>
                <a:lnTo>
                  <a:pt x="417525" y="1011221"/>
                </a:lnTo>
                <a:lnTo>
                  <a:pt x="451053" y="1019498"/>
                </a:lnTo>
                <a:lnTo>
                  <a:pt x="468728" y="1017429"/>
                </a:lnTo>
                <a:lnTo>
                  <a:pt x="868578" y="789517"/>
                </a:lnTo>
                <a:lnTo>
                  <a:pt x="899555" y="748285"/>
                </a:lnTo>
                <a:lnTo>
                  <a:pt x="902106" y="731453"/>
                </a:lnTo>
                <a:lnTo>
                  <a:pt x="902106" y="288045"/>
                </a:lnTo>
                <a:lnTo>
                  <a:pt x="881880" y="240605"/>
                </a:lnTo>
                <a:lnTo>
                  <a:pt x="484581" y="8277"/>
                </a:lnTo>
                <a:lnTo>
                  <a:pt x="451053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513878" y="6445446"/>
            <a:ext cx="576580" cy="412934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5080" algn="ctr">
              <a:lnSpc>
                <a:spcPts val="1010"/>
              </a:lnSpc>
              <a:spcBef>
                <a:spcPts val="265"/>
              </a:spcBef>
            </a:pPr>
            <a:r>
              <a:rPr lang="pl-PL" sz="800" dirty="0">
                <a:solidFill>
                  <a:schemeClr val="bg1"/>
                </a:solidFill>
              </a:rPr>
              <a:t>Osie opuszczane hydraulicznie</a:t>
            </a:r>
            <a:endParaRPr sz="8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369025" y="6294840"/>
            <a:ext cx="902335" cy="1019810"/>
          </a:xfrm>
          <a:custGeom>
            <a:avLst/>
            <a:gdLst/>
            <a:ahLst/>
            <a:cxnLst/>
            <a:rect l="l" t="t" r="r" b="b"/>
            <a:pathLst>
              <a:path w="902335" h="1019809">
                <a:moveTo>
                  <a:pt x="902106" y="731453"/>
                </a:moveTo>
                <a:lnTo>
                  <a:pt x="902106" y="288045"/>
                </a:lnTo>
                <a:lnTo>
                  <a:pt x="899555" y="271213"/>
                </a:lnTo>
                <a:lnTo>
                  <a:pt x="868578" y="229981"/>
                </a:lnTo>
                <a:lnTo>
                  <a:pt x="484581" y="8277"/>
                </a:lnTo>
                <a:lnTo>
                  <a:pt x="451053" y="0"/>
                </a:lnTo>
                <a:lnTo>
                  <a:pt x="433378" y="2069"/>
                </a:lnTo>
                <a:lnTo>
                  <a:pt x="33528" y="229981"/>
                </a:lnTo>
                <a:lnTo>
                  <a:pt x="2550" y="271213"/>
                </a:lnTo>
                <a:lnTo>
                  <a:pt x="0" y="288045"/>
                </a:lnTo>
                <a:lnTo>
                  <a:pt x="0" y="731453"/>
                </a:lnTo>
                <a:lnTo>
                  <a:pt x="20225" y="778893"/>
                </a:lnTo>
                <a:lnTo>
                  <a:pt x="417525" y="1011221"/>
                </a:lnTo>
                <a:lnTo>
                  <a:pt x="451053" y="1019498"/>
                </a:lnTo>
                <a:lnTo>
                  <a:pt x="468728" y="1017429"/>
                </a:lnTo>
                <a:lnTo>
                  <a:pt x="868578" y="789517"/>
                </a:lnTo>
                <a:lnTo>
                  <a:pt x="899555" y="748285"/>
                </a:lnTo>
                <a:lnTo>
                  <a:pt x="902106" y="731453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8587837" y="275454"/>
            <a:ext cx="9023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5" dirty="0">
                <a:solidFill>
                  <a:srgbClr val="1C1C1B"/>
                </a:solidFill>
                <a:latin typeface="Arial"/>
                <a:cs typeface="Arial"/>
              </a:rPr>
              <a:t>AUTOTRANSPORTER</a:t>
            </a:r>
            <a:endParaRPr sz="65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-107996" y="3804310"/>
            <a:ext cx="360045" cy="1354455"/>
          </a:xfrm>
          <a:custGeom>
            <a:avLst/>
            <a:gdLst/>
            <a:ahLst/>
            <a:cxnLst/>
            <a:rect l="l" t="t" r="r" b="b"/>
            <a:pathLst>
              <a:path w="360045" h="1354454">
                <a:moveTo>
                  <a:pt x="0" y="1354023"/>
                </a:moveTo>
                <a:lnTo>
                  <a:pt x="359994" y="1354023"/>
                </a:lnTo>
                <a:lnTo>
                  <a:pt x="359994" y="0"/>
                </a:lnTo>
                <a:lnTo>
                  <a:pt x="0" y="0"/>
                </a:lnTo>
                <a:lnTo>
                  <a:pt x="0" y="1354023"/>
                </a:lnTo>
                <a:close/>
              </a:path>
            </a:pathLst>
          </a:custGeom>
          <a:solidFill>
            <a:srgbClr val="B6BF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491300" y="3670679"/>
            <a:ext cx="6064885" cy="1561325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35"/>
              </a:spcBef>
            </a:pPr>
            <a:r>
              <a:rPr lang="pl-PL" sz="1200" dirty="0"/>
              <a:t>Przyczepy z serii HSP to przyczepy hamowane o masie całkowitej 1300 lub 1500 kg </a:t>
            </a:r>
          </a:p>
          <a:p>
            <a:pPr marL="12700">
              <a:lnSpc>
                <a:spcPct val="100000"/>
              </a:lnSpc>
              <a:spcBef>
                <a:spcPts val="735"/>
              </a:spcBef>
            </a:pPr>
            <a:r>
              <a:rPr lang="pl-PL" sz="1200" dirty="0"/>
              <a:t>Wersja z dyszlem „V”, hydraulicznie opuszczanymi osiami dla łatwego dostępu, 13-biegunową instalacją elektryczną, kołami 13 lub 14 cali. </a:t>
            </a:r>
          </a:p>
          <a:p>
            <a:pPr marL="12700">
              <a:lnSpc>
                <a:spcPct val="100000"/>
              </a:lnSpc>
              <a:spcBef>
                <a:spcPts val="735"/>
              </a:spcBef>
            </a:pPr>
            <a:r>
              <a:rPr lang="pl-PL" sz="1200" dirty="0"/>
              <a:t>Podłoga wykonana z wodoodpornej płyty - sklejki sitodrukowej 15 mm, </a:t>
            </a:r>
          </a:p>
          <a:p>
            <a:pPr marL="12700">
              <a:lnSpc>
                <a:spcPct val="100000"/>
              </a:lnSpc>
              <a:spcBef>
                <a:spcPts val="735"/>
              </a:spcBef>
            </a:pPr>
            <a:r>
              <a:rPr lang="pl-PL" sz="1200" dirty="0"/>
              <a:t>Solidna, całkowicie spawana rama podwozia z poręczą boczna, 8 szt. U -uszy mocujące </a:t>
            </a:r>
          </a:p>
          <a:p>
            <a:pPr marL="12700">
              <a:lnSpc>
                <a:spcPct val="100000"/>
              </a:lnSpc>
              <a:spcBef>
                <a:spcPts val="735"/>
              </a:spcBef>
            </a:pPr>
            <a:r>
              <a:rPr lang="pl-PL" sz="1200" dirty="0"/>
              <a:t>Przyczepy serii HSP standardowo wyposażone są w koło podporowe i uchwyt oraz kliny pod koła</a:t>
            </a:r>
            <a:endParaRPr sz="1150" dirty="0">
              <a:latin typeface="Tahoma"/>
              <a:cs typeface="Tahom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184900" y="505157"/>
            <a:ext cx="3305173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pl-PL" sz="1400" b="1" dirty="0">
                <a:solidFill>
                  <a:schemeClr val="bg1">
                    <a:lumMod val="75000"/>
                  </a:schemeClr>
                </a:solidFill>
              </a:rPr>
              <a:t>PRZYCZEPA OPUSZCZANA HYDRAULICZNIE</a:t>
            </a:r>
            <a:endParaRPr sz="1400" b="1" dirty="0">
              <a:solidFill>
                <a:schemeClr val="bg1">
                  <a:lumMod val="75000"/>
                </a:schemeClr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1999" y="7295453"/>
            <a:ext cx="9366885" cy="0"/>
          </a:xfrm>
          <a:custGeom>
            <a:avLst/>
            <a:gdLst/>
            <a:ahLst/>
            <a:cxnLst/>
            <a:rect l="l" t="t" r="r" b="b"/>
            <a:pathLst>
              <a:path w="9366885">
                <a:moveTo>
                  <a:pt x="0" y="0"/>
                </a:moveTo>
                <a:lnTo>
                  <a:pt x="9366478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457719" y="1452876"/>
            <a:ext cx="4159023" cy="17821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604109" y="444854"/>
            <a:ext cx="7656195" cy="0"/>
          </a:xfrm>
          <a:custGeom>
            <a:avLst/>
            <a:gdLst/>
            <a:ahLst/>
            <a:cxnLst/>
            <a:rect l="l" t="t" r="r" b="b"/>
            <a:pathLst>
              <a:path w="7656195">
                <a:moveTo>
                  <a:pt x="0" y="0"/>
                </a:moveTo>
                <a:lnTo>
                  <a:pt x="7655886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563188" y="121613"/>
            <a:ext cx="812799" cy="6095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3983" y="1388036"/>
            <a:ext cx="6670875" cy="240205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55379" y="279499"/>
            <a:ext cx="187706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130" dirty="0"/>
              <a:t>HA</a:t>
            </a:r>
            <a:r>
              <a:rPr sz="4000" spc="80" dirty="0"/>
              <a:t>N</a:t>
            </a:r>
            <a:r>
              <a:rPr sz="4000" spc="-10" dirty="0"/>
              <a:t>DY</a:t>
            </a:r>
            <a:endParaRPr sz="4000"/>
          </a:p>
        </p:txBody>
      </p:sp>
      <p:sp>
        <p:nvSpPr>
          <p:cNvPr id="8" name="object 8"/>
          <p:cNvSpPr/>
          <p:nvPr/>
        </p:nvSpPr>
        <p:spPr>
          <a:xfrm>
            <a:off x="9942472" y="7145018"/>
            <a:ext cx="576580" cy="415290"/>
          </a:xfrm>
          <a:custGeom>
            <a:avLst/>
            <a:gdLst/>
            <a:ahLst/>
            <a:cxnLst/>
            <a:rect l="l" t="t" r="r" b="b"/>
            <a:pathLst>
              <a:path w="576579" h="415290">
                <a:moveTo>
                  <a:pt x="287997" y="0"/>
                </a:moveTo>
                <a:lnTo>
                  <a:pt x="15989" y="151631"/>
                </a:lnTo>
                <a:lnTo>
                  <a:pt x="0" y="179343"/>
                </a:lnTo>
                <a:lnTo>
                  <a:pt x="0" y="414986"/>
                </a:lnTo>
                <a:lnTo>
                  <a:pt x="575995" y="414986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942472" y="6478756"/>
            <a:ext cx="576580" cy="654685"/>
          </a:xfrm>
          <a:custGeom>
            <a:avLst/>
            <a:gdLst/>
            <a:ahLst/>
            <a:cxnLst/>
            <a:rect l="l" t="t" r="r" b="b"/>
            <a:pathLst>
              <a:path w="576579" h="654684">
                <a:moveTo>
                  <a:pt x="287997" y="0"/>
                </a:moveTo>
                <a:lnTo>
                  <a:pt x="16002" y="151631"/>
                </a:lnTo>
                <a:lnTo>
                  <a:pt x="0" y="179343"/>
                </a:lnTo>
                <a:lnTo>
                  <a:pt x="0" y="474948"/>
                </a:lnTo>
                <a:lnTo>
                  <a:pt x="271995" y="650462"/>
                </a:lnTo>
                <a:lnTo>
                  <a:pt x="287997" y="654291"/>
                </a:lnTo>
                <a:lnTo>
                  <a:pt x="296513" y="653334"/>
                </a:lnTo>
                <a:lnTo>
                  <a:pt x="559993" y="502659"/>
                </a:lnTo>
                <a:lnTo>
                  <a:pt x="575995" y="474948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060820" y="6636251"/>
            <a:ext cx="339725" cy="339725"/>
          </a:xfrm>
          <a:custGeom>
            <a:avLst/>
            <a:gdLst/>
            <a:ahLst/>
            <a:cxnLst/>
            <a:rect l="l" t="t" r="r" b="b"/>
            <a:pathLst>
              <a:path w="339725" h="339725">
                <a:moveTo>
                  <a:pt x="169646" y="339305"/>
                </a:moveTo>
                <a:lnTo>
                  <a:pt x="214747" y="333245"/>
                </a:lnTo>
                <a:lnTo>
                  <a:pt x="255273" y="316142"/>
                </a:lnTo>
                <a:lnTo>
                  <a:pt x="289607" y="289615"/>
                </a:lnTo>
                <a:lnTo>
                  <a:pt x="316133" y="255280"/>
                </a:lnTo>
                <a:lnTo>
                  <a:pt x="333233" y="214756"/>
                </a:lnTo>
                <a:lnTo>
                  <a:pt x="339293" y="169659"/>
                </a:lnTo>
                <a:lnTo>
                  <a:pt x="333233" y="124557"/>
                </a:lnTo>
                <a:lnTo>
                  <a:pt x="316133" y="84028"/>
                </a:lnTo>
                <a:lnTo>
                  <a:pt x="289607" y="49691"/>
                </a:lnTo>
                <a:lnTo>
                  <a:pt x="255273" y="23163"/>
                </a:lnTo>
                <a:lnTo>
                  <a:pt x="214747" y="6060"/>
                </a:lnTo>
                <a:lnTo>
                  <a:pt x="169646" y="0"/>
                </a:lnTo>
                <a:lnTo>
                  <a:pt x="124545" y="6060"/>
                </a:lnTo>
                <a:lnTo>
                  <a:pt x="84019" y="23163"/>
                </a:lnTo>
                <a:lnTo>
                  <a:pt x="49685" y="49691"/>
                </a:lnTo>
                <a:lnTo>
                  <a:pt x="23160" y="84028"/>
                </a:lnTo>
                <a:lnTo>
                  <a:pt x="6059" y="124557"/>
                </a:lnTo>
                <a:lnTo>
                  <a:pt x="0" y="169659"/>
                </a:lnTo>
                <a:lnTo>
                  <a:pt x="6059" y="214756"/>
                </a:lnTo>
                <a:lnTo>
                  <a:pt x="23160" y="255280"/>
                </a:lnTo>
                <a:lnTo>
                  <a:pt x="49685" y="289615"/>
                </a:lnTo>
                <a:lnTo>
                  <a:pt x="84019" y="316142"/>
                </a:lnTo>
                <a:lnTo>
                  <a:pt x="124545" y="333245"/>
                </a:lnTo>
                <a:lnTo>
                  <a:pt x="169646" y="339305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0083648" y="6624631"/>
            <a:ext cx="298450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spc="-235" dirty="0">
                <a:solidFill>
                  <a:srgbClr val="FFFFFF"/>
                </a:solidFill>
                <a:latin typeface="Arial Narrow"/>
                <a:cs typeface="Arial Narrow"/>
              </a:rPr>
              <a:t>1</a:t>
            </a:r>
            <a:r>
              <a:rPr sz="1950" spc="-229" dirty="0">
                <a:solidFill>
                  <a:srgbClr val="FFFFFF"/>
                </a:solidFill>
                <a:latin typeface="Arial Narrow"/>
                <a:cs typeface="Arial Narrow"/>
              </a:rPr>
              <a:t>3</a:t>
            </a:r>
            <a:r>
              <a:rPr sz="1950" spc="-75" dirty="0">
                <a:solidFill>
                  <a:srgbClr val="FFFFFF"/>
                </a:solidFill>
                <a:latin typeface="Arial Narrow"/>
                <a:cs typeface="Arial Narrow"/>
              </a:rPr>
              <a:t>0</a:t>
            </a:r>
            <a:endParaRPr sz="1950">
              <a:latin typeface="Arial Narrow"/>
              <a:cs typeface="Arial Narrow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182483" y="6862374"/>
            <a:ext cx="100330" cy="109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0" spc="-15" dirty="0">
                <a:solidFill>
                  <a:srgbClr val="FFFFFF"/>
                </a:solidFill>
                <a:latin typeface="Arial Narrow"/>
                <a:cs typeface="Arial Narrow"/>
              </a:rPr>
              <a:t>km</a:t>
            </a:r>
            <a:endParaRPr sz="550">
              <a:latin typeface="Arial Narrow"/>
              <a:cs typeface="Arial Narrow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118505" y="7237969"/>
            <a:ext cx="224154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7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332076" y="5058440"/>
            <a:ext cx="1438738" cy="54862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731047" y="5035852"/>
            <a:ext cx="379095" cy="28575"/>
          </a:xfrm>
          <a:custGeom>
            <a:avLst/>
            <a:gdLst/>
            <a:ahLst/>
            <a:cxnLst/>
            <a:rect l="l" t="t" r="r" b="b"/>
            <a:pathLst>
              <a:path w="379095" h="28575">
                <a:moveTo>
                  <a:pt x="0" y="28028"/>
                </a:moveTo>
                <a:lnTo>
                  <a:pt x="378764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730204" y="5052483"/>
            <a:ext cx="1905" cy="22860"/>
          </a:xfrm>
          <a:custGeom>
            <a:avLst/>
            <a:gdLst/>
            <a:ahLst/>
            <a:cxnLst/>
            <a:rect l="l" t="t" r="r" b="b"/>
            <a:pathLst>
              <a:path w="1904" h="22860">
                <a:moveTo>
                  <a:pt x="844" y="-2539"/>
                </a:moveTo>
                <a:lnTo>
                  <a:pt x="844" y="25336"/>
                </a:lnTo>
              </a:path>
            </a:pathLst>
          </a:custGeom>
          <a:ln w="6769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 rot="60000">
            <a:off x="6205605" y="4974815"/>
            <a:ext cx="315697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65" dirty="0">
                <a:solidFill>
                  <a:srgbClr val="154194"/>
                </a:solidFill>
                <a:latin typeface="Arial"/>
                <a:cs typeface="Arial"/>
              </a:rPr>
              <a:t>1470</a:t>
            </a:r>
            <a:r>
              <a:rPr sz="500" b="1" spc="-4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 rot="21360000">
            <a:off x="5757855" y="4982347"/>
            <a:ext cx="318185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1090</a:t>
            </a:r>
            <a:r>
              <a:rPr sz="500" b="1" spc="-4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112352" y="5035933"/>
            <a:ext cx="502284" cy="15240"/>
          </a:xfrm>
          <a:custGeom>
            <a:avLst/>
            <a:gdLst/>
            <a:ahLst/>
            <a:cxnLst/>
            <a:rect l="l" t="t" r="r" b="b"/>
            <a:pathLst>
              <a:path w="502284" h="15239">
                <a:moveTo>
                  <a:pt x="0" y="0"/>
                </a:moveTo>
                <a:lnTo>
                  <a:pt x="502081" y="14693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112017" y="5024511"/>
            <a:ext cx="1270" cy="22860"/>
          </a:xfrm>
          <a:custGeom>
            <a:avLst/>
            <a:gdLst/>
            <a:ahLst/>
            <a:cxnLst/>
            <a:rect l="l" t="t" r="r" b="b"/>
            <a:pathLst>
              <a:path w="1270" h="22860">
                <a:moveTo>
                  <a:pt x="0" y="22847"/>
                </a:moveTo>
                <a:lnTo>
                  <a:pt x="673" y="22847"/>
                </a:lnTo>
                <a:lnTo>
                  <a:pt x="673" y="0"/>
                </a:lnTo>
                <a:lnTo>
                  <a:pt x="0" y="0"/>
                </a:lnTo>
                <a:lnTo>
                  <a:pt x="0" y="22847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614099" y="5039202"/>
            <a:ext cx="1270" cy="22860"/>
          </a:xfrm>
          <a:custGeom>
            <a:avLst/>
            <a:gdLst/>
            <a:ahLst/>
            <a:cxnLst/>
            <a:rect l="l" t="t" r="r" b="b"/>
            <a:pathLst>
              <a:path w="1270" h="22860">
                <a:moveTo>
                  <a:pt x="0" y="22847"/>
                </a:moveTo>
                <a:lnTo>
                  <a:pt x="673" y="22847"/>
                </a:lnTo>
                <a:lnTo>
                  <a:pt x="673" y="0"/>
                </a:lnTo>
                <a:lnTo>
                  <a:pt x="0" y="0"/>
                </a:lnTo>
                <a:lnTo>
                  <a:pt x="0" y="22847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639473" y="5077642"/>
            <a:ext cx="2540" cy="141605"/>
          </a:xfrm>
          <a:custGeom>
            <a:avLst/>
            <a:gdLst/>
            <a:ahLst/>
            <a:cxnLst/>
            <a:rect l="l" t="t" r="r" b="b"/>
            <a:pathLst>
              <a:path w="2540" h="141604">
                <a:moveTo>
                  <a:pt x="2374" y="141071"/>
                </a:moveTo>
                <a:lnTo>
                  <a:pt x="0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630420" y="5218526"/>
            <a:ext cx="22860" cy="635"/>
          </a:xfrm>
          <a:custGeom>
            <a:avLst/>
            <a:gdLst/>
            <a:ahLst/>
            <a:cxnLst/>
            <a:rect l="l" t="t" r="r" b="b"/>
            <a:pathLst>
              <a:path w="22859" h="635">
                <a:moveTo>
                  <a:pt x="0" y="381"/>
                </a:moveTo>
                <a:lnTo>
                  <a:pt x="22860" y="381"/>
                </a:lnTo>
                <a:lnTo>
                  <a:pt x="22860" y="0"/>
                </a:lnTo>
                <a:lnTo>
                  <a:pt x="0" y="0"/>
                </a:lnTo>
                <a:lnTo>
                  <a:pt x="0" y="381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628038" y="5077449"/>
            <a:ext cx="22860" cy="635"/>
          </a:xfrm>
          <a:custGeom>
            <a:avLst/>
            <a:gdLst/>
            <a:ahLst/>
            <a:cxnLst/>
            <a:rect l="l" t="t" r="r" b="b"/>
            <a:pathLst>
              <a:path w="22859" h="635">
                <a:moveTo>
                  <a:pt x="0" y="381"/>
                </a:moveTo>
                <a:lnTo>
                  <a:pt x="22860" y="381"/>
                </a:lnTo>
                <a:lnTo>
                  <a:pt x="22860" y="0"/>
                </a:lnTo>
                <a:lnTo>
                  <a:pt x="0" y="0"/>
                </a:lnTo>
                <a:lnTo>
                  <a:pt x="0" y="381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6640307" y="5000792"/>
            <a:ext cx="93980" cy="294640"/>
          </a:xfrm>
          <a:prstGeom prst="rect">
            <a:avLst/>
          </a:prstGeom>
        </p:spPr>
        <p:txBody>
          <a:bodyPr vert="vert270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300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5" dirty="0">
                <a:solidFill>
                  <a:srgbClr val="154194"/>
                </a:solidFill>
                <a:latin typeface="Arial"/>
                <a:cs typeface="Arial"/>
              </a:rPr>
              <a:t>m</a:t>
            </a:r>
            <a:r>
              <a:rPr sz="750" b="1" spc="-37" baseline="5555" dirty="0">
                <a:solidFill>
                  <a:srgbClr val="154194"/>
                </a:solidFill>
                <a:latin typeface="Arial"/>
                <a:cs typeface="Arial"/>
              </a:rPr>
              <a:t>m</a:t>
            </a:r>
            <a:endParaRPr sz="750" baseline="5555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814273" y="5828665"/>
            <a:ext cx="42481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60" dirty="0">
                <a:solidFill>
                  <a:srgbClr val="1C1C1B"/>
                </a:solidFill>
                <a:latin typeface="Arial"/>
                <a:cs typeface="Arial"/>
              </a:rPr>
              <a:t>H</a:t>
            </a: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and</a:t>
            </a:r>
            <a:r>
              <a:rPr sz="700" b="1" spc="10" dirty="0">
                <a:solidFill>
                  <a:srgbClr val="1C1C1B"/>
                </a:solidFill>
                <a:latin typeface="Arial"/>
                <a:cs typeface="Arial"/>
              </a:rPr>
              <a:t>y</a:t>
            </a:r>
            <a:r>
              <a:rPr sz="700" b="1" spc="-40" dirty="0">
                <a:solidFill>
                  <a:srgbClr val="1C1C1B"/>
                </a:solidFill>
                <a:latin typeface="Arial"/>
                <a:cs typeface="Arial"/>
              </a:rPr>
              <a:t>-</a:t>
            </a:r>
            <a:r>
              <a:rPr sz="700" b="1" spc="-45" dirty="0">
                <a:solidFill>
                  <a:srgbClr val="1C1C1B"/>
                </a:solidFill>
                <a:latin typeface="Arial"/>
                <a:cs typeface="Arial"/>
              </a:rPr>
              <a:t>1</a:t>
            </a:r>
            <a:r>
              <a:rPr sz="700" b="1" spc="-30" dirty="0">
                <a:solidFill>
                  <a:srgbClr val="1C1C1B"/>
                </a:solidFill>
                <a:latin typeface="Arial"/>
                <a:cs typeface="Arial"/>
              </a:rPr>
              <a:t>5</a:t>
            </a:r>
            <a:endParaRPr sz="7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5288043" y="4413180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3" y="9848"/>
                </a:lnTo>
                <a:lnTo>
                  <a:pt x="741386" y="0"/>
                </a:lnTo>
                <a:lnTo>
                  <a:pt x="719464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479961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5" h="1738629">
                <a:moveTo>
                  <a:pt x="768381" y="0"/>
                </a:moveTo>
                <a:lnTo>
                  <a:pt x="713689" y="13496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2" y="1303764"/>
                </a:lnTo>
                <a:lnTo>
                  <a:pt x="54708" y="1344380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93" y="1344368"/>
                </a:lnTo>
                <a:lnTo>
                  <a:pt x="1521113" y="1303762"/>
                </a:lnTo>
                <a:lnTo>
                  <a:pt x="1536763" y="1249651"/>
                </a:lnTo>
                <a:lnTo>
                  <a:pt x="1536763" y="488692"/>
                </a:lnTo>
                <a:lnTo>
                  <a:pt x="1521112" y="434586"/>
                </a:lnTo>
                <a:lnTo>
                  <a:pt x="1482077" y="393976"/>
                </a:lnTo>
                <a:lnTo>
                  <a:pt x="823074" y="13496"/>
                </a:lnTo>
                <a:lnTo>
                  <a:pt x="7683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479961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5" h="1738629">
                <a:moveTo>
                  <a:pt x="1536763" y="1249651"/>
                </a:moveTo>
                <a:lnTo>
                  <a:pt x="1536763" y="488692"/>
                </a:lnTo>
                <a:lnTo>
                  <a:pt x="1532603" y="461239"/>
                </a:lnTo>
                <a:lnTo>
                  <a:pt x="1503775" y="411306"/>
                </a:lnTo>
                <a:lnTo>
                  <a:pt x="823074" y="13496"/>
                </a:lnTo>
                <a:lnTo>
                  <a:pt x="768381" y="0"/>
                </a:lnTo>
                <a:lnTo>
                  <a:pt x="739549" y="3374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1" y="1303762"/>
                </a:lnTo>
                <a:lnTo>
                  <a:pt x="54686" y="1344368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77" y="1344380"/>
                </a:lnTo>
                <a:lnTo>
                  <a:pt x="1521112" y="1303764"/>
                </a:lnTo>
                <a:lnTo>
                  <a:pt x="1536763" y="1249651"/>
                </a:lnTo>
                <a:close/>
              </a:path>
            </a:pathLst>
          </a:custGeom>
          <a:ln w="540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506962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60" h="1684654">
                <a:moveTo>
                  <a:pt x="741386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3" y="9848"/>
                </a:lnTo>
                <a:lnTo>
                  <a:pt x="7413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569169" y="6427077"/>
            <a:ext cx="1420556" cy="53637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 rot="120000">
            <a:off x="5354146" y="6328079"/>
            <a:ext cx="320675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75" dirty="0">
                <a:solidFill>
                  <a:srgbClr val="154194"/>
                </a:solidFill>
                <a:latin typeface="Arial"/>
                <a:cs typeface="Arial"/>
              </a:rPr>
              <a:t>2050</a:t>
            </a:r>
            <a:r>
              <a:rPr sz="500" b="1" spc="-5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 rot="21300000">
            <a:off x="4851978" y="6333954"/>
            <a:ext cx="317563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65" dirty="0">
                <a:solidFill>
                  <a:srgbClr val="154194"/>
                </a:solidFill>
                <a:latin typeface="Arial"/>
                <a:cs typeface="Arial"/>
              </a:rPr>
              <a:t>1250</a:t>
            </a:r>
            <a:r>
              <a:rPr sz="500" b="1" spc="-4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750" b="1" spc="-37" baseline="5555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750" baseline="5555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856639" y="6382237"/>
            <a:ext cx="93980" cy="293370"/>
          </a:xfrm>
          <a:prstGeom prst="rect">
            <a:avLst/>
          </a:prstGeom>
        </p:spPr>
        <p:txBody>
          <a:bodyPr vert="vert270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500" b="1" spc="65" dirty="0">
                <a:solidFill>
                  <a:srgbClr val="154194"/>
                </a:solidFill>
                <a:latin typeface="Arial"/>
                <a:cs typeface="Arial"/>
              </a:rPr>
              <a:t>350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5" dirty="0">
                <a:solidFill>
                  <a:srgbClr val="154194"/>
                </a:solidFill>
                <a:latin typeface="Arial"/>
                <a:cs typeface="Arial"/>
              </a:rPr>
              <a:t>m</a:t>
            </a:r>
            <a:r>
              <a:rPr sz="750" b="1" spc="-37" baseline="5555" dirty="0">
                <a:solidFill>
                  <a:srgbClr val="154194"/>
                </a:solidFill>
                <a:latin typeface="Arial"/>
                <a:cs typeface="Arial"/>
              </a:rPr>
              <a:t>m</a:t>
            </a:r>
            <a:endParaRPr sz="750" baseline="5555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4818872" y="6385038"/>
            <a:ext cx="387985" cy="39370"/>
          </a:xfrm>
          <a:custGeom>
            <a:avLst/>
            <a:gdLst/>
            <a:ahLst/>
            <a:cxnLst/>
            <a:rect l="l" t="t" r="r" b="b"/>
            <a:pathLst>
              <a:path w="387985" h="39370">
                <a:moveTo>
                  <a:pt x="0" y="38989"/>
                </a:moveTo>
                <a:lnTo>
                  <a:pt x="387464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817728" y="6412654"/>
            <a:ext cx="2540" cy="22860"/>
          </a:xfrm>
          <a:custGeom>
            <a:avLst/>
            <a:gdLst/>
            <a:ahLst/>
            <a:cxnLst/>
            <a:rect l="l" t="t" r="r" b="b"/>
            <a:pathLst>
              <a:path w="2539" h="22860">
                <a:moveTo>
                  <a:pt x="1143" y="-2540"/>
                </a:moveTo>
                <a:lnTo>
                  <a:pt x="1143" y="25285"/>
                </a:lnTo>
              </a:path>
            </a:pathLst>
          </a:custGeom>
          <a:ln w="7365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208869" y="6385155"/>
            <a:ext cx="606425" cy="27305"/>
          </a:xfrm>
          <a:custGeom>
            <a:avLst/>
            <a:gdLst/>
            <a:ahLst/>
            <a:cxnLst/>
            <a:rect l="l" t="t" r="r" b="b"/>
            <a:pathLst>
              <a:path w="606425" h="27304">
                <a:moveTo>
                  <a:pt x="0" y="0"/>
                </a:moveTo>
                <a:lnTo>
                  <a:pt x="606120" y="27216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208357" y="6373740"/>
            <a:ext cx="1270" cy="22860"/>
          </a:xfrm>
          <a:custGeom>
            <a:avLst/>
            <a:gdLst/>
            <a:ahLst/>
            <a:cxnLst/>
            <a:rect l="l" t="t" r="r" b="b"/>
            <a:pathLst>
              <a:path w="1270" h="22860">
                <a:moveTo>
                  <a:pt x="0" y="22834"/>
                </a:moveTo>
                <a:lnTo>
                  <a:pt x="1028" y="22834"/>
                </a:lnTo>
                <a:lnTo>
                  <a:pt x="1028" y="0"/>
                </a:lnTo>
                <a:lnTo>
                  <a:pt x="0" y="0"/>
                </a:lnTo>
                <a:lnTo>
                  <a:pt x="0" y="22834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814480" y="6400952"/>
            <a:ext cx="1270" cy="22860"/>
          </a:xfrm>
          <a:custGeom>
            <a:avLst/>
            <a:gdLst/>
            <a:ahLst/>
            <a:cxnLst/>
            <a:rect l="l" t="t" r="r" b="b"/>
            <a:pathLst>
              <a:path w="1270" h="22860">
                <a:moveTo>
                  <a:pt x="0" y="22834"/>
                </a:moveTo>
                <a:lnTo>
                  <a:pt x="1028" y="22834"/>
                </a:lnTo>
                <a:lnTo>
                  <a:pt x="1028" y="0"/>
                </a:lnTo>
                <a:lnTo>
                  <a:pt x="0" y="0"/>
                </a:lnTo>
                <a:lnTo>
                  <a:pt x="0" y="22834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852412" y="6459160"/>
            <a:ext cx="1905" cy="141605"/>
          </a:xfrm>
          <a:custGeom>
            <a:avLst/>
            <a:gdLst/>
            <a:ahLst/>
            <a:cxnLst/>
            <a:rect l="l" t="t" r="r" b="b"/>
            <a:pathLst>
              <a:path w="1904" h="141604">
                <a:moveTo>
                  <a:pt x="1727" y="141097"/>
                </a:moveTo>
                <a:lnTo>
                  <a:pt x="0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842708" y="6600116"/>
            <a:ext cx="22860" cy="635"/>
          </a:xfrm>
          <a:custGeom>
            <a:avLst/>
            <a:gdLst/>
            <a:ahLst/>
            <a:cxnLst/>
            <a:rect l="l" t="t" r="r" b="b"/>
            <a:pathLst>
              <a:path w="22860" h="634">
                <a:moveTo>
                  <a:pt x="0" y="279"/>
                </a:moveTo>
                <a:lnTo>
                  <a:pt x="22860" y="279"/>
                </a:lnTo>
                <a:lnTo>
                  <a:pt x="22860" y="0"/>
                </a:lnTo>
                <a:lnTo>
                  <a:pt x="0" y="0"/>
                </a:lnTo>
                <a:lnTo>
                  <a:pt x="0" y="279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5840978" y="6459019"/>
            <a:ext cx="22860" cy="635"/>
          </a:xfrm>
          <a:custGeom>
            <a:avLst/>
            <a:gdLst/>
            <a:ahLst/>
            <a:cxnLst/>
            <a:rect l="l" t="t" r="r" b="b"/>
            <a:pathLst>
              <a:path w="22860" h="635">
                <a:moveTo>
                  <a:pt x="0" y="279"/>
                </a:moveTo>
                <a:lnTo>
                  <a:pt x="22860" y="279"/>
                </a:lnTo>
                <a:lnTo>
                  <a:pt x="22860" y="0"/>
                </a:lnTo>
                <a:lnTo>
                  <a:pt x="0" y="0"/>
                </a:lnTo>
                <a:lnTo>
                  <a:pt x="0" y="279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5048719" y="7194766"/>
            <a:ext cx="37846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-5" dirty="0">
                <a:solidFill>
                  <a:srgbClr val="1C1C1B"/>
                </a:solidFill>
                <a:latin typeface="Arial"/>
                <a:cs typeface="Arial"/>
              </a:rPr>
              <a:t>Handy-7</a:t>
            </a:r>
            <a:endParaRPr sz="700">
              <a:latin typeface="Arial"/>
              <a:cs typeface="Arial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4506962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60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3" y="9848"/>
                </a:lnTo>
                <a:lnTo>
                  <a:pt x="741386" y="0"/>
                </a:lnTo>
                <a:lnTo>
                  <a:pt x="719464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6905117" y="5055431"/>
            <a:ext cx="1427861" cy="55555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7200444" y="5038341"/>
            <a:ext cx="320675" cy="38735"/>
          </a:xfrm>
          <a:custGeom>
            <a:avLst/>
            <a:gdLst/>
            <a:ahLst/>
            <a:cxnLst/>
            <a:rect l="l" t="t" r="r" b="b"/>
            <a:pathLst>
              <a:path w="320675" h="38735">
                <a:moveTo>
                  <a:pt x="0" y="38150"/>
                </a:moveTo>
                <a:lnTo>
                  <a:pt x="320319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7199093" y="5065142"/>
            <a:ext cx="3175" cy="22860"/>
          </a:xfrm>
          <a:custGeom>
            <a:avLst/>
            <a:gdLst/>
            <a:ahLst/>
            <a:cxnLst/>
            <a:rect l="l" t="t" r="r" b="b"/>
            <a:pathLst>
              <a:path w="3175" h="22860">
                <a:moveTo>
                  <a:pt x="1352" y="-2539"/>
                </a:moveTo>
                <a:lnTo>
                  <a:pt x="1352" y="25234"/>
                </a:lnTo>
              </a:path>
            </a:pathLst>
          </a:custGeom>
          <a:ln w="7785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 rot="120000">
            <a:off x="7691211" y="4981069"/>
            <a:ext cx="320052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95"/>
              </a:lnSpc>
            </a:pPr>
            <a:r>
              <a:rPr sz="500" b="1" spc="75" dirty="0">
                <a:solidFill>
                  <a:srgbClr val="154194"/>
                </a:solidFill>
                <a:latin typeface="Arial"/>
                <a:cs typeface="Arial"/>
              </a:rPr>
              <a:t>2050</a:t>
            </a:r>
            <a:r>
              <a:rPr sz="500" b="1" spc="-4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 rot="21240000">
            <a:off x="7198330" y="4989174"/>
            <a:ext cx="318807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1090</a:t>
            </a:r>
            <a:r>
              <a:rPr sz="500" b="1" spc="-5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</a:t>
            </a:r>
            <a:r>
              <a:rPr sz="750" b="1" spc="-30" baseline="5555" dirty="0">
                <a:solidFill>
                  <a:srgbClr val="154194"/>
                </a:solidFill>
                <a:latin typeface="Arial"/>
                <a:cs typeface="Arial"/>
              </a:rPr>
              <a:t>m</a:t>
            </a:r>
            <a:endParaRPr sz="750" baseline="5555">
              <a:latin typeface="Arial"/>
              <a:cs typeface="Arial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7523301" y="5038420"/>
            <a:ext cx="659765" cy="22225"/>
          </a:xfrm>
          <a:custGeom>
            <a:avLst/>
            <a:gdLst/>
            <a:ahLst/>
            <a:cxnLst/>
            <a:rect l="l" t="t" r="r" b="b"/>
            <a:pathLst>
              <a:path w="659765" h="22225">
                <a:moveTo>
                  <a:pt x="0" y="0"/>
                </a:moveTo>
                <a:lnTo>
                  <a:pt x="659511" y="21882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7522922" y="5026996"/>
            <a:ext cx="1270" cy="22860"/>
          </a:xfrm>
          <a:custGeom>
            <a:avLst/>
            <a:gdLst/>
            <a:ahLst/>
            <a:cxnLst/>
            <a:rect l="l" t="t" r="r" b="b"/>
            <a:pathLst>
              <a:path w="1270" h="22860">
                <a:moveTo>
                  <a:pt x="0" y="22847"/>
                </a:moveTo>
                <a:lnTo>
                  <a:pt x="762" y="22847"/>
                </a:lnTo>
                <a:lnTo>
                  <a:pt x="762" y="0"/>
                </a:lnTo>
                <a:lnTo>
                  <a:pt x="0" y="0"/>
                </a:lnTo>
                <a:lnTo>
                  <a:pt x="0" y="22847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8182430" y="5048874"/>
            <a:ext cx="1270" cy="22860"/>
          </a:xfrm>
          <a:custGeom>
            <a:avLst/>
            <a:gdLst/>
            <a:ahLst/>
            <a:cxnLst/>
            <a:rect l="l" t="t" r="r" b="b"/>
            <a:pathLst>
              <a:path w="1270" h="22860">
                <a:moveTo>
                  <a:pt x="0" y="22847"/>
                </a:moveTo>
                <a:lnTo>
                  <a:pt x="762" y="22847"/>
                </a:lnTo>
                <a:lnTo>
                  <a:pt x="762" y="0"/>
                </a:lnTo>
                <a:lnTo>
                  <a:pt x="0" y="0"/>
                </a:lnTo>
                <a:lnTo>
                  <a:pt x="0" y="22847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213311" y="5088223"/>
            <a:ext cx="0" cy="144780"/>
          </a:xfrm>
          <a:custGeom>
            <a:avLst/>
            <a:gdLst/>
            <a:ahLst/>
            <a:cxnLst/>
            <a:rect l="l" t="t" r="r" b="b"/>
            <a:pathLst>
              <a:path h="144779">
                <a:moveTo>
                  <a:pt x="0" y="0"/>
                </a:moveTo>
                <a:lnTo>
                  <a:pt x="0" y="144627"/>
                </a:lnTo>
              </a:path>
            </a:pathLst>
          </a:custGeom>
          <a:ln w="3175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8202428" y="5232759"/>
            <a:ext cx="22860" cy="635"/>
          </a:xfrm>
          <a:custGeom>
            <a:avLst/>
            <a:gdLst/>
            <a:ahLst/>
            <a:cxnLst/>
            <a:rect l="l" t="t" r="r" b="b"/>
            <a:pathLst>
              <a:path w="22859" h="635">
                <a:moveTo>
                  <a:pt x="0" y="177"/>
                </a:moveTo>
                <a:lnTo>
                  <a:pt x="22860" y="177"/>
                </a:lnTo>
                <a:lnTo>
                  <a:pt x="22860" y="0"/>
                </a:lnTo>
                <a:lnTo>
                  <a:pt x="0" y="0"/>
                </a:lnTo>
                <a:lnTo>
                  <a:pt x="0" y="177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8201335" y="5088129"/>
            <a:ext cx="22860" cy="635"/>
          </a:xfrm>
          <a:custGeom>
            <a:avLst/>
            <a:gdLst/>
            <a:ahLst/>
            <a:cxnLst/>
            <a:rect l="l" t="t" r="r" b="b"/>
            <a:pathLst>
              <a:path w="22859" h="635">
                <a:moveTo>
                  <a:pt x="0" y="177"/>
                </a:moveTo>
                <a:lnTo>
                  <a:pt x="22860" y="177"/>
                </a:lnTo>
                <a:lnTo>
                  <a:pt x="22860" y="0"/>
                </a:lnTo>
                <a:lnTo>
                  <a:pt x="0" y="0"/>
                </a:lnTo>
                <a:lnTo>
                  <a:pt x="0" y="177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 txBox="1"/>
          <p:nvPr/>
        </p:nvSpPr>
        <p:spPr>
          <a:xfrm>
            <a:off x="8215803" y="5013257"/>
            <a:ext cx="91440" cy="294005"/>
          </a:xfrm>
          <a:prstGeom prst="rect">
            <a:avLst/>
          </a:prstGeom>
        </p:spPr>
        <p:txBody>
          <a:bodyPr vert="vert270" wrap="square" lIns="0" tIns="12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500" b="1" spc="75" dirty="0">
                <a:solidFill>
                  <a:srgbClr val="154194"/>
                </a:solidFill>
                <a:latin typeface="Arial"/>
                <a:cs typeface="Arial"/>
              </a:rPr>
              <a:t>300</a:t>
            </a:r>
            <a:r>
              <a:rPr sz="500" b="1" spc="-2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7373169" y="5828665"/>
            <a:ext cx="43116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Handy-20</a:t>
            </a:r>
            <a:endParaRPr sz="700">
              <a:latin typeface="Arial"/>
              <a:cs typeface="Arial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6850207" y="4413180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4" y="9848"/>
                </a:lnTo>
                <a:lnTo>
                  <a:pt x="741381" y="0"/>
                </a:lnTo>
                <a:lnTo>
                  <a:pt x="719462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1" y="1684286"/>
                </a:lnTo>
                <a:lnTo>
                  <a:pt x="763300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8412365" y="5077663"/>
            <a:ext cx="1468501" cy="53305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8773414" y="5045539"/>
            <a:ext cx="327660" cy="31115"/>
          </a:xfrm>
          <a:custGeom>
            <a:avLst/>
            <a:gdLst/>
            <a:ahLst/>
            <a:cxnLst/>
            <a:rect l="l" t="t" r="r" b="b"/>
            <a:pathLst>
              <a:path w="327659" h="31114">
                <a:moveTo>
                  <a:pt x="-2540" y="15506"/>
                </a:moveTo>
                <a:lnTo>
                  <a:pt x="330047" y="15506"/>
                </a:lnTo>
              </a:path>
            </a:pathLst>
          </a:custGeom>
          <a:ln w="36093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8772335" y="5065174"/>
            <a:ext cx="2540" cy="22860"/>
          </a:xfrm>
          <a:custGeom>
            <a:avLst/>
            <a:gdLst/>
            <a:ahLst/>
            <a:cxnLst/>
            <a:rect l="l" t="t" r="r" b="b"/>
            <a:pathLst>
              <a:path w="2540" h="22860">
                <a:moveTo>
                  <a:pt x="1079" y="-2539"/>
                </a:moveTo>
                <a:lnTo>
                  <a:pt x="1079" y="25298"/>
                </a:lnTo>
              </a:path>
            </a:pathLst>
          </a:custGeom>
          <a:ln w="7239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9103464" y="5045580"/>
            <a:ext cx="641985" cy="11430"/>
          </a:xfrm>
          <a:custGeom>
            <a:avLst/>
            <a:gdLst/>
            <a:ahLst/>
            <a:cxnLst/>
            <a:rect l="l" t="t" r="r" b="b"/>
            <a:pathLst>
              <a:path w="641984" h="11429">
                <a:moveTo>
                  <a:pt x="0" y="0"/>
                </a:moveTo>
                <a:lnTo>
                  <a:pt x="641502" y="11163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9103266" y="5034149"/>
            <a:ext cx="635" cy="22860"/>
          </a:xfrm>
          <a:custGeom>
            <a:avLst/>
            <a:gdLst/>
            <a:ahLst/>
            <a:cxnLst/>
            <a:rect l="l" t="t" r="r" b="b"/>
            <a:pathLst>
              <a:path w="634" h="22860">
                <a:moveTo>
                  <a:pt x="0" y="22860"/>
                </a:moveTo>
                <a:lnTo>
                  <a:pt x="393" y="22860"/>
                </a:lnTo>
                <a:lnTo>
                  <a:pt x="393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9744774" y="5045307"/>
            <a:ext cx="635" cy="22860"/>
          </a:xfrm>
          <a:custGeom>
            <a:avLst/>
            <a:gdLst/>
            <a:ahLst/>
            <a:cxnLst/>
            <a:rect l="l" t="t" r="r" b="b"/>
            <a:pathLst>
              <a:path w="634" h="22860">
                <a:moveTo>
                  <a:pt x="0" y="22860"/>
                </a:moveTo>
                <a:lnTo>
                  <a:pt x="393" y="22860"/>
                </a:lnTo>
                <a:lnTo>
                  <a:pt x="393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9775474" y="5088223"/>
            <a:ext cx="0" cy="144780"/>
          </a:xfrm>
          <a:custGeom>
            <a:avLst/>
            <a:gdLst/>
            <a:ahLst/>
            <a:cxnLst/>
            <a:rect l="l" t="t" r="r" b="b"/>
            <a:pathLst>
              <a:path h="144779">
                <a:moveTo>
                  <a:pt x="0" y="0"/>
                </a:moveTo>
                <a:lnTo>
                  <a:pt x="0" y="144627"/>
                </a:lnTo>
              </a:path>
            </a:pathLst>
          </a:custGeom>
          <a:ln w="3175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9764590" y="5232759"/>
            <a:ext cx="22860" cy="635"/>
          </a:xfrm>
          <a:custGeom>
            <a:avLst/>
            <a:gdLst/>
            <a:ahLst/>
            <a:cxnLst/>
            <a:rect l="l" t="t" r="r" b="b"/>
            <a:pathLst>
              <a:path w="22859" h="635">
                <a:moveTo>
                  <a:pt x="0" y="177"/>
                </a:moveTo>
                <a:lnTo>
                  <a:pt x="22860" y="177"/>
                </a:lnTo>
                <a:lnTo>
                  <a:pt x="22860" y="0"/>
                </a:lnTo>
                <a:lnTo>
                  <a:pt x="0" y="0"/>
                </a:lnTo>
                <a:lnTo>
                  <a:pt x="0" y="177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9763498" y="5088129"/>
            <a:ext cx="22860" cy="635"/>
          </a:xfrm>
          <a:custGeom>
            <a:avLst/>
            <a:gdLst/>
            <a:ahLst/>
            <a:cxnLst/>
            <a:rect l="l" t="t" r="r" b="b"/>
            <a:pathLst>
              <a:path w="22859" h="635">
                <a:moveTo>
                  <a:pt x="0" y="177"/>
                </a:moveTo>
                <a:lnTo>
                  <a:pt x="22860" y="177"/>
                </a:lnTo>
                <a:lnTo>
                  <a:pt x="22860" y="0"/>
                </a:lnTo>
                <a:lnTo>
                  <a:pt x="0" y="0"/>
                </a:lnTo>
                <a:lnTo>
                  <a:pt x="0" y="177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 txBox="1"/>
          <p:nvPr/>
        </p:nvSpPr>
        <p:spPr>
          <a:xfrm>
            <a:off x="9777971" y="5013739"/>
            <a:ext cx="91440" cy="293370"/>
          </a:xfrm>
          <a:prstGeom prst="rect">
            <a:avLst/>
          </a:prstGeom>
        </p:spPr>
        <p:txBody>
          <a:bodyPr vert="vert270" wrap="square" lIns="0" tIns="12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350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 mm</a:t>
            </a:r>
            <a:endParaRPr sz="500">
              <a:latin typeface="Arial"/>
              <a:cs typeface="Arial"/>
            </a:endParaRPr>
          </a:p>
        </p:txBody>
      </p:sp>
      <p:sp>
        <p:nvSpPr>
          <p:cNvPr id="69" name="object 69"/>
          <p:cNvSpPr txBox="1"/>
          <p:nvPr/>
        </p:nvSpPr>
        <p:spPr>
          <a:xfrm rot="60000">
            <a:off x="9265780" y="4981594"/>
            <a:ext cx="320052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95"/>
              </a:lnSpc>
            </a:pPr>
            <a:r>
              <a:rPr sz="500" b="1" spc="75" dirty="0">
                <a:solidFill>
                  <a:srgbClr val="154194"/>
                </a:solidFill>
                <a:latin typeface="Arial"/>
                <a:cs typeface="Arial"/>
              </a:rPr>
              <a:t>2050</a:t>
            </a:r>
            <a:r>
              <a:rPr sz="500" b="1" spc="-4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 rot="21300000">
            <a:off x="8776273" y="4990807"/>
            <a:ext cx="318185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1090</a:t>
            </a:r>
            <a:r>
              <a:rPr sz="500" b="1" spc="-4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8951615" y="5841982"/>
            <a:ext cx="38608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Handy-3</a:t>
            </a:r>
            <a:endParaRPr sz="700">
              <a:latin typeface="Arial"/>
              <a:cs typeface="Arial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8412369" y="4413180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4" y="9848"/>
                </a:lnTo>
                <a:lnTo>
                  <a:pt x="741386" y="0"/>
                </a:lnTo>
                <a:lnTo>
                  <a:pt x="719464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7604287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768381" y="0"/>
                </a:moveTo>
                <a:lnTo>
                  <a:pt x="713689" y="13496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2" y="1303764"/>
                </a:lnTo>
                <a:lnTo>
                  <a:pt x="54708" y="1344380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93" y="1344368"/>
                </a:lnTo>
                <a:lnTo>
                  <a:pt x="1521113" y="1303762"/>
                </a:lnTo>
                <a:lnTo>
                  <a:pt x="1536763" y="1249651"/>
                </a:lnTo>
                <a:lnTo>
                  <a:pt x="1536763" y="488692"/>
                </a:lnTo>
                <a:lnTo>
                  <a:pt x="1521112" y="434586"/>
                </a:lnTo>
                <a:lnTo>
                  <a:pt x="1482077" y="393976"/>
                </a:lnTo>
                <a:lnTo>
                  <a:pt x="823074" y="13496"/>
                </a:lnTo>
                <a:lnTo>
                  <a:pt x="7683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7604287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1536763" y="1249651"/>
                </a:moveTo>
                <a:lnTo>
                  <a:pt x="1536763" y="488692"/>
                </a:lnTo>
                <a:lnTo>
                  <a:pt x="1532603" y="461239"/>
                </a:lnTo>
                <a:lnTo>
                  <a:pt x="1503775" y="411306"/>
                </a:lnTo>
                <a:lnTo>
                  <a:pt x="823074" y="13496"/>
                </a:lnTo>
                <a:lnTo>
                  <a:pt x="768381" y="0"/>
                </a:lnTo>
                <a:lnTo>
                  <a:pt x="739549" y="3374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1" y="1303762"/>
                </a:lnTo>
                <a:lnTo>
                  <a:pt x="54686" y="1344368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77" y="1344380"/>
                </a:lnTo>
                <a:lnTo>
                  <a:pt x="1521112" y="1303764"/>
                </a:lnTo>
                <a:lnTo>
                  <a:pt x="1536763" y="1249651"/>
                </a:lnTo>
                <a:close/>
              </a:path>
            </a:pathLst>
          </a:custGeom>
          <a:ln w="540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7631287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741386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4" y="9848"/>
                </a:lnTo>
                <a:lnTo>
                  <a:pt x="7413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7639495" y="6428113"/>
            <a:ext cx="1457585" cy="53293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 txBox="1"/>
          <p:nvPr/>
        </p:nvSpPr>
        <p:spPr>
          <a:xfrm rot="180000">
            <a:off x="8487318" y="6341159"/>
            <a:ext cx="320052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750" b="1" spc="104" baseline="5555" dirty="0">
                <a:solidFill>
                  <a:srgbClr val="154194"/>
                </a:solidFill>
                <a:latin typeface="Arial"/>
                <a:cs typeface="Arial"/>
              </a:rPr>
              <a:t>226</a:t>
            </a: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0</a:t>
            </a:r>
            <a:r>
              <a:rPr sz="500" b="1" spc="-3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5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78" name="object 78"/>
          <p:cNvSpPr txBox="1"/>
          <p:nvPr/>
        </p:nvSpPr>
        <p:spPr>
          <a:xfrm rot="21300000">
            <a:off x="7980080" y="6339148"/>
            <a:ext cx="316941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95"/>
              </a:lnSpc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1250</a:t>
            </a:r>
            <a:r>
              <a:rPr sz="500" b="1" spc="-4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79" name="object 79"/>
          <p:cNvSpPr txBox="1"/>
          <p:nvPr/>
        </p:nvSpPr>
        <p:spPr>
          <a:xfrm rot="16320000">
            <a:off x="8888248" y="6513176"/>
            <a:ext cx="275390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65" dirty="0">
                <a:solidFill>
                  <a:srgbClr val="154194"/>
                </a:solidFill>
                <a:latin typeface="Arial"/>
                <a:cs typeface="Arial"/>
              </a:rPr>
              <a:t>3</a:t>
            </a: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50</a:t>
            </a:r>
            <a:r>
              <a:rPr sz="500" b="1" spc="2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5" dirty="0">
                <a:solidFill>
                  <a:srgbClr val="154194"/>
                </a:solidFill>
                <a:latin typeface="Arial"/>
                <a:cs typeface="Arial"/>
              </a:rPr>
              <a:t>m</a:t>
            </a:r>
            <a:r>
              <a:rPr sz="750" b="1" spc="-30" baseline="5555" dirty="0">
                <a:solidFill>
                  <a:srgbClr val="154194"/>
                </a:solidFill>
                <a:latin typeface="Arial"/>
                <a:cs typeface="Arial"/>
              </a:rPr>
              <a:t>m</a:t>
            </a:r>
            <a:endParaRPr sz="750" baseline="5555">
              <a:latin typeface="Arial"/>
              <a:cs typeface="Arial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7943201" y="6390448"/>
            <a:ext cx="401320" cy="37465"/>
          </a:xfrm>
          <a:custGeom>
            <a:avLst/>
            <a:gdLst/>
            <a:ahLst/>
            <a:cxnLst/>
            <a:rect l="l" t="t" r="r" b="b"/>
            <a:pathLst>
              <a:path w="401320" h="37464">
                <a:moveTo>
                  <a:pt x="-2540" y="18599"/>
                </a:moveTo>
                <a:lnTo>
                  <a:pt x="403313" y="18599"/>
                </a:lnTo>
              </a:path>
            </a:pathLst>
          </a:custGeom>
          <a:ln w="42278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7942144" y="6416264"/>
            <a:ext cx="2540" cy="22860"/>
          </a:xfrm>
          <a:custGeom>
            <a:avLst/>
            <a:gdLst/>
            <a:ahLst/>
            <a:cxnLst/>
            <a:rect l="l" t="t" r="r" b="b"/>
            <a:pathLst>
              <a:path w="2540" h="22860">
                <a:moveTo>
                  <a:pt x="1054" y="-2539"/>
                </a:moveTo>
                <a:lnTo>
                  <a:pt x="1054" y="25298"/>
                </a:lnTo>
              </a:path>
            </a:pathLst>
          </a:custGeom>
          <a:ln w="7188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8346511" y="6390626"/>
            <a:ext cx="596900" cy="43815"/>
          </a:xfrm>
          <a:custGeom>
            <a:avLst/>
            <a:gdLst/>
            <a:ahLst/>
            <a:cxnLst/>
            <a:rect l="l" t="t" r="r" b="b"/>
            <a:pathLst>
              <a:path w="596900" h="43814">
                <a:moveTo>
                  <a:pt x="0" y="0"/>
                </a:moveTo>
                <a:lnTo>
                  <a:pt x="596404" y="43268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8345684" y="6379229"/>
            <a:ext cx="1905" cy="22860"/>
          </a:xfrm>
          <a:custGeom>
            <a:avLst/>
            <a:gdLst/>
            <a:ahLst/>
            <a:cxnLst/>
            <a:rect l="l" t="t" r="r" b="b"/>
            <a:pathLst>
              <a:path w="1904" h="22860">
                <a:moveTo>
                  <a:pt x="825" y="-2539"/>
                </a:moveTo>
                <a:lnTo>
                  <a:pt x="825" y="25336"/>
                </a:lnTo>
              </a:path>
            </a:pathLst>
          </a:custGeom>
          <a:ln w="6731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8942095" y="6422501"/>
            <a:ext cx="1905" cy="22860"/>
          </a:xfrm>
          <a:custGeom>
            <a:avLst/>
            <a:gdLst/>
            <a:ahLst/>
            <a:cxnLst/>
            <a:rect l="l" t="t" r="r" b="b"/>
            <a:pathLst>
              <a:path w="1904" h="22860">
                <a:moveTo>
                  <a:pt x="825" y="-2539"/>
                </a:moveTo>
                <a:lnTo>
                  <a:pt x="825" y="25336"/>
                </a:lnTo>
              </a:path>
            </a:pathLst>
          </a:custGeom>
          <a:ln w="6731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8973870" y="6477156"/>
            <a:ext cx="3175" cy="131445"/>
          </a:xfrm>
          <a:custGeom>
            <a:avLst/>
            <a:gdLst/>
            <a:ahLst/>
            <a:cxnLst/>
            <a:rect l="l" t="t" r="r" b="b"/>
            <a:pathLst>
              <a:path w="3175" h="131445">
                <a:moveTo>
                  <a:pt x="0" y="131381"/>
                </a:moveTo>
                <a:lnTo>
                  <a:pt x="2781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8962438" y="6608296"/>
            <a:ext cx="22860" cy="635"/>
          </a:xfrm>
          <a:custGeom>
            <a:avLst/>
            <a:gdLst/>
            <a:ahLst/>
            <a:cxnLst/>
            <a:rect l="l" t="t" r="r" b="b"/>
            <a:pathLst>
              <a:path w="22859" h="634">
                <a:moveTo>
                  <a:pt x="0" y="482"/>
                </a:moveTo>
                <a:lnTo>
                  <a:pt x="22859" y="482"/>
                </a:lnTo>
                <a:lnTo>
                  <a:pt x="22859" y="0"/>
                </a:lnTo>
                <a:lnTo>
                  <a:pt x="0" y="0"/>
                </a:lnTo>
                <a:lnTo>
                  <a:pt x="0" y="482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8965219" y="6476918"/>
            <a:ext cx="22860" cy="635"/>
          </a:xfrm>
          <a:custGeom>
            <a:avLst/>
            <a:gdLst/>
            <a:ahLst/>
            <a:cxnLst/>
            <a:rect l="l" t="t" r="r" b="b"/>
            <a:pathLst>
              <a:path w="22859" h="635">
                <a:moveTo>
                  <a:pt x="0" y="482"/>
                </a:moveTo>
                <a:lnTo>
                  <a:pt x="22859" y="482"/>
                </a:lnTo>
                <a:lnTo>
                  <a:pt x="22859" y="0"/>
                </a:lnTo>
                <a:lnTo>
                  <a:pt x="0" y="0"/>
                </a:lnTo>
                <a:lnTo>
                  <a:pt x="0" y="482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 txBox="1"/>
          <p:nvPr/>
        </p:nvSpPr>
        <p:spPr>
          <a:xfrm>
            <a:off x="8170080" y="7194766"/>
            <a:ext cx="38671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Handy-8</a:t>
            </a:r>
            <a:endParaRPr sz="700">
              <a:latin typeface="Arial"/>
              <a:cs typeface="Arial"/>
            </a:endParaRPr>
          </a:p>
        </p:txBody>
      </p:sp>
      <p:sp>
        <p:nvSpPr>
          <p:cNvPr id="89" name="object 89"/>
          <p:cNvSpPr/>
          <p:nvPr/>
        </p:nvSpPr>
        <p:spPr>
          <a:xfrm>
            <a:off x="7631287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4" y="9848"/>
                </a:lnTo>
                <a:lnTo>
                  <a:pt x="741386" y="0"/>
                </a:lnTo>
                <a:lnTo>
                  <a:pt x="719464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2917799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5" h="1738629">
                <a:moveTo>
                  <a:pt x="768381" y="0"/>
                </a:moveTo>
                <a:lnTo>
                  <a:pt x="713689" y="13496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2" y="1303764"/>
                </a:lnTo>
                <a:lnTo>
                  <a:pt x="54708" y="1344380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93" y="1344368"/>
                </a:lnTo>
                <a:lnTo>
                  <a:pt x="1521113" y="1303762"/>
                </a:lnTo>
                <a:lnTo>
                  <a:pt x="1536763" y="1249651"/>
                </a:lnTo>
                <a:lnTo>
                  <a:pt x="1536763" y="488692"/>
                </a:lnTo>
                <a:lnTo>
                  <a:pt x="1521112" y="434586"/>
                </a:lnTo>
                <a:lnTo>
                  <a:pt x="1482077" y="393976"/>
                </a:lnTo>
                <a:lnTo>
                  <a:pt x="823074" y="13496"/>
                </a:lnTo>
                <a:lnTo>
                  <a:pt x="7683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2917799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5" h="1738629">
                <a:moveTo>
                  <a:pt x="1536763" y="1249651"/>
                </a:moveTo>
                <a:lnTo>
                  <a:pt x="1536763" y="488692"/>
                </a:lnTo>
                <a:lnTo>
                  <a:pt x="1532603" y="461239"/>
                </a:lnTo>
                <a:lnTo>
                  <a:pt x="1503775" y="411306"/>
                </a:lnTo>
                <a:lnTo>
                  <a:pt x="823074" y="13496"/>
                </a:lnTo>
                <a:lnTo>
                  <a:pt x="768381" y="0"/>
                </a:lnTo>
                <a:lnTo>
                  <a:pt x="739549" y="3374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1" y="1303762"/>
                </a:lnTo>
                <a:lnTo>
                  <a:pt x="54686" y="1344368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77" y="1344380"/>
                </a:lnTo>
                <a:lnTo>
                  <a:pt x="1521112" y="1303764"/>
                </a:lnTo>
                <a:lnTo>
                  <a:pt x="1536763" y="1249651"/>
                </a:lnTo>
                <a:close/>
              </a:path>
            </a:pathLst>
          </a:custGeom>
          <a:ln w="540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2944799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60" h="1684654">
                <a:moveTo>
                  <a:pt x="741386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3" y="9848"/>
                </a:lnTo>
                <a:lnTo>
                  <a:pt x="7413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3007006" y="6427127"/>
            <a:ext cx="1346045" cy="51681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 txBox="1"/>
          <p:nvPr/>
        </p:nvSpPr>
        <p:spPr>
          <a:xfrm rot="120000">
            <a:off x="3818881" y="6332077"/>
            <a:ext cx="320675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750" b="1" spc="112" baseline="5555" dirty="0">
                <a:solidFill>
                  <a:srgbClr val="154194"/>
                </a:solidFill>
                <a:latin typeface="Arial"/>
                <a:cs typeface="Arial"/>
              </a:rPr>
              <a:t>20</a:t>
            </a:r>
            <a:r>
              <a:rPr sz="500" b="1" spc="75" dirty="0">
                <a:solidFill>
                  <a:srgbClr val="154194"/>
                </a:solidFill>
                <a:latin typeface="Arial"/>
                <a:cs typeface="Arial"/>
              </a:rPr>
              <a:t>50</a:t>
            </a:r>
            <a:r>
              <a:rPr sz="500" b="1" spc="-4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5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95" name="object 95"/>
          <p:cNvSpPr txBox="1"/>
          <p:nvPr/>
        </p:nvSpPr>
        <p:spPr>
          <a:xfrm rot="21360000">
            <a:off x="3310661" y="6332372"/>
            <a:ext cx="316941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1250</a:t>
            </a:r>
            <a:r>
              <a:rPr sz="500" b="1" spc="-5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96" name="object 96"/>
          <p:cNvSpPr txBox="1"/>
          <p:nvPr/>
        </p:nvSpPr>
        <p:spPr>
          <a:xfrm rot="16320000">
            <a:off x="4204741" y="6498260"/>
            <a:ext cx="276626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3</a:t>
            </a:r>
            <a:r>
              <a:rPr sz="500" b="1" spc="75" dirty="0">
                <a:solidFill>
                  <a:srgbClr val="154194"/>
                </a:solidFill>
                <a:latin typeface="Arial"/>
                <a:cs typeface="Arial"/>
              </a:rPr>
              <a:t>0</a:t>
            </a: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0</a:t>
            </a:r>
            <a:r>
              <a:rPr sz="500" b="1" spc="2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5" dirty="0">
                <a:solidFill>
                  <a:srgbClr val="154194"/>
                </a:solidFill>
                <a:latin typeface="Arial"/>
                <a:cs typeface="Arial"/>
              </a:rPr>
              <a:t>m</a:t>
            </a:r>
            <a:r>
              <a:rPr sz="750" b="1" spc="-30" baseline="5555" dirty="0">
                <a:solidFill>
                  <a:srgbClr val="154194"/>
                </a:solidFill>
                <a:latin typeface="Arial"/>
                <a:cs typeface="Arial"/>
              </a:rPr>
              <a:t>m</a:t>
            </a:r>
            <a:endParaRPr sz="750" baseline="5555">
              <a:latin typeface="Arial"/>
              <a:cs typeface="Arial"/>
            </a:endParaRPr>
          </a:p>
        </p:txBody>
      </p:sp>
      <p:sp>
        <p:nvSpPr>
          <p:cNvPr id="97" name="object 97"/>
          <p:cNvSpPr/>
          <p:nvPr/>
        </p:nvSpPr>
        <p:spPr>
          <a:xfrm>
            <a:off x="3253116" y="6388646"/>
            <a:ext cx="434340" cy="28575"/>
          </a:xfrm>
          <a:custGeom>
            <a:avLst/>
            <a:gdLst/>
            <a:ahLst/>
            <a:cxnLst/>
            <a:rect l="l" t="t" r="r" b="b"/>
            <a:pathLst>
              <a:path w="434339" h="28575">
                <a:moveTo>
                  <a:pt x="0" y="28270"/>
                </a:moveTo>
                <a:lnTo>
                  <a:pt x="434251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3252374" y="6405510"/>
            <a:ext cx="1905" cy="22860"/>
          </a:xfrm>
          <a:custGeom>
            <a:avLst/>
            <a:gdLst/>
            <a:ahLst/>
            <a:cxnLst/>
            <a:rect l="l" t="t" r="r" b="b"/>
            <a:pathLst>
              <a:path w="1904" h="22860">
                <a:moveTo>
                  <a:pt x="742" y="-2540"/>
                </a:moveTo>
                <a:lnTo>
                  <a:pt x="742" y="25349"/>
                </a:lnTo>
              </a:path>
            </a:pathLst>
          </a:custGeom>
          <a:ln w="6565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3689905" y="6388770"/>
            <a:ext cx="574675" cy="29209"/>
          </a:xfrm>
          <a:custGeom>
            <a:avLst/>
            <a:gdLst/>
            <a:ahLst/>
            <a:cxnLst/>
            <a:rect l="l" t="t" r="r" b="b"/>
            <a:pathLst>
              <a:path w="574675" h="29210">
                <a:moveTo>
                  <a:pt x="0" y="0"/>
                </a:moveTo>
                <a:lnTo>
                  <a:pt x="574090" y="28981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3689329" y="6377350"/>
            <a:ext cx="1270" cy="22860"/>
          </a:xfrm>
          <a:custGeom>
            <a:avLst/>
            <a:gdLst/>
            <a:ahLst/>
            <a:cxnLst/>
            <a:rect l="l" t="t" r="r" b="b"/>
            <a:pathLst>
              <a:path w="1270" h="22860">
                <a:moveTo>
                  <a:pt x="0" y="22834"/>
                </a:moveTo>
                <a:lnTo>
                  <a:pt x="1155" y="22834"/>
                </a:lnTo>
                <a:lnTo>
                  <a:pt x="1155" y="0"/>
                </a:lnTo>
                <a:lnTo>
                  <a:pt x="0" y="0"/>
                </a:lnTo>
                <a:lnTo>
                  <a:pt x="0" y="22834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4263414" y="6406336"/>
            <a:ext cx="1270" cy="22860"/>
          </a:xfrm>
          <a:custGeom>
            <a:avLst/>
            <a:gdLst/>
            <a:ahLst/>
            <a:cxnLst/>
            <a:rect l="l" t="t" r="r" b="b"/>
            <a:pathLst>
              <a:path w="1270" h="22860">
                <a:moveTo>
                  <a:pt x="0" y="22834"/>
                </a:moveTo>
                <a:lnTo>
                  <a:pt x="1155" y="22834"/>
                </a:lnTo>
                <a:lnTo>
                  <a:pt x="1155" y="0"/>
                </a:lnTo>
                <a:lnTo>
                  <a:pt x="0" y="0"/>
                </a:lnTo>
                <a:lnTo>
                  <a:pt x="0" y="22834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4293301" y="6462821"/>
            <a:ext cx="3175" cy="130810"/>
          </a:xfrm>
          <a:custGeom>
            <a:avLst/>
            <a:gdLst/>
            <a:ahLst/>
            <a:cxnLst/>
            <a:rect l="l" t="t" r="r" b="b"/>
            <a:pathLst>
              <a:path w="3175" h="130809">
                <a:moveTo>
                  <a:pt x="0" y="130276"/>
                </a:moveTo>
                <a:lnTo>
                  <a:pt x="2819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4281868" y="6592851"/>
            <a:ext cx="22860" cy="635"/>
          </a:xfrm>
          <a:custGeom>
            <a:avLst/>
            <a:gdLst/>
            <a:ahLst/>
            <a:cxnLst/>
            <a:rect l="l" t="t" r="r" b="b"/>
            <a:pathLst>
              <a:path w="22860" h="634">
                <a:moveTo>
                  <a:pt x="0" y="495"/>
                </a:moveTo>
                <a:lnTo>
                  <a:pt x="22860" y="495"/>
                </a:lnTo>
                <a:lnTo>
                  <a:pt x="22860" y="0"/>
                </a:lnTo>
                <a:lnTo>
                  <a:pt x="0" y="0"/>
                </a:lnTo>
                <a:lnTo>
                  <a:pt x="0" y="495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4284691" y="6462572"/>
            <a:ext cx="22860" cy="635"/>
          </a:xfrm>
          <a:custGeom>
            <a:avLst/>
            <a:gdLst/>
            <a:ahLst/>
            <a:cxnLst/>
            <a:rect l="l" t="t" r="r" b="b"/>
            <a:pathLst>
              <a:path w="22860" h="635">
                <a:moveTo>
                  <a:pt x="0" y="495"/>
                </a:moveTo>
                <a:lnTo>
                  <a:pt x="22860" y="495"/>
                </a:lnTo>
                <a:lnTo>
                  <a:pt x="22860" y="0"/>
                </a:lnTo>
                <a:lnTo>
                  <a:pt x="0" y="0"/>
                </a:lnTo>
                <a:lnTo>
                  <a:pt x="0" y="495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 txBox="1"/>
          <p:nvPr/>
        </p:nvSpPr>
        <p:spPr>
          <a:xfrm>
            <a:off x="3468335" y="7181448"/>
            <a:ext cx="43053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60" dirty="0">
                <a:solidFill>
                  <a:srgbClr val="1C1C1B"/>
                </a:solidFill>
                <a:latin typeface="Arial"/>
                <a:cs typeface="Arial"/>
              </a:rPr>
              <a:t>H</a:t>
            </a: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and</a:t>
            </a:r>
            <a:r>
              <a:rPr sz="700" b="1" spc="-5" dirty="0">
                <a:solidFill>
                  <a:srgbClr val="1C1C1B"/>
                </a:solidFill>
                <a:latin typeface="Arial"/>
                <a:cs typeface="Arial"/>
              </a:rPr>
              <a:t>y</a:t>
            </a: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-</a:t>
            </a:r>
            <a:r>
              <a:rPr sz="700" b="1" spc="-30" dirty="0">
                <a:solidFill>
                  <a:srgbClr val="1C1C1B"/>
                </a:solidFill>
                <a:latin typeface="Arial"/>
                <a:cs typeface="Arial"/>
              </a:rPr>
              <a:t>27</a:t>
            </a:r>
            <a:endParaRPr sz="700">
              <a:latin typeface="Arial"/>
              <a:cs typeface="Arial"/>
            </a:endParaRPr>
          </a:p>
        </p:txBody>
      </p:sp>
      <p:sp>
        <p:nvSpPr>
          <p:cNvPr id="106" name="object 106"/>
          <p:cNvSpPr/>
          <p:nvPr/>
        </p:nvSpPr>
        <p:spPr>
          <a:xfrm>
            <a:off x="2944799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60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3" y="9848"/>
                </a:lnTo>
                <a:lnTo>
                  <a:pt x="741386" y="0"/>
                </a:lnTo>
                <a:lnTo>
                  <a:pt x="719464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6042125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768381" y="0"/>
                </a:moveTo>
                <a:lnTo>
                  <a:pt x="713689" y="13496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2" y="1303764"/>
                </a:lnTo>
                <a:lnTo>
                  <a:pt x="54708" y="1344380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93" y="1344368"/>
                </a:lnTo>
                <a:lnTo>
                  <a:pt x="1521113" y="1303762"/>
                </a:lnTo>
                <a:lnTo>
                  <a:pt x="1536763" y="1249651"/>
                </a:lnTo>
                <a:lnTo>
                  <a:pt x="1536763" y="488692"/>
                </a:lnTo>
                <a:lnTo>
                  <a:pt x="1521112" y="434586"/>
                </a:lnTo>
                <a:lnTo>
                  <a:pt x="1482077" y="393976"/>
                </a:lnTo>
                <a:lnTo>
                  <a:pt x="823074" y="13496"/>
                </a:lnTo>
                <a:lnTo>
                  <a:pt x="7683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6042125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1536763" y="1249651"/>
                </a:moveTo>
                <a:lnTo>
                  <a:pt x="1536763" y="488692"/>
                </a:lnTo>
                <a:lnTo>
                  <a:pt x="1532603" y="461239"/>
                </a:lnTo>
                <a:lnTo>
                  <a:pt x="1503775" y="411306"/>
                </a:lnTo>
                <a:lnTo>
                  <a:pt x="823074" y="13496"/>
                </a:lnTo>
                <a:lnTo>
                  <a:pt x="768381" y="0"/>
                </a:lnTo>
                <a:lnTo>
                  <a:pt x="739549" y="3374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1" y="1303762"/>
                </a:lnTo>
                <a:lnTo>
                  <a:pt x="54686" y="1344368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77" y="1344380"/>
                </a:lnTo>
                <a:lnTo>
                  <a:pt x="1521112" y="1303764"/>
                </a:lnTo>
                <a:lnTo>
                  <a:pt x="1536763" y="1249651"/>
                </a:lnTo>
                <a:close/>
              </a:path>
            </a:pathLst>
          </a:custGeom>
          <a:ln w="540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6069125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741386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3" y="9848"/>
                </a:lnTo>
                <a:lnTo>
                  <a:pt x="7413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6127737" y="6435242"/>
            <a:ext cx="1359509" cy="49951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 txBox="1"/>
          <p:nvPr/>
        </p:nvSpPr>
        <p:spPr>
          <a:xfrm rot="180000">
            <a:off x="6925179" y="6342817"/>
            <a:ext cx="320052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750" b="1" spc="104" baseline="5555" dirty="0">
                <a:solidFill>
                  <a:srgbClr val="154194"/>
                </a:solidFill>
                <a:latin typeface="Arial"/>
                <a:cs typeface="Arial"/>
              </a:rPr>
              <a:t>226</a:t>
            </a: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0</a:t>
            </a:r>
            <a:r>
              <a:rPr sz="500" b="1" spc="-3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5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112" name="object 112"/>
          <p:cNvSpPr txBox="1"/>
          <p:nvPr/>
        </p:nvSpPr>
        <p:spPr>
          <a:xfrm rot="21300000">
            <a:off x="6421339" y="6339831"/>
            <a:ext cx="316941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95"/>
              </a:lnSpc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1250</a:t>
            </a:r>
            <a:r>
              <a:rPr sz="500" b="1" spc="-4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113" name="object 113"/>
          <p:cNvSpPr txBox="1"/>
          <p:nvPr/>
        </p:nvSpPr>
        <p:spPr>
          <a:xfrm rot="16320000">
            <a:off x="7326922" y="6504328"/>
            <a:ext cx="276626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3</a:t>
            </a:r>
            <a:r>
              <a:rPr sz="500" b="1" spc="75" dirty="0">
                <a:solidFill>
                  <a:srgbClr val="154194"/>
                </a:solidFill>
                <a:latin typeface="Arial"/>
                <a:cs typeface="Arial"/>
              </a:rPr>
              <a:t>0</a:t>
            </a: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0</a:t>
            </a:r>
            <a:r>
              <a:rPr sz="500" b="1" spc="2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5" dirty="0">
                <a:solidFill>
                  <a:srgbClr val="154194"/>
                </a:solidFill>
                <a:latin typeface="Arial"/>
                <a:cs typeface="Arial"/>
              </a:rPr>
              <a:t>m</a:t>
            </a:r>
            <a:r>
              <a:rPr sz="750" b="1" spc="-30" baseline="5555" dirty="0">
                <a:solidFill>
                  <a:srgbClr val="154194"/>
                </a:solidFill>
                <a:latin typeface="Arial"/>
                <a:cs typeface="Arial"/>
              </a:rPr>
              <a:t>m</a:t>
            </a:r>
            <a:endParaRPr sz="750" baseline="5555">
              <a:latin typeface="Arial"/>
              <a:cs typeface="Arial"/>
            </a:endParaRPr>
          </a:p>
        </p:txBody>
      </p:sp>
      <p:sp>
        <p:nvSpPr>
          <p:cNvPr id="114" name="object 114"/>
          <p:cNvSpPr/>
          <p:nvPr/>
        </p:nvSpPr>
        <p:spPr>
          <a:xfrm>
            <a:off x="6384637" y="6392246"/>
            <a:ext cx="394970" cy="35560"/>
          </a:xfrm>
          <a:custGeom>
            <a:avLst/>
            <a:gdLst/>
            <a:ahLst/>
            <a:cxnLst/>
            <a:rect l="l" t="t" r="r" b="b"/>
            <a:pathLst>
              <a:path w="394970" h="35560">
                <a:moveTo>
                  <a:pt x="-2540" y="17703"/>
                </a:moveTo>
                <a:lnTo>
                  <a:pt x="397192" y="17703"/>
                </a:lnTo>
              </a:path>
            </a:pathLst>
          </a:custGeom>
          <a:ln w="40487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6383615" y="6416269"/>
            <a:ext cx="2540" cy="22860"/>
          </a:xfrm>
          <a:custGeom>
            <a:avLst/>
            <a:gdLst/>
            <a:ahLst/>
            <a:cxnLst/>
            <a:rect l="l" t="t" r="r" b="b"/>
            <a:pathLst>
              <a:path w="2539" h="22860">
                <a:moveTo>
                  <a:pt x="1022" y="-2539"/>
                </a:moveTo>
                <a:lnTo>
                  <a:pt x="1022" y="25311"/>
                </a:lnTo>
              </a:path>
            </a:pathLst>
          </a:custGeom>
          <a:ln w="7124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6781829" y="6392417"/>
            <a:ext cx="599440" cy="41910"/>
          </a:xfrm>
          <a:custGeom>
            <a:avLst/>
            <a:gdLst/>
            <a:ahLst/>
            <a:cxnLst/>
            <a:rect l="l" t="t" r="r" b="b"/>
            <a:pathLst>
              <a:path w="599440" h="41910">
                <a:moveTo>
                  <a:pt x="0" y="0"/>
                </a:moveTo>
                <a:lnTo>
                  <a:pt x="598932" y="4149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6781039" y="6381010"/>
            <a:ext cx="1905" cy="22860"/>
          </a:xfrm>
          <a:custGeom>
            <a:avLst/>
            <a:gdLst/>
            <a:ahLst/>
            <a:cxnLst/>
            <a:rect l="l" t="t" r="r" b="b"/>
            <a:pathLst>
              <a:path w="1904" h="22860">
                <a:moveTo>
                  <a:pt x="787" y="-2540"/>
                </a:moveTo>
                <a:lnTo>
                  <a:pt x="787" y="25349"/>
                </a:lnTo>
              </a:path>
            </a:pathLst>
          </a:custGeom>
          <a:ln w="6654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7379968" y="6422500"/>
            <a:ext cx="1905" cy="22860"/>
          </a:xfrm>
          <a:custGeom>
            <a:avLst/>
            <a:gdLst/>
            <a:ahLst/>
            <a:cxnLst/>
            <a:rect l="l" t="t" r="r" b="b"/>
            <a:pathLst>
              <a:path w="1904" h="22860">
                <a:moveTo>
                  <a:pt x="787" y="-2540"/>
                </a:moveTo>
                <a:lnTo>
                  <a:pt x="787" y="25349"/>
                </a:lnTo>
              </a:path>
            </a:pathLst>
          </a:custGeom>
          <a:ln w="6654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7412771" y="6477161"/>
            <a:ext cx="1905" cy="116839"/>
          </a:xfrm>
          <a:custGeom>
            <a:avLst/>
            <a:gdLst/>
            <a:ahLst/>
            <a:cxnLst/>
            <a:rect l="l" t="t" r="r" b="b"/>
            <a:pathLst>
              <a:path w="1904" h="116840">
                <a:moveTo>
                  <a:pt x="0" y="116255"/>
                </a:moveTo>
                <a:lnTo>
                  <a:pt x="1727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7401340" y="6593244"/>
            <a:ext cx="22860" cy="635"/>
          </a:xfrm>
          <a:custGeom>
            <a:avLst/>
            <a:gdLst/>
            <a:ahLst/>
            <a:cxnLst/>
            <a:rect l="l" t="t" r="r" b="b"/>
            <a:pathLst>
              <a:path w="22859" h="634">
                <a:moveTo>
                  <a:pt x="0" y="342"/>
                </a:moveTo>
                <a:lnTo>
                  <a:pt x="22859" y="342"/>
                </a:lnTo>
                <a:lnTo>
                  <a:pt x="22859" y="0"/>
                </a:lnTo>
                <a:lnTo>
                  <a:pt x="0" y="0"/>
                </a:lnTo>
                <a:lnTo>
                  <a:pt x="0" y="342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7403072" y="6476987"/>
            <a:ext cx="22860" cy="635"/>
          </a:xfrm>
          <a:custGeom>
            <a:avLst/>
            <a:gdLst/>
            <a:ahLst/>
            <a:cxnLst/>
            <a:rect l="l" t="t" r="r" b="b"/>
            <a:pathLst>
              <a:path w="22859" h="635">
                <a:moveTo>
                  <a:pt x="0" y="342"/>
                </a:moveTo>
                <a:lnTo>
                  <a:pt x="22859" y="342"/>
                </a:lnTo>
                <a:lnTo>
                  <a:pt x="22859" y="0"/>
                </a:lnTo>
                <a:lnTo>
                  <a:pt x="0" y="0"/>
                </a:lnTo>
                <a:lnTo>
                  <a:pt x="0" y="342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 txBox="1"/>
          <p:nvPr/>
        </p:nvSpPr>
        <p:spPr>
          <a:xfrm>
            <a:off x="6592224" y="7181448"/>
            <a:ext cx="43116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Handy-28</a:t>
            </a:r>
            <a:endParaRPr sz="700">
              <a:latin typeface="Arial"/>
              <a:cs typeface="Arial"/>
            </a:endParaRPr>
          </a:p>
        </p:txBody>
      </p:sp>
      <p:sp>
        <p:nvSpPr>
          <p:cNvPr id="123" name="object 123"/>
          <p:cNvSpPr/>
          <p:nvPr/>
        </p:nvSpPr>
        <p:spPr>
          <a:xfrm>
            <a:off x="6069125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3" y="9848"/>
                </a:lnTo>
                <a:lnTo>
                  <a:pt x="741386" y="0"/>
                </a:lnTo>
                <a:lnTo>
                  <a:pt x="719464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1" y="3920237"/>
            <a:ext cx="288290" cy="1282065"/>
          </a:xfrm>
          <a:custGeom>
            <a:avLst/>
            <a:gdLst/>
            <a:ahLst/>
            <a:cxnLst/>
            <a:rect l="l" t="t" r="r" b="b"/>
            <a:pathLst>
              <a:path w="288290" h="1282064">
                <a:moveTo>
                  <a:pt x="0" y="1282026"/>
                </a:moveTo>
                <a:lnTo>
                  <a:pt x="287997" y="1282026"/>
                </a:lnTo>
                <a:lnTo>
                  <a:pt x="287997" y="0"/>
                </a:lnTo>
                <a:lnTo>
                  <a:pt x="0" y="0"/>
                </a:lnTo>
                <a:lnTo>
                  <a:pt x="0" y="1282026"/>
                </a:lnTo>
                <a:close/>
              </a:path>
            </a:pathLst>
          </a:custGeom>
          <a:solidFill>
            <a:srgbClr val="B6BF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 txBox="1"/>
          <p:nvPr/>
        </p:nvSpPr>
        <p:spPr>
          <a:xfrm>
            <a:off x="599300" y="3858612"/>
            <a:ext cx="4367450" cy="15927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5000"/>
              </a:lnSpc>
              <a:spcBef>
                <a:spcPts val="100"/>
              </a:spcBef>
            </a:pPr>
            <a:r>
              <a:rPr lang="pl-PL" sz="1200" dirty="0"/>
              <a:t>Przyczepy z serii </a:t>
            </a:r>
            <a:r>
              <a:rPr lang="pl-PL" sz="1200" dirty="0" err="1"/>
              <a:t>Handy</a:t>
            </a:r>
            <a:r>
              <a:rPr lang="pl-PL" sz="1200" dirty="0"/>
              <a:t> to przyczepy niehamowane o masie całkowitej 750 kg z metalowymi burtami o wysokości 300 lub 350 mm. Charakterystyczna jest wersja z dyszlem typu „V”, burty metalowe z powłoką Al-Zn, koła 13 cali. </a:t>
            </a:r>
          </a:p>
          <a:p>
            <a:pPr marL="12700" marR="5080">
              <a:lnSpc>
                <a:spcPct val="105000"/>
              </a:lnSpc>
              <a:spcBef>
                <a:spcPts val="100"/>
              </a:spcBef>
            </a:pPr>
            <a:r>
              <a:rPr lang="pl-PL" sz="1200" dirty="0"/>
              <a:t>Instalacja elektryczna 7-biegunowa, </a:t>
            </a:r>
          </a:p>
          <a:p>
            <a:pPr marL="12700" marR="5080">
              <a:lnSpc>
                <a:spcPct val="105000"/>
              </a:lnSpc>
              <a:spcBef>
                <a:spcPts val="100"/>
              </a:spcBef>
            </a:pPr>
            <a:r>
              <a:rPr lang="pl-PL" sz="1200" dirty="0"/>
              <a:t>podłoga ze sklejki sitodrukowej 9 mm </a:t>
            </a:r>
          </a:p>
          <a:p>
            <a:pPr marL="12700" marR="5080">
              <a:lnSpc>
                <a:spcPct val="105000"/>
              </a:lnSpc>
              <a:spcBef>
                <a:spcPts val="100"/>
              </a:spcBef>
            </a:pPr>
            <a:r>
              <a:rPr lang="pl-PL" sz="1200" dirty="0"/>
              <a:t>Przyczepy serii </a:t>
            </a:r>
            <a:r>
              <a:rPr lang="pl-PL" sz="1200" dirty="0" err="1"/>
              <a:t>Handy</a:t>
            </a:r>
            <a:r>
              <a:rPr lang="pl-PL" sz="1200" dirty="0"/>
              <a:t> są standardowo wyposażone w 4 uszy do mocowania ładunku</a:t>
            </a:r>
            <a:endParaRPr sz="1150" dirty="0">
              <a:latin typeface="Tahoma"/>
              <a:cs typeface="Tahoma"/>
            </a:endParaRPr>
          </a:p>
        </p:txBody>
      </p:sp>
      <p:sp>
        <p:nvSpPr>
          <p:cNvPr id="126" name="object 126"/>
          <p:cNvSpPr txBox="1"/>
          <p:nvPr/>
        </p:nvSpPr>
        <p:spPr>
          <a:xfrm>
            <a:off x="8089292" y="274714"/>
            <a:ext cx="1486774" cy="1128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650" spc="5" dirty="0">
                <a:solidFill>
                  <a:srgbClr val="1C1C1B"/>
                </a:solidFill>
                <a:latin typeface="Arial"/>
                <a:cs typeface="Arial"/>
              </a:rPr>
              <a:t>Niskopodwoziowa</a:t>
            </a:r>
            <a:r>
              <a:rPr lang="pl-PL" sz="650" spc="4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lang="pl-PL" sz="650" spc="25" dirty="0">
                <a:solidFill>
                  <a:srgbClr val="1C1C1B"/>
                </a:solidFill>
                <a:latin typeface="Arial"/>
                <a:cs typeface="Arial"/>
              </a:rPr>
              <a:t>(Burty blaszane)</a:t>
            </a:r>
            <a:endParaRPr lang="pl-PL" sz="650" dirty="0">
              <a:latin typeface="Arial"/>
              <a:cs typeface="Arial"/>
            </a:endParaRPr>
          </a:p>
        </p:txBody>
      </p:sp>
      <p:sp>
        <p:nvSpPr>
          <p:cNvPr id="127" name="object 127"/>
          <p:cNvSpPr txBox="1"/>
          <p:nvPr/>
        </p:nvSpPr>
        <p:spPr>
          <a:xfrm>
            <a:off x="6639473" y="470879"/>
            <a:ext cx="2936948" cy="333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000" b="1" spc="35" dirty="0">
                <a:solidFill>
                  <a:srgbClr val="B6BFC5"/>
                </a:solidFill>
                <a:latin typeface="Arial"/>
                <a:cs typeface="Arial"/>
              </a:rPr>
              <a:t>PRAKTYCZNA POMOC DO DOMU I OGRODU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000" b="1" spc="35" dirty="0">
                <a:solidFill>
                  <a:srgbClr val="B6BFC5"/>
                </a:solidFill>
                <a:latin typeface="Arial"/>
                <a:cs typeface="Arial"/>
              </a:rPr>
              <a:t>DO WSZECHSTRONNEGO ZASTOSOWANIA</a:t>
            </a:r>
            <a:endParaRPr sz="1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123788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312900"/>
            <a:ext cx="640111" cy="21782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31999" y="444854"/>
            <a:ext cx="9045575" cy="0"/>
          </a:xfrm>
          <a:custGeom>
            <a:avLst/>
            <a:gdLst/>
            <a:ahLst/>
            <a:cxnLst/>
            <a:rect l="l" t="t" r="r" b="b"/>
            <a:pathLst>
              <a:path w="9045575">
                <a:moveTo>
                  <a:pt x="0" y="0"/>
                </a:moveTo>
                <a:lnTo>
                  <a:pt x="9045007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942472" y="7145018"/>
            <a:ext cx="576580" cy="415290"/>
          </a:xfrm>
          <a:custGeom>
            <a:avLst/>
            <a:gdLst/>
            <a:ahLst/>
            <a:cxnLst/>
            <a:rect l="l" t="t" r="r" b="b"/>
            <a:pathLst>
              <a:path w="576579" h="415290">
                <a:moveTo>
                  <a:pt x="287997" y="0"/>
                </a:moveTo>
                <a:lnTo>
                  <a:pt x="15989" y="151631"/>
                </a:lnTo>
                <a:lnTo>
                  <a:pt x="0" y="179343"/>
                </a:lnTo>
                <a:lnTo>
                  <a:pt x="0" y="414986"/>
                </a:lnTo>
                <a:lnTo>
                  <a:pt x="575995" y="414986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0030135" y="7237969"/>
            <a:ext cx="40068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495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r>
              <a:rPr sz="1600" b="1" spc="67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31999" y="7295453"/>
            <a:ext cx="9366885" cy="0"/>
          </a:xfrm>
          <a:custGeom>
            <a:avLst/>
            <a:gdLst/>
            <a:ahLst/>
            <a:cxnLst/>
            <a:rect l="l" t="t" r="r" b="b"/>
            <a:pathLst>
              <a:path w="9366885">
                <a:moveTo>
                  <a:pt x="0" y="0"/>
                </a:moveTo>
                <a:lnTo>
                  <a:pt x="9366478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573415" y="251066"/>
            <a:ext cx="692938" cy="2921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91310" y="175125"/>
            <a:ext cx="426720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330" dirty="0">
                <a:solidFill>
                  <a:srgbClr val="154194"/>
                </a:solidFill>
                <a:latin typeface="Arial"/>
                <a:cs typeface="Arial"/>
              </a:rPr>
              <a:t>h</a:t>
            </a:r>
            <a:r>
              <a:rPr sz="1450" spc="345" dirty="0">
                <a:solidFill>
                  <a:srgbClr val="154194"/>
                </a:solidFill>
                <a:latin typeface="Arial"/>
                <a:cs typeface="Arial"/>
              </a:rPr>
              <a:t>s</a:t>
            </a:r>
            <a:r>
              <a:rPr sz="1450" spc="135" dirty="0">
                <a:solidFill>
                  <a:srgbClr val="154194"/>
                </a:solidFill>
                <a:latin typeface="Arial"/>
                <a:cs typeface="Arial"/>
              </a:rPr>
              <a:t>p</a:t>
            </a:r>
            <a:endParaRPr sz="145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324172" y="1009091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427375" y="1107723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4" h="2105660">
                <a:moveTo>
                  <a:pt x="926718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8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427372" y="1832798"/>
            <a:ext cx="1853450" cy="72720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231712" y="214503"/>
            <a:ext cx="2985770" cy="3369945"/>
          </a:xfrm>
          <a:custGeom>
            <a:avLst/>
            <a:gdLst/>
            <a:ahLst/>
            <a:cxnLst/>
            <a:rect l="l" t="t" r="r" b="b"/>
            <a:pathLst>
              <a:path w="2985770" h="3369945">
                <a:moveTo>
                  <a:pt x="0" y="0"/>
                </a:moveTo>
                <a:lnTo>
                  <a:pt x="2985516" y="0"/>
                </a:lnTo>
                <a:lnTo>
                  <a:pt x="2985516" y="3369564"/>
                </a:lnTo>
                <a:lnTo>
                  <a:pt x="0" y="3369564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334905" y="313145"/>
            <a:ext cx="2780665" cy="3171825"/>
          </a:xfrm>
          <a:custGeom>
            <a:avLst/>
            <a:gdLst/>
            <a:ahLst/>
            <a:cxnLst/>
            <a:rect l="l" t="t" r="r" b="b"/>
            <a:pathLst>
              <a:path w="2780665" h="3171825">
                <a:moveTo>
                  <a:pt x="1390097" y="0"/>
                </a:moveTo>
                <a:lnTo>
                  <a:pt x="1332420" y="13792"/>
                </a:lnTo>
                <a:lnTo>
                  <a:pt x="57683" y="749757"/>
                </a:lnTo>
                <a:lnTo>
                  <a:pt x="16897" y="792810"/>
                </a:lnTo>
                <a:lnTo>
                  <a:pt x="0" y="849655"/>
                </a:lnTo>
                <a:lnTo>
                  <a:pt x="0" y="2321598"/>
                </a:lnTo>
                <a:lnTo>
                  <a:pt x="16897" y="2378443"/>
                </a:lnTo>
                <a:lnTo>
                  <a:pt x="57683" y="2421496"/>
                </a:lnTo>
                <a:lnTo>
                  <a:pt x="1332420" y="3157461"/>
                </a:lnTo>
                <a:lnTo>
                  <a:pt x="1390097" y="3171253"/>
                </a:lnTo>
                <a:lnTo>
                  <a:pt x="1420792" y="3167805"/>
                </a:lnTo>
                <a:lnTo>
                  <a:pt x="2722511" y="2421496"/>
                </a:lnTo>
                <a:lnTo>
                  <a:pt x="2763291" y="2378443"/>
                </a:lnTo>
                <a:lnTo>
                  <a:pt x="2780182" y="2321598"/>
                </a:lnTo>
                <a:lnTo>
                  <a:pt x="2780182" y="849655"/>
                </a:lnTo>
                <a:lnTo>
                  <a:pt x="2763291" y="792810"/>
                </a:lnTo>
                <a:lnTo>
                  <a:pt x="2722511" y="749757"/>
                </a:lnTo>
                <a:lnTo>
                  <a:pt x="1447774" y="13792"/>
                </a:lnTo>
                <a:lnTo>
                  <a:pt x="13900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334912" y="1495784"/>
            <a:ext cx="2780182" cy="11515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814570" y="2665666"/>
            <a:ext cx="2985770" cy="3369945"/>
          </a:xfrm>
          <a:custGeom>
            <a:avLst/>
            <a:gdLst/>
            <a:ahLst/>
            <a:cxnLst/>
            <a:rect l="l" t="t" r="r" b="b"/>
            <a:pathLst>
              <a:path w="2985770" h="3369945">
                <a:moveTo>
                  <a:pt x="0" y="0"/>
                </a:moveTo>
                <a:lnTo>
                  <a:pt x="2985516" y="0"/>
                </a:lnTo>
                <a:lnTo>
                  <a:pt x="2985516" y="3369564"/>
                </a:lnTo>
                <a:lnTo>
                  <a:pt x="0" y="3369564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917772" y="2764306"/>
            <a:ext cx="2780665" cy="3171825"/>
          </a:xfrm>
          <a:custGeom>
            <a:avLst/>
            <a:gdLst/>
            <a:ahLst/>
            <a:cxnLst/>
            <a:rect l="l" t="t" r="r" b="b"/>
            <a:pathLst>
              <a:path w="2780665" h="3171825">
                <a:moveTo>
                  <a:pt x="1390097" y="0"/>
                </a:moveTo>
                <a:lnTo>
                  <a:pt x="1332420" y="13792"/>
                </a:lnTo>
                <a:lnTo>
                  <a:pt x="57683" y="749757"/>
                </a:lnTo>
                <a:lnTo>
                  <a:pt x="16897" y="792810"/>
                </a:lnTo>
                <a:lnTo>
                  <a:pt x="0" y="849655"/>
                </a:lnTo>
                <a:lnTo>
                  <a:pt x="0" y="2321598"/>
                </a:lnTo>
                <a:lnTo>
                  <a:pt x="16897" y="2378443"/>
                </a:lnTo>
                <a:lnTo>
                  <a:pt x="57683" y="2421496"/>
                </a:lnTo>
                <a:lnTo>
                  <a:pt x="1332420" y="3157461"/>
                </a:lnTo>
                <a:lnTo>
                  <a:pt x="1390097" y="3171253"/>
                </a:lnTo>
                <a:lnTo>
                  <a:pt x="1420792" y="3167805"/>
                </a:lnTo>
                <a:lnTo>
                  <a:pt x="2722511" y="2421496"/>
                </a:lnTo>
                <a:lnTo>
                  <a:pt x="2763291" y="2378443"/>
                </a:lnTo>
                <a:lnTo>
                  <a:pt x="2780182" y="2321598"/>
                </a:lnTo>
                <a:lnTo>
                  <a:pt x="2780182" y="849655"/>
                </a:lnTo>
                <a:lnTo>
                  <a:pt x="2763291" y="792810"/>
                </a:lnTo>
                <a:lnTo>
                  <a:pt x="2722511" y="749757"/>
                </a:lnTo>
                <a:lnTo>
                  <a:pt x="1447774" y="13792"/>
                </a:lnTo>
                <a:lnTo>
                  <a:pt x="13900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917782" y="4030547"/>
            <a:ext cx="2780169" cy="79716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416708" y="1010259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519921" y="1108889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4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519921" y="1933803"/>
            <a:ext cx="1853450" cy="54913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164549" y="6260012"/>
            <a:ext cx="1341120" cy="0"/>
          </a:xfrm>
          <a:custGeom>
            <a:avLst/>
            <a:gdLst/>
            <a:ahLst/>
            <a:cxnLst/>
            <a:rect l="l" t="t" r="r" b="b"/>
            <a:pathLst>
              <a:path w="1341120">
                <a:moveTo>
                  <a:pt x="0" y="0"/>
                </a:moveTo>
                <a:lnTo>
                  <a:pt x="1340535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4151848" y="6053612"/>
            <a:ext cx="1551403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000" b="1" spc="25" dirty="0">
                <a:solidFill>
                  <a:srgbClr val="1C1C1B"/>
                </a:solidFill>
                <a:latin typeface="Arial"/>
                <a:cs typeface="Arial"/>
              </a:rPr>
              <a:t>DANE TECHNICZNE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164545" y="6419418"/>
            <a:ext cx="800100" cy="252095"/>
          </a:xfrm>
          <a:custGeom>
            <a:avLst/>
            <a:gdLst/>
            <a:ahLst/>
            <a:cxnLst/>
            <a:rect l="l" t="t" r="r" b="b"/>
            <a:pathLst>
              <a:path w="800100" h="252095">
                <a:moveTo>
                  <a:pt x="799922" y="0"/>
                </a:moveTo>
                <a:lnTo>
                  <a:pt x="0" y="0"/>
                </a:lnTo>
                <a:lnTo>
                  <a:pt x="0" y="252006"/>
                </a:lnTo>
                <a:lnTo>
                  <a:pt x="799922" y="252006"/>
                </a:lnTo>
                <a:lnTo>
                  <a:pt x="799922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964468" y="6419418"/>
            <a:ext cx="1268095" cy="252095"/>
          </a:xfrm>
          <a:custGeom>
            <a:avLst/>
            <a:gdLst/>
            <a:ahLst/>
            <a:cxnLst/>
            <a:rect l="l" t="t" r="r" b="b"/>
            <a:pathLst>
              <a:path w="1268095" h="252095">
                <a:moveTo>
                  <a:pt x="1267917" y="0"/>
                </a:moveTo>
                <a:lnTo>
                  <a:pt x="0" y="0"/>
                </a:lnTo>
                <a:lnTo>
                  <a:pt x="0" y="252006"/>
                </a:lnTo>
                <a:lnTo>
                  <a:pt x="1267917" y="252006"/>
                </a:lnTo>
                <a:lnTo>
                  <a:pt x="1267917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232385" y="6419418"/>
            <a:ext cx="1268095" cy="252095"/>
          </a:xfrm>
          <a:custGeom>
            <a:avLst/>
            <a:gdLst/>
            <a:ahLst/>
            <a:cxnLst/>
            <a:rect l="l" t="t" r="r" b="b"/>
            <a:pathLst>
              <a:path w="1268095" h="252095">
                <a:moveTo>
                  <a:pt x="1267917" y="0"/>
                </a:moveTo>
                <a:lnTo>
                  <a:pt x="0" y="0"/>
                </a:lnTo>
                <a:lnTo>
                  <a:pt x="0" y="252006"/>
                </a:lnTo>
                <a:lnTo>
                  <a:pt x="1267917" y="252006"/>
                </a:lnTo>
                <a:lnTo>
                  <a:pt x="1267917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500315" y="6419418"/>
            <a:ext cx="1016000" cy="252095"/>
          </a:xfrm>
          <a:custGeom>
            <a:avLst/>
            <a:gdLst/>
            <a:ahLst/>
            <a:cxnLst/>
            <a:rect l="l" t="t" r="r" b="b"/>
            <a:pathLst>
              <a:path w="1016000" h="252095">
                <a:moveTo>
                  <a:pt x="1015898" y="0"/>
                </a:moveTo>
                <a:lnTo>
                  <a:pt x="0" y="0"/>
                </a:lnTo>
                <a:lnTo>
                  <a:pt x="0" y="252006"/>
                </a:lnTo>
                <a:lnTo>
                  <a:pt x="1015898" y="252006"/>
                </a:lnTo>
                <a:lnTo>
                  <a:pt x="1015898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8516219" y="6419418"/>
            <a:ext cx="0" cy="252095"/>
          </a:xfrm>
          <a:custGeom>
            <a:avLst/>
            <a:gdLst/>
            <a:ahLst/>
            <a:cxnLst/>
            <a:rect l="l" t="t" r="r" b="b"/>
            <a:pathLst>
              <a:path h="252095">
                <a:moveTo>
                  <a:pt x="0" y="0"/>
                </a:moveTo>
                <a:lnTo>
                  <a:pt x="0" y="252006"/>
                </a:lnTo>
              </a:path>
            </a:pathLst>
          </a:custGeom>
          <a:ln w="3175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8516225" y="6419418"/>
            <a:ext cx="872490" cy="252095"/>
          </a:xfrm>
          <a:custGeom>
            <a:avLst/>
            <a:gdLst/>
            <a:ahLst/>
            <a:cxnLst/>
            <a:rect l="l" t="t" r="r" b="b"/>
            <a:pathLst>
              <a:path w="872490" h="252095">
                <a:moveTo>
                  <a:pt x="871905" y="0"/>
                </a:moveTo>
                <a:lnTo>
                  <a:pt x="0" y="0"/>
                </a:lnTo>
                <a:lnTo>
                  <a:pt x="0" y="252006"/>
                </a:lnTo>
                <a:lnTo>
                  <a:pt x="871905" y="252006"/>
                </a:lnTo>
                <a:lnTo>
                  <a:pt x="871905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9388132" y="6419418"/>
            <a:ext cx="872490" cy="252095"/>
          </a:xfrm>
          <a:custGeom>
            <a:avLst/>
            <a:gdLst/>
            <a:ahLst/>
            <a:cxnLst/>
            <a:rect l="l" t="t" r="r" b="b"/>
            <a:pathLst>
              <a:path w="872490" h="252095">
                <a:moveTo>
                  <a:pt x="871918" y="0"/>
                </a:moveTo>
                <a:lnTo>
                  <a:pt x="0" y="0"/>
                </a:lnTo>
                <a:lnTo>
                  <a:pt x="0" y="252006"/>
                </a:lnTo>
                <a:lnTo>
                  <a:pt x="871918" y="252006"/>
                </a:lnTo>
                <a:lnTo>
                  <a:pt x="871918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964469" y="6812873"/>
            <a:ext cx="1268095" cy="0"/>
          </a:xfrm>
          <a:custGeom>
            <a:avLst/>
            <a:gdLst/>
            <a:ahLst/>
            <a:cxnLst/>
            <a:rect l="l" t="t" r="r" b="b"/>
            <a:pathLst>
              <a:path w="1268095">
                <a:moveTo>
                  <a:pt x="0" y="0"/>
                </a:moveTo>
                <a:lnTo>
                  <a:pt x="126791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232388" y="6812873"/>
            <a:ext cx="1268095" cy="0"/>
          </a:xfrm>
          <a:custGeom>
            <a:avLst/>
            <a:gdLst/>
            <a:ahLst/>
            <a:cxnLst/>
            <a:rect l="l" t="t" r="r" b="b"/>
            <a:pathLst>
              <a:path w="1268095">
                <a:moveTo>
                  <a:pt x="0" y="0"/>
                </a:moveTo>
                <a:lnTo>
                  <a:pt x="126791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164549" y="6956873"/>
            <a:ext cx="800100" cy="0"/>
          </a:xfrm>
          <a:custGeom>
            <a:avLst/>
            <a:gdLst/>
            <a:ahLst/>
            <a:cxnLst/>
            <a:rect l="l" t="t" r="r" b="b"/>
            <a:pathLst>
              <a:path w="800100">
                <a:moveTo>
                  <a:pt x="0" y="0"/>
                </a:moveTo>
                <a:lnTo>
                  <a:pt x="799922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964469" y="6956873"/>
            <a:ext cx="1268095" cy="0"/>
          </a:xfrm>
          <a:custGeom>
            <a:avLst/>
            <a:gdLst/>
            <a:ahLst/>
            <a:cxnLst/>
            <a:rect l="l" t="t" r="r" b="b"/>
            <a:pathLst>
              <a:path w="1268095">
                <a:moveTo>
                  <a:pt x="0" y="0"/>
                </a:moveTo>
                <a:lnTo>
                  <a:pt x="126791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232388" y="6956873"/>
            <a:ext cx="1268095" cy="0"/>
          </a:xfrm>
          <a:custGeom>
            <a:avLst/>
            <a:gdLst/>
            <a:ahLst/>
            <a:cxnLst/>
            <a:rect l="l" t="t" r="r" b="b"/>
            <a:pathLst>
              <a:path w="1268095">
                <a:moveTo>
                  <a:pt x="0" y="0"/>
                </a:moveTo>
                <a:lnTo>
                  <a:pt x="126791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500310" y="6956873"/>
            <a:ext cx="1016000" cy="0"/>
          </a:xfrm>
          <a:custGeom>
            <a:avLst/>
            <a:gdLst/>
            <a:ahLst/>
            <a:cxnLst/>
            <a:rect l="l" t="t" r="r" b="b"/>
            <a:pathLst>
              <a:path w="1016000">
                <a:moveTo>
                  <a:pt x="0" y="0"/>
                </a:moveTo>
                <a:lnTo>
                  <a:pt x="1015911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8516218" y="6956873"/>
            <a:ext cx="872490" cy="0"/>
          </a:xfrm>
          <a:custGeom>
            <a:avLst/>
            <a:gdLst/>
            <a:ahLst/>
            <a:cxnLst/>
            <a:rect l="l" t="t" r="r" b="b"/>
            <a:pathLst>
              <a:path w="872490">
                <a:moveTo>
                  <a:pt x="0" y="0"/>
                </a:moveTo>
                <a:lnTo>
                  <a:pt x="871918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9388137" y="6956873"/>
            <a:ext cx="872490" cy="0"/>
          </a:xfrm>
          <a:custGeom>
            <a:avLst/>
            <a:gdLst/>
            <a:ahLst/>
            <a:cxnLst/>
            <a:rect l="l" t="t" r="r" b="b"/>
            <a:pathLst>
              <a:path w="872490">
                <a:moveTo>
                  <a:pt x="0" y="0"/>
                </a:moveTo>
                <a:lnTo>
                  <a:pt x="871918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4200550" y="6476038"/>
            <a:ext cx="564515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pl-PL" sz="700" b="1" spc="5" dirty="0">
                <a:solidFill>
                  <a:srgbClr val="FFFFFF"/>
                </a:solidFill>
                <a:latin typeface="Arial"/>
                <a:cs typeface="Arial"/>
              </a:rPr>
              <a:t>    T</a:t>
            </a:r>
            <a:r>
              <a:rPr sz="700" b="1" spc="5" dirty="0" err="1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700" b="1" dirty="0" err="1">
                <a:solidFill>
                  <a:srgbClr val="FFFFFF"/>
                </a:solidFill>
                <a:latin typeface="Arial"/>
                <a:cs typeface="Arial"/>
              </a:rPr>
              <a:t>p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172849" y="6476038"/>
            <a:ext cx="862965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pl-PL" sz="700" b="1" spc="-5" dirty="0">
                <a:solidFill>
                  <a:srgbClr val="FFFFFF"/>
                </a:solidFill>
                <a:latin typeface="Arial"/>
                <a:cs typeface="Arial"/>
              </a:rPr>
              <a:t>DMC</a:t>
            </a:r>
            <a:r>
              <a:rPr sz="7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b="1" spc="15" dirty="0">
                <a:solidFill>
                  <a:srgbClr val="FFFFFF"/>
                </a:solidFill>
                <a:latin typeface="Arial"/>
                <a:cs typeface="Arial"/>
              </a:rPr>
              <a:t>(kg)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6593471" y="6476038"/>
            <a:ext cx="55753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pl-PL" sz="700" b="1" dirty="0">
                <a:solidFill>
                  <a:srgbClr val="FFFFFF"/>
                </a:solidFill>
                <a:latin typeface="Arial"/>
                <a:cs typeface="Arial"/>
              </a:rPr>
              <a:t>Ładowność </a:t>
            </a:r>
            <a:r>
              <a:rPr sz="700" b="1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b="1" spc="15" dirty="0">
                <a:solidFill>
                  <a:srgbClr val="FFFFFF"/>
                </a:solidFill>
                <a:latin typeface="Arial"/>
                <a:cs typeface="Arial"/>
              </a:rPr>
              <a:t>(kg)</a:t>
            </a:r>
            <a:r>
              <a:rPr lang="pl-PL" sz="7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4187850" y="6743538"/>
            <a:ext cx="21209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60" dirty="0">
                <a:solidFill>
                  <a:srgbClr val="1C1C1B"/>
                </a:solidFill>
                <a:latin typeface="Tahoma"/>
                <a:cs typeface="Tahoma"/>
              </a:rPr>
              <a:t>H</a:t>
            </a:r>
            <a:r>
              <a:rPr sz="700" spc="65" dirty="0">
                <a:solidFill>
                  <a:srgbClr val="1C1C1B"/>
                </a:solidFill>
                <a:latin typeface="Tahoma"/>
                <a:cs typeface="Tahoma"/>
              </a:rPr>
              <a:t>S</a:t>
            </a:r>
            <a:r>
              <a:rPr sz="700" spc="80" dirty="0">
                <a:solidFill>
                  <a:srgbClr val="1C1C1B"/>
                </a:solidFill>
                <a:latin typeface="Tahoma"/>
                <a:cs typeface="Tahoma"/>
              </a:rPr>
              <a:t>P</a:t>
            </a:r>
            <a:endParaRPr sz="700">
              <a:latin typeface="Tahoma"/>
              <a:cs typeface="Tahoma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5493613" y="6671529"/>
            <a:ext cx="21018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solidFill>
                  <a:srgbClr val="1C1C1B"/>
                </a:solidFill>
                <a:latin typeface="Tahoma"/>
                <a:cs typeface="Tahoma"/>
              </a:rPr>
              <a:t>1</a:t>
            </a:r>
            <a:r>
              <a:rPr sz="700" spc="-15" dirty="0">
                <a:solidFill>
                  <a:srgbClr val="1C1C1B"/>
                </a:solidFill>
                <a:latin typeface="Tahoma"/>
                <a:cs typeface="Tahoma"/>
              </a:rPr>
              <a:t>3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6782930" y="6671529"/>
            <a:ext cx="16700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0" dirty="0">
                <a:solidFill>
                  <a:srgbClr val="1C1C1B"/>
                </a:solidFill>
                <a:latin typeface="Tahoma"/>
                <a:cs typeface="Tahoma"/>
              </a:rPr>
              <a:t>99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7615681" y="6476038"/>
            <a:ext cx="2536825" cy="400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ts val="595"/>
              </a:lnSpc>
              <a:spcBef>
                <a:spcPts val="100"/>
              </a:spcBef>
              <a:tabLst>
                <a:tab pos="946150" algn="l"/>
                <a:tab pos="1931035" algn="l"/>
              </a:tabLst>
            </a:pPr>
            <a:r>
              <a:rPr lang="pl-PL" sz="700" b="1" spc="-5" dirty="0">
                <a:solidFill>
                  <a:srgbClr val="FFFFFF"/>
                </a:solidFill>
                <a:latin typeface="Arial"/>
                <a:cs typeface="Arial"/>
              </a:rPr>
              <a:t>Powierzchnia</a:t>
            </a:r>
            <a:r>
              <a:rPr sz="7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b="1" spc="15" dirty="0">
                <a:solidFill>
                  <a:srgbClr val="FFFFFF"/>
                </a:solidFill>
                <a:latin typeface="Arial"/>
                <a:cs typeface="Arial"/>
              </a:rPr>
              <a:t>(mm)	</a:t>
            </a:r>
            <a:r>
              <a:rPr lang="pl-PL" sz="700" b="1" spc="15" dirty="0">
                <a:solidFill>
                  <a:srgbClr val="FFFFFF"/>
                </a:solidFill>
                <a:latin typeface="Arial"/>
                <a:cs typeface="Arial"/>
              </a:rPr>
              <a:t>        </a:t>
            </a:r>
            <a:r>
              <a:rPr lang="pl-PL" sz="700" b="1" spc="-5" dirty="0">
                <a:solidFill>
                  <a:srgbClr val="FFFFFF"/>
                </a:solidFill>
                <a:latin typeface="Arial"/>
                <a:cs typeface="Arial"/>
              </a:rPr>
              <a:t>Ilość osi</a:t>
            </a:r>
            <a:r>
              <a:rPr sz="700" b="1" spc="-15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lang="pl-PL" sz="1050" b="1" spc="7" baseline="27777" dirty="0">
                <a:solidFill>
                  <a:srgbClr val="FFFFFF"/>
                </a:solidFill>
                <a:latin typeface="Arial"/>
                <a:cs typeface="Arial"/>
              </a:rPr>
              <a:t>Hamowana</a:t>
            </a:r>
            <a:endParaRPr sz="1050" baseline="27777" dirty="0">
              <a:latin typeface="Arial"/>
              <a:cs typeface="Arial"/>
            </a:endParaRPr>
          </a:p>
          <a:p>
            <a:pPr marR="120650" algn="r">
              <a:lnSpc>
                <a:spcPts val="595"/>
              </a:lnSpc>
            </a:pPr>
            <a:endParaRPr sz="7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750" dirty="0">
              <a:latin typeface="Arial"/>
              <a:cs typeface="Arial"/>
            </a:endParaRPr>
          </a:p>
          <a:p>
            <a:pPr marL="171450">
              <a:lnSpc>
                <a:spcPct val="100000"/>
              </a:lnSpc>
              <a:tabLst>
                <a:tab pos="1313815" algn="l"/>
                <a:tab pos="2177415" algn="l"/>
              </a:tabLst>
            </a:pPr>
            <a:r>
              <a:rPr sz="700" spc="-15" dirty="0">
                <a:solidFill>
                  <a:srgbClr val="1C1C1B"/>
                </a:solidFill>
                <a:latin typeface="Tahoma"/>
                <a:cs typeface="Tahoma"/>
              </a:rPr>
              <a:t>3040×1600	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1	</a:t>
            </a:r>
            <a:r>
              <a:rPr lang="pl-PL" sz="700" spc="15" dirty="0">
                <a:solidFill>
                  <a:srgbClr val="1C1C1B"/>
                </a:solidFill>
                <a:latin typeface="Tahoma"/>
                <a:cs typeface="Tahoma"/>
              </a:rPr>
              <a:t>TAK</a:t>
            </a:r>
            <a:endParaRPr sz="700" dirty="0">
              <a:latin typeface="Tahoma"/>
              <a:cs typeface="Tahoma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5493702" y="6815547"/>
            <a:ext cx="20955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solidFill>
                  <a:srgbClr val="1C1C1B"/>
                </a:solidFill>
                <a:latin typeface="Tahoma"/>
                <a:cs typeface="Tahoma"/>
              </a:rPr>
              <a:t>1</a:t>
            </a: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5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6766394" y="6815547"/>
            <a:ext cx="2000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75" dirty="0">
                <a:solidFill>
                  <a:srgbClr val="1C1C1B"/>
                </a:solidFill>
                <a:latin typeface="Tahoma"/>
                <a:cs typeface="Tahoma"/>
              </a:rPr>
              <a:t>1</a:t>
            </a:r>
            <a:r>
              <a:rPr sz="700" spc="-50" dirty="0">
                <a:solidFill>
                  <a:srgbClr val="1C1C1B"/>
                </a:solidFill>
                <a:latin typeface="Tahoma"/>
                <a:cs typeface="Tahoma"/>
              </a:rPr>
              <a:t>1</a:t>
            </a: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4187761" y="6991658"/>
            <a:ext cx="211518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800" b="1" dirty="0">
                <a:solidFill>
                  <a:schemeClr val="accent1"/>
                </a:solidFill>
              </a:rPr>
              <a:t>Opcjonalnie można zmniejszyć masę całkowitą</a:t>
            </a:r>
            <a:endParaRPr sz="700" b="1" dirty="0">
              <a:solidFill>
                <a:schemeClr val="accent1"/>
              </a:solidFill>
              <a:latin typeface="Calibri"/>
              <a:cs typeface="Calibri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503999" y="5791187"/>
            <a:ext cx="2725420" cy="0"/>
          </a:xfrm>
          <a:custGeom>
            <a:avLst/>
            <a:gdLst/>
            <a:ahLst/>
            <a:cxnLst/>
            <a:rect l="l" t="t" r="r" b="b"/>
            <a:pathLst>
              <a:path w="2725420">
                <a:moveTo>
                  <a:pt x="0" y="0"/>
                </a:moveTo>
                <a:lnTo>
                  <a:pt x="2725153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491299" y="5584787"/>
            <a:ext cx="274828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200" b="1" dirty="0"/>
              <a:t>WARIANTY, MODYFIKACJE, AKCESORIA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491299" y="5807077"/>
            <a:ext cx="2660650" cy="22987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>
              <a:lnSpc>
                <a:spcPts val="770"/>
              </a:lnSpc>
              <a:spcBef>
                <a:spcPts val="185"/>
              </a:spcBef>
            </a:pPr>
            <a:r>
              <a:rPr lang="pl-PL" sz="800" b="1" dirty="0">
                <a:solidFill>
                  <a:schemeClr val="accent1"/>
                </a:solidFill>
              </a:rPr>
              <a:t>Przyczepy serii HSP można wyposażyć w funkcjonalne akcesoria lub wybrać różne modyfikacje</a:t>
            </a:r>
            <a:endParaRPr sz="700" b="1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491309" y="6049158"/>
            <a:ext cx="2660650" cy="10515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6210" indent="-144145">
              <a:lnSpc>
                <a:spcPts val="930"/>
              </a:lnSpc>
              <a:spcBef>
                <a:spcPts val="10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5" dirty="0">
                <a:solidFill>
                  <a:srgbClr val="1C1C1B"/>
                </a:solidFill>
                <a:latin typeface="Tahoma"/>
                <a:cs typeface="Tahoma"/>
              </a:rPr>
              <a:t>Alu burty</a:t>
            </a:r>
            <a:r>
              <a:rPr sz="800" spc="-60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800" spc="-45" dirty="0">
                <a:solidFill>
                  <a:srgbClr val="1C1C1B"/>
                </a:solidFill>
                <a:latin typeface="Tahoma"/>
                <a:cs typeface="Tahoma"/>
              </a:rPr>
              <a:t>10</a:t>
            </a:r>
            <a:r>
              <a:rPr sz="800" spc="-55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800" spc="35" dirty="0">
                <a:solidFill>
                  <a:srgbClr val="1C1C1B"/>
                </a:solidFill>
                <a:latin typeface="Tahoma"/>
                <a:cs typeface="Tahoma"/>
              </a:rPr>
              <a:t>cm</a:t>
            </a:r>
            <a:r>
              <a:rPr sz="800" spc="-55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zamiast</a:t>
            </a:r>
            <a:r>
              <a:rPr sz="800" spc="-55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lang="pl-PL" sz="800" spc="20" dirty="0">
                <a:solidFill>
                  <a:srgbClr val="1C1C1B"/>
                </a:solidFill>
                <a:latin typeface="Tahoma"/>
                <a:cs typeface="Tahoma"/>
              </a:rPr>
              <a:t>r</a:t>
            </a:r>
            <a:r>
              <a:rPr sz="800" spc="20" dirty="0" err="1">
                <a:solidFill>
                  <a:srgbClr val="1C1C1B"/>
                </a:solidFill>
                <a:latin typeface="Tahoma"/>
                <a:cs typeface="Tahoma"/>
              </a:rPr>
              <a:t>eling</a:t>
            </a:r>
            <a:r>
              <a:rPr lang="pl-PL" sz="800" spc="20" dirty="0">
                <a:solidFill>
                  <a:srgbClr val="1C1C1B"/>
                </a:solidFill>
                <a:latin typeface="Tahoma"/>
                <a:cs typeface="Tahoma"/>
              </a:rPr>
              <a:t>u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Burty boczne aluminiowe 10 cm zamiast balustrad </a:t>
            </a: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Blokada zaczepy </a:t>
            </a: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Amortyzator </a:t>
            </a: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Nadstawka siatkowa boczna 350 mm bez ściany tylnej (zamiast ściany bocznej 10 cm) </a:t>
            </a: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Nadstawka boczna 350 mm z wysuwaną burtą tylną (zamiast burty bocznej 10 cm)</a:t>
            </a:r>
            <a:r>
              <a:rPr sz="800" spc="-55" dirty="0">
                <a:solidFill>
                  <a:srgbClr val="1C1C1B"/>
                </a:solidFill>
                <a:latin typeface="Tahoma"/>
                <a:cs typeface="Tahoma"/>
              </a:rPr>
              <a:t>  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5" dirty="0">
                <a:solidFill>
                  <a:srgbClr val="1C1C1B"/>
                </a:solidFill>
                <a:latin typeface="Tahoma"/>
                <a:cs typeface="Tahoma"/>
              </a:rPr>
              <a:t>Koło zapasowe z uchwytem</a:t>
            </a:r>
            <a:endParaRPr sz="800" dirty="0">
              <a:latin typeface="Tahoma"/>
              <a:cs typeface="Tahoma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8587839" y="275454"/>
            <a:ext cx="9023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5" dirty="0">
                <a:solidFill>
                  <a:srgbClr val="1C1C1B"/>
                </a:solidFill>
                <a:latin typeface="Arial"/>
                <a:cs typeface="Arial"/>
              </a:rPr>
              <a:t>AUTOTRANSPORTER</a:t>
            </a:r>
            <a:endParaRPr sz="65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4839152" y="2765642"/>
            <a:ext cx="1013460" cy="22479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56845" marR="5080" indent="-144780">
              <a:lnSpc>
                <a:spcPts val="730"/>
              </a:lnSpc>
              <a:spcBef>
                <a:spcPts val="215"/>
              </a:spcBef>
            </a:pPr>
            <a:r>
              <a:rPr sz="700" b="1" spc="45" dirty="0">
                <a:solidFill>
                  <a:srgbClr val="1C1C1B"/>
                </a:solidFill>
                <a:latin typeface="Arial"/>
                <a:cs typeface="Arial"/>
              </a:rPr>
              <a:t>HSP</a:t>
            </a:r>
            <a:r>
              <a:rPr sz="700" b="1" spc="-14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in </a:t>
            </a:r>
            <a:r>
              <a:rPr sz="700" b="1" spc="-5" dirty="0">
                <a:solidFill>
                  <a:srgbClr val="1C1C1B"/>
                </a:solidFill>
                <a:latin typeface="Arial"/>
                <a:cs typeface="Arial"/>
              </a:rPr>
              <a:t>der Ausführung  </a:t>
            </a:r>
            <a:r>
              <a:rPr sz="700" b="1" spc="20" dirty="0">
                <a:solidFill>
                  <a:srgbClr val="1C1C1B"/>
                </a:solidFill>
                <a:latin typeface="Arial"/>
                <a:cs typeface="Arial"/>
              </a:rPr>
              <a:t>mit</a:t>
            </a:r>
            <a:r>
              <a:rPr sz="700" b="1" spc="-4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Bordwänden</a:t>
            </a:r>
            <a:endParaRPr sz="70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7130194" y="2992692"/>
            <a:ext cx="117602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45" dirty="0">
                <a:solidFill>
                  <a:srgbClr val="1C1C1B"/>
                </a:solidFill>
                <a:latin typeface="Arial"/>
                <a:cs typeface="Arial"/>
              </a:rPr>
              <a:t>HSP</a:t>
            </a:r>
            <a:r>
              <a:rPr sz="700" b="1" spc="-4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in</a:t>
            </a:r>
            <a:r>
              <a:rPr sz="700" b="1" spc="-4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-5" dirty="0">
                <a:solidFill>
                  <a:srgbClr val="1C1C1B"/>
                </a:solidFill>
                <a:latin typeface="Arial"/>
                <a:cs typeface="Arial"/>
              </a:rPr>
              <a:t>der</a:t>
            </a:r>
            <a:r>
              <a:rPr sz="700" b="1" spc="-4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-5" dirty="0">
                <a:solidFill>
                  <a:srgbClr val="1C1C1B"/>
                </a:solidFill>
                <a:latin typeface="Arial"/>
                <a:cs typeface="Arial"/>
              </a:rPr>
              <a:t>Ausführung</a:t>
            </a:r>
            <a:r>
              <a:rPr sz="700" b="1" spc="-4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20" dirty="0">
                <a:solidFill>
                  <a:srgbClr val="1C1C1B"/>
                </a:solidFill>
                <a:latin typeface="Arial"/>
                <a:cs typeface="Arial"/>
              </a:rPr>
              <a:t>mit</a:t>
            </a:r>
            <a:endParaRPr sz="70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7339197" y="3085148"/>
            <a:ext cx="758825" cy="22479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08585" marR="5080" indent="-96520">
              <a:lnSpc>
                <a:spcPts val="730"/>
              </a:lnSpc>
              <a:spcBef>
                <a:spcPts val="215"/>
              </a:spcBef>
            </a:pP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Bordwänden</a:t>
            </a:r>
            <a:r>
              <a:rPr sz="700" b="1" spc="-6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-5" dirty="0">
                <a:solidFill>
                  <a:srgbClr val="1C1C1B"/>
                </a:solidFill>
                <a:latin typeface="Arial"/>
                <a:cs typeface="Arial"/>
              </a:rPr>
              <a:t>und  </a:t>
            </a: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Gitteraufsatz</a:t>
            </a:r>
            <a:endParaRPr sz="70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5924621" y="5577904"/>
            <a:ext cx="763905" cy="22479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95580" marR="5080" indent="-183515">
              <a:lnSpc>
                <a:spcPts val="730"/>
              </a:lnSpc>
              <a:spcBef>
                <a:spcPts val="215"/>
              </a:spcBef>
            </a:pPr>
            <a:r>
              <a:rPr sz="700" b="1" spc="45" dirty="0">
                <a:solidFill>
                  <a:srgbClr val="1C1C1B"/>
                </a:solidFill>
                <a:latin typeface="Arial"/>
                <a:cs typeface="Arial"/>
              </a:rPr>
              <a:t>HSP </a:t>
            </a: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in</a:t>
            </a:r>
            <a:r>
              <a:rPr sz="700" b="1" spc="-15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gekippter  Position</a:t>
            </a:r>
            <a:endParaRPr sz="700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3173166" y="2786177"/>
            <a:ext cx="543560" cy="31750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065" marR="5080" algn="ctr">
              <a:lnSpc>
                <a:spcPts val="730"/>
              </a:lnSpc>
              <a:spcBef>
                <a:spcPts val="215"/>
              </a:spcBef>
            </a:pPr>
            <a:r>
              <a:rPr sz="700" b="1" spc="55" dirty="0">
                <a:solidFill>
                  <a:srgbClr val="1C1C1B"/>
                </a:solidFill>
                <a:latin typeface="Arial"/>
                <a:cs typeface="Arial"/>
              </a:rPr>
              <a:t>H</a:t>
            </a:r>
            <a:r>
              <a:rPr sz="700" b="1" spc="10" dirty="0">
                <a:solidFill>
                  <a:srgbClr val="1C1C1B"/>
                </a:solidFill>
                <a:latin typeface="Arial"/>
                <a:cs typeface="Arial"/>
              </a:rPr>
              <a:t>y</a:t>
            </a:r>
            <a:r>
              <a:rPr sz="700" b="1" spc="-5" dirty="0">
                <a:solidFill>
                  <a:srgbClr val="1C1C1B"/>
                </a:solidFill>
                <a:latin typeface="Arial"/>
                <a:cs typeface="Arial"/>
              </a:rPr>
              <a:t>dra</a:t>
            </a:r>
            <a:r>
              <a:rPr sz="700" b="1" spc="-10" dirty="0">
                <a:solidFill>
                  <a:srgbClr val="1C1C1B"/>
                </a:solidFill>
                <a:latin typeface="Arial"/>
                <a:cs typeface="Arial"/>
              </a:rPr>
              <a:t>u</a:t>
            </a:r>
            <a:r>
              <a:rPr sz="700" b="1" spc="15" dirty="0">
                <a:solidFill>
                  <a:srgbClr val="1C1C1B"/>
                </a:solidFill>
                <a:latin typeface="Arial"/>
                <a:cs typeface="Arial"/>
              </a:rPr>
              <a:t>li</a:t>
            </a:r>
            <a:r>
              <a:rPr sz="700" b="1" spc="-25" dirty="0">
                <a:solidFill>
                  <a:srgbClr val="1C1C1B"/>
                </a:solidFill>
                <a:latin typeface="Arial"/>
                <a:cs typeface="Arial"/>
              </a:rPr>
              <a:t>sc</a:t>
            </a:r>
            <a:r>
              <a:rPr sz="700" b="1" spc="-5" dirty="0">
                <a:solidFill>
                  <a:srgbClr val="1C1C1B"/>
                </a:solidFill>
                <a:latin typeface="Arial"/>
                <a:cs typeface="Arial"/>
              </a:rPr>
              <a:t>h  </a:t>
            </a: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ab</a:t>
            </a:r>
            <a:r>
              <a:rPr sz="700" b="1" spc="-25" dirty="0">
                <a:solidFill>
                  <a:srgbClr val="1C1C1B"/>
                </a:solidFill>
                <a:latin typeface="Arial"/>
                <a:cs typeface="Arial"/>
              </a:rPr>
              <a:t>s</a:t>
            </a:r>
            <a:r>
              <a:rPr sz="700" b="1" spc="-5" dirty="0">
                <a:solidFill>
                  <a:srgbClr val="1C1C1B"/>
                </a:solidFill>
                <a:latin typeface="Arial"/>
                <a:cs typeface="Arial"/>
              </a:rPr>
              <a:t>e</a:t>
            </a:r>
            <a:r>
              <a:rPr sz="700" b="1" spc="-10" dirty="0">
                <a:solidFill>
                  <a:srgbClr val="1C1C1B"/>
                </a:solidFill>
                <a:latin typeface="Arial"/>
                <a:cs typeface="Arial"/>
              </a:rPr>
              <a:t>n</a:t>
            </a:r>
            <a:r>
              <a:rPr sz="700" b="1" spc="15" dirty="0">
                <a:solidFill>
                  <a:srgbClr val="1C1C1B"/>
                </a:solidFill>
                <a:latin typeface="Arial"/>
                <a:cs typeface="Arial"/>
              </a:rPr>
              <a:t>k</a:t>
            </a:r>
            <a:r>
              <a:rPr sz="700" b="1" spc="20" dirty="0">
                <a:solidFill>
                  <a:srgbClr val="1C1C1B"/>
                </a:solidFill>
                <a:latin typeface="Arial"/>
                <a:cs typeface="Arial"/>
              </a:rPr>
              <a:t>b</a:t>
            </a: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a</a:t>
            </a:r>
            <a:r>
              <a:rPr sz="700" b="1" spc="-10" dirty="0">
                <a:solidFill>
                  <a:srgbClr val="1C1C1B"/>
                </a:solidFill>
                <a:latin typeface="Arial"/>
                <a:cs typeface="Arial"/>
              </a:rPr>
              <a:t>r</a:t>
            </a:r>
            <a:r>
              <a:rPr sz="700" b="1" spc="-5" dirty="0">
                <a:solidFill>
                  <a:srgbClr val="1C1C1B"/>
                </a:solidFill>
                <a:latin typeface="Arial"/>
                <a:cs typeface="Arial"/>
              </a:rPr>
              <a:t>e  </a:t>
            </a:r>
            <a:r>
              <a:rPr sz="700" b="1" spc="-10" dirty="0">
                <a:solidFill>
                  <a:srgbClr val="1C1C1B"/>
                </a:solidFill>
                <a:latin typeface="Arial"/>
                <a:cs typeface="Arial"/>
              </a:rPr>
              <a:t>Achsen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0079" y="7295305"/>
            <a:ext cx="9440545" cy="0"/>
          </a:xfrm>
          <a:custGeom>
            <a:avLst/>
            <a:gdLst/>
            <a:ahLst/>
            <a:cxnLst/>
            <a:rect l="l" t="t" r="r" b="b"/>
            <a:pathLst>
              <a:path w="9440545">
                <a:moveTo>
                  <a:pt x="0" y="0"/>
                </a:moveTo>
                <a:lnTo>
                  <a:pt x="9439922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557868" y="444854"/>
            <a:ext cx="6919595" cy="0"/>
          </a:xfrm>
          <a:custGeom>
            <a:avLst/>
            <a:gdLst/>
            <a:ahLst/>
            <a:cxnLst/>
            <a:rect l="l" t="t" r="r" b="b"/>
            <a:pathLst>
              <a:path w="6919595">
                <a:moveTo>
                  <a:pt x="0" y="0"/>
                </a:moveTo>
                <a:lnTo>
                  <a:pt x="6919125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743930" y="1422488"/>
            <a:ext cx="3694205" cy="11943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1432361"/>
            <a:ext cx="7652319" cy="16583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47380" y="279499"/>
            <a:ext cx="193992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135" dirty="0"/>
              <a:t>S</a:t>
            </a:r>
            <a:r>
              <a:rPr sz="4000" spc="220" dirty="0"/>
              <a:t>M</a:t>
            </a:r>
            <a:r>
              <a:rPr sz="4000" spc="-55" dirty="0"/>
              <a:t>A</a:t>
            </a:r>
            <a:r>
              <a:rPr sz="4000" spc="65" dirty="0"/>
              <a:t>R</a:t>
            </a:r>
            <a:r>
              <a:rPr sz="4000" spc="459" dirty="0"/>
              <a:t>T</a:t>
            </a:r>
            <a:endParaRPr sz="4000"/>
          </a:p>
        </p:txBody>
      </p:sp>
      <p:sp>
        <p:nvSpPr>
          <p:cNvPr id="7" name="object 7"/>
          <p:cNvSpPr/>
          <p:nvPr/>
        </p:nvSpPr>
        <p:spPr>
          <a:xfrm>
            <a:off x="173536" y="7145018"/>
            <a:ext cx="576580" cy="415290"/>
          </a:xfrm>
          <a:custGeom>
            <a:avLst/>
            <a:gdLst/>
            <a:ahLst/>
            <a:cxnLst/>
            <a:rect l="l" t="t" r="r" b="b"/>
            <a:pathLst>
              <a:path w="576580" h="415290">
                <a:moveTo>
                  <a:pt x="287997" y="0"/>
                </a:moveTo>
                <a:lnTo>
                  <a:pt x="16001" y="151631"/>
                </a:lnTo>
                <a:lnTo>
                  <a:pt x="0" y="179343"/>
                </a:lnTo>
                <a:lnTo>
                  <a:pt x="0" y="414986"/>
                </a:lnTo>
                <a:lnTo>
                  <a:pt x="575995" y="414986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51994" y="7237969"/>
            <a:ext cx="41910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40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r>
              <a:rPr sz="1600" b="1" spc="67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9573415" y="251066"/>
            <a:ext cx="692936" cy="2921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79079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5" h="1738629">
                <a:moveTo>
                  <a:pt x="768381" y="0"/>
                </a:moveTo>
                <a:lnTo>
                  <a:pt x="713689" y="13496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2" y="1303764"/>
                </a:lnTo>
                <a:lnTo>
                  <a:pt x="54708" y="1344380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93" y="1344368"/>
                </a:lnTo>
                <a:lnTo>
                  <a:pt x="1521113" y="1303762"/>
                </a:lnTo>
                <a:lnTo>
                  <a:pt x="1536763" y="1249651"/>
                </a:lnTo>
                <a:lnTo>
                  <a:pt x="1536763" y="488692"/>
                </a:lnTo>
                <a:lnTo>
                  <a:pt x="1521112" y="434586"/>
                </a:lnTo>
                <a:lnTo>
                  <a:pt x="1482077" y="393976"/>
                </a:lnTo>
                <a:lnTo>
                  <a:pt x="823074" y="13496"/>
                </a:lnTo>
                <a:lnTo>
                  <a:pt x="7683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79079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5" h="1738629">
                <a:moveTo>
                  <a:pt x="1536763" y="1249651"/>
                </a:moveTo>
                <a:lnTo>
                  <a:pt x="1536763" y="488692"/>
                </a:lnTo>
                <a:lnTo>
                  <a:pt x="1532603" y="461239"/>
                </a:lnTo>
                <a:lnTo>
                  <a:pt x="1503775" y="411306"/>
                </a:lnTo>
                <a:lnTo>
                  <a:pt x="823074" y="13496"/>
                </a:lnTo>
                <a:lnTo>
                  <a:pt x="768381" y="0"/>
                </a:lnTo>
                <a:lnTo>
                  <a:pt x="739549" y="3374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1" y="1303762"/>
                </a:lnTo>
                <a:lnTo>
                  <a:pt x="54686" y="1344368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77" y="1344380"/>
                </a:lnTo>
                <a:lnTo>
                  <a:pt x="1521112" y="1303764"/>
                </a:lnTo>
                <a:lnTo>
                  <a:pt x="1536763" y="1249651"/>
                </a:lnTo>
                <a:close/>
              </a:path>
            </a:pathLst>
          </a:custGeom>
          <a:ln w="540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306079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60" h="1684654">
                <a:moveTo>
                  <a:pt x="741386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4" y="9848"/>
                </a:lnTo>
                <a:lnTo>
                  <a:pt x="7413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06080" y="6490157"/>
            <a:ext cx="1482763" cy="4661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380618" y="6454129"/>
            <a:ext cx="466725" cy="17780"/>
          </a:xfrm>
          <a:custGeom>
            <a:avLst/>
            <a:gdLst/>
            <a:ahLst/>
            <a:cxnLst/>
            <a:rect l="l" t="t" r="r" b="b"/>
            <a:pathLst>
              <a:path w="466725" h="17779">
                <a:moveTo>
                  <a:pt x="0" y="0"/>
                </a:moveTo>
                <a:lnTo>
                  <a:pt x="466432" y="1731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380194" y="6442704"/>
            <a:ext cx="1270" cy="22860"/>
          </a:xfrm>
          <a:custGeom>
            <a:avLst/>
            <a:gdLst/>
            <a:ahLst/>
            <a:cxnLst/>
            <a:rect l="l" t="t" r="r" b="b"/>
            <a:pathLst>
              <a:path w="1269" h="22860">
                <a:moveTo>
                  <a:pt x="0" y="22847"/>
                </a:moveTo>
                <a:lnTo>
                  <a:pt x="850" y="22847"/>
                </a:lnTo>
                <a:lnTo>
                  <a:pt x="850" y="0"/>
                </a:lnTo>
                <a:lnTo>
                  <a:pt x="0" y="0"/>
                </a:lnTo>
                <a:lnTo>
                  <a:pt x="0" y="22847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 rot="21420000">
            <a:off x="2105286" y="6374106"/>
            <a:ext cx="320675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3020</a:t>
            </a:r>
            <a:r>
              <a:rPr sz="500" b="1" spc="-4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</a:t>
            </a:r>
            <a:r>
              <a:rPr sz="750" b="1" spc="-30" baseline="5555" dirty="0">
                <a:solidFill>
                  <a:srgbClr val="154194"/>
                </a:solidFill>
                <a:latin typeface="Arial"/>
                <a:cs typeface="Arial"/>
              </a:rPr>
              <a:t>m</a:t>
            </a:r>
            <a:endParaRPr sz="750" baseline="5555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 rot="120000">
            <a:off x="1457066" y="6391006"/>
            <a:ext cx="318185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95"/>
              </a:lnSpc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1600</a:t>
            </a:r>
            <a:r>
              <a:rPr sz="500" b="1" spc="-4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849584" y="6418042"/>
            <a:ext cx="836930" cy="53340"/>
          </a:xfrm>
          <a:custGeom>
            <a:avLst/>
            <a:gdLst/>
            <a:ahLst/>
            <a:cxnLst/>
            <a:rect l="l" t="t" r="r" b="b"/>
            <a:pathLst>
              <a:path w="836930" h="53339">
                <a:moveTo>
                  <a:pt x="0" y="53238"/>
                </a:moveTo>
                <a:lnTo>
                  <a:pt x="836891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848858" y="6459873"/>
            <a:ext cx="1905" cy="22860"/>
          </a:xfrm>
          <a:custGeom>
            <a:avLst/>
            <a:gdLst/>
            <a:ahLst/>
            <a:cxnLst/>
            <a:rect l="l" t="t" r="r" b="b"/>
            <a:pathLst>
              <a:path w="1905" h="22860">
                <a:moveTo>
                  <a:pt x="723" y="-2539"/>
                </a:moveTo>
                <a:lnTo>
                  <a:pt x="723" y="25349"/>
                </a:lnTo>
              </a:path>
            </a:pathLst>
          </a:custGeom>
          <a:ln w="6527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685746" y="6406636"/>
            <a:ext cx="1905" cy="22860"/>
          </a:xfrm>
          <a:custGeom>
            <a:avLst/>
            <a:gdLst/>
            <a:ahLst/>
            <a:cxnLst/>
            <a:rect l="l" t="t" r="r" b="b"/>
            <a:pathLst>
              <a:path w="1905" h="22860">
                <a:moveTo>
                  <a:pt x="723" y="-2540"/>
                </a:moveTo>
                <a:lnTo>
                  <a:pt x="723" y="25349"/>
                </a:lnTo>
              </a:path>
            </a:pathLst>
          </a:custGeom>
          <a:ln w="6527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1858674" y="7201425"/>
            <a:ext cx="35687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SMA-31</a:t>
            </a:r>
            <a:endParaRPr sz="7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306079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60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4" y="9848"/>
                </a:lnTo>
                <a:lnTo>
                  <a:pt x="741386" y="0"/>
                </a:lnTo>
                <a:lnTo>
                  <a:pt x="719464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029803" y="3107359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133006" y="3205991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5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133003" y="3799513"/>
            <a:ext cx="1853450" cy="91831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122339" y="3107359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225552" y="3205991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5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225540" y="3723468"/>
            <a:ext cx="1853463" cy="117017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73536" y="5812492"/>
            <a:ext cx="576580" cy="654685"/>
          </a:xfrm>
          <a:custGeom>
            <a:avLst/>
            <a:gdLst/>
            <a:ahLst/>
            <a:cxnLst/>
            <a:rect l="l" t="t" r="r" b="b"/>
            <a:pathLst>
              <a:path w="576580" h="654685">
                <a:moveTo>
                  <a:pt x="287997" y="0"/>
                </a:moveTo>
                <a:lnTo>
                  <a:pt x="16001" y="151631"/>
                </a:lnTo>
                <a:lnTo>
                  <a:pt x="0" y="179343"/>
                </a:lnTo>
                <a:lnTo>
                  <a:pt x="0" y="474948"/>
                </a:lnTo>
                <a:lnTo>
                  <a:pt x="271995" y="650462"/>
                </a:lnTo>
                <a:lnTo>
                  <a:pt x="287997" y="654291"/>
                </a:lnTo>
                <a:lnTo>
                  <a:pt x="296513" y="653334"/>
                </a:lnTo>
                <a:lnTo>
                  <a:pt x="559993" y="502659"/>
                </a:lnTo>
                <a:lnTo>
                  <a:pt x="575995" y="474948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91885" y="5969996"/>
            <a:ext cx="339725" cy="339725"/>
          </a:xfrm>
          <a:custGeom>
            <a:avLst/>
            <a:gdLst/>
            <a:ahLst/>
            <a:cxnLst/>
            <a:rect l="l" t="t" r="r" b="b"/>
            <a:pathLst>
              <a:path w="339725" h="339725">
                <a:moveTo>
                  <a:pt x="169646" y="339305"/>
                </a:moveTo>
                <a:lnTo>
                  <a:pt x="214747" y="333245"/>
                </a:lnTo>
                <a:lnTo>
                  <a:pt x="255273" y="316142"/>
                </a:lnTo>
                <a:lnTo>
                  <a:pt x="289607" y="289615"/>
                </a:lnTo>
                <a:lnTo>
                  <a:pt x="316133" y="255280"/>
                </a:lnTo>
                <a:lnTo>
                  <a:pt x="333233" y="214756"/>
                </a:lnTo>
                <a:lnTo>
                  <a:pt x="339293" y="169659"/>
                </a:lnTo>
                <a:lnTo>
                  <a:pt x="333233" y="124557"/>
                </a:lnTo>
                <a:lnTo>
                  <a:pt x="316133" y="84028"/>
                </a:lnTo>
                <a:lnTo>
                  <a:pt x="289607" y="49691"/>
                </a:lnTo>
                <a:lnTo>
                  <a:pt x="255273" y="23163"/>
                </a:lnTo>
                <a:lnTo>
                  <a:pt x="214747" y="6060"/>
                </a:lnTo>
                <a:lnTo>
                  <a:pt x="169646" y="0"/>
                </a:lnTo>
                <a:lnTo>
                  <a:pt x="124545" y="6060"/>
                </a:lnTo>
                <a:lnTo>
                  <a:pt x="84019" y="23163"/>
                </a:lnTo>
                <a:lnTo>
                  <a:pt x="49685" y="49691"/>
                </a:lnTo>
                <a:lnTo>
                  <a:pt x="23160" y="84028"/>
                </a:lnTo>
                <a:lnTo>
                  <a:pt x="6059" y="124557"/>
                </a:lnTo>
                <a:lnTo>
                  <a:pt x="0" y="169659"/>
                </a:lnTo>
                <a:lnTo>
                  <a:pt x="6059" y="214756"/>
                </a:lnTo>
                <a:lnTo>
                  <a:pt x="23160" y="255280"/>
                </a:lnTo>
                <a:lnTo>
                  <a:pt x="49685" y="289615"/>
                </a:lnTo>
                <a:lnTo>
                  <a:pt x="84019" y="316142"/>
                </a:lnTo>
                <a:lnTo>
                  <a:pt x="124545" y="333245"/>
                </a:lnTo>
                <a:lnTo>
                  <a:pt x="169646" y="339305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314713" y="5958367"/>
            <a:ext cx="298450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spc="-235" dirty="0">
                <a:solidFill>
                  <a:srgbClr val="FFFFFF"/>
                </a:solidFill>
                <a:latin typeface="Arial Narrow"/>
                <a:cs typeface="Arial Narrow"/>
              </a:rPr>
              <a:t>1</a:t>
            </a:r>
            <a:r>
              <a:rPr sz="1950" spc="-229" dirty="0">
                <a:solidFill>
                  <a:srgbClr val="FFFFFF"/>
                </a:solidFill>
                <a:latin typeface="Arial Narrow"/>
                <a:cs typeface="Arial Narrow"/>
              </a:rPr>
              <a:t>3</a:t>
            </a:r>
            <a:r>
              <a:rPr sz="1950" spc="-75" dirty="0">
                <a:solidFill>
                  <a:srgbClr val="FFFFFF"/>
                </a:solidFill>
                <a:latin typeface="Arial Narrow"/>
                <a:cs typeface="Arial Narrow"/>
              </a:rPr>
              <a:t>0</a:t>
            </a:r>
            <a:endParaRPr sz="1950">
              <a:latin typeface="Arial Narrow"/>
              <a:cs typeface="Arial Narrow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13548" y="6196111"/>
            <a:ext cx="100330" cy="109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0" spc="-15" dirty="0">
                <a:solidFill>
                  <a:srgbClr val="FFFFFF"/>
                </a:solidFill>
                <a:latin typeface="Arial Narrow"/>
                <a:cs typeface="Arial Narrow"/>
              </a:rPr>
              <a:t>km</a:t>
            </a:r>
            <a:endParaRPr sz="550">
              <a:latin typeface="Arial Narrow"/>
              <a:cs typeface="Arial Narrow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369025" y="6294840"/>
            <a:ext cx="902335" cy="1019810"/>
          </a:xfrm>
          <a:custGeom>
            <a:avLst/>
            <a:gdLst/>
            <a:ahLst/>
            <a:cxnLst/>
            <a:rect l="l" t="t" r="r" b="b"/>
            <a:pathLst>
              <a:path w="902335" h="1019809">
                <a:moveTo>
                  <a:pt x="451053" y="0"/>
                </a:moveTo>
                <a:lnTo>
                  <a:pt x="33528" y="229981"/>
                </a:lnTo>
                <a:lnTo>
                  <a:pt x="2550" y="271213"/>
                </a:lnTo>
                <a:lnTo>
                  <a:pt x="0" y="288045"/>
                </a:lnTo>
                <a:lnTo>
                  <a:pt x="0" y="731453"/>
                </a:lnTo>
                <a:lnTo>
                  <a:pt x="20225" y="778893"/>
                </a:lnTo>
                <a:lnTo>
                  <a:pt x="417525" y="1011221"/>
                </a:lnTo>
                <a:lnTo>
                  <a:pt x="451053" y="1019498"/>
                </a:lnTo>
                <a:lnTo>
                  <a:pt x="468728" y="1017429"/>
                </a:lnTo>
                <a:lnTo>
                  <a:pt x="868578" y="789517"/>
                </a:lnTo>
                <a:lnTo>
                  <a:pt x="899555" y="748285"/>
                </a:lnTo>
                <a:lnTo>
                  <a:pt x="902106" y="731453"/>
                </a:lnTo>
                <a:lnTo>
                  <a:pt x="902106" y="288045"/>
                </a:lnTo>
                <a:lnTo>
                  <a:pt x="881880" y="240605"/>
                </a:lnTo>
                <a:lnTo>
                  <a:pt x="484581" y="8277"/>
                </a:lnTo>
                <a:lnTo>
                  <a:pt x="451053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463476" y="6648316"/>
            <a:ext cx="729248" cy="589649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5080" indent="104775">
              <a:lnSpc>
                <a:spcPts val="1010"/>
              </a:lnSpc>
              <a:spcBef>
                <a:spcPts val="265"/>
              </a:spcBef>
            </a:pPr>
            <a:r>
              <a:rPr lang="pl-PL" sz="950" b="1" spc="-145" dirty="0">
                <a:solidFill>
                  <a:srgbClr val="FFFFFF"/>
                </a:solidFill>
                <a:latin typeface="Arial"/>
                <a:cs typeface="Arial"/>
              </a:rPr>
              <a:t>Kompaktowy    transporter  samochodowy</a:t>
            </a:r>
          </a:p>
          <a:p>
            <a:pPr marL="12700" marR="5080" indent="104775">
              <a:lnSpc>
                <a:spcPts val="1010"/>
              </a:lnSpc>
              <a:spcBef>
                <a:spcPts val="265"/>
              </a:spcBef>
            </a:pPr>
            <a:endParaRPr sz="950" dirty="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369025" y="6294840"/>
            <a:ext cx="902335" cy="1019810"/>
          </a:xfrm>
          <a:custGeom>
            <a:avLst/>
            <a:gdLst/>
            <a:ahLst/>
            <a:cxnLst/>
            <a:rect l="l" t="t" r="r" b="b"/>
            <a:pathLst>
              <a:path w="902335" h="1019809">
                <a:moveTo>
                  <a:pt x="902106" y="731453"/>
                </a:moveTo>
                <a:lnTo>
                  <a:pt x="902106" y="288045"/>
                </a:lnTo>
                <a:lnTo>
                  <a:pt x="899555" y="271213"/>
                </a:lnTo>
                <a:lnTo>
                  <a:pt x="868578" y="229981"/>
                </a:lnTo>
                <a:lnTo>
                  <a:pt x="484581" y="8277"/>
                </a:lnTo>
                <a:lnTo>
                  <a:pt x="451053" y="0"/>
                </a:lnTo>
                <a:lnTo>
                  <a:pt x="433378" y="2069"/>
                </a:lnTo>
                <a:lnTo>
                  <a:pt x="33528" y="229981"/>
                </a:lnTo>
                <a:lnTo>
                  <a:pt x="2550" y="271213"/>
                </a:lnTo>
                <a:lnTo>
                  <a:pt x="0" y="288045"/>
                </a:lnTo>
                <a:lnTo>
                  <a:pt x="0" y="731453"/>
                </a:lnTo>
                <a:lnTo>
                  <a:pt x="20225" y="778893"/>
                </a:lnTo>
                <a:lnTo>
                  <a:pt x="417525" y="1011221"/>
                </a:lnTo>
                <a:lnTo>
                  <a:pt x="451053" y="1019498"/>
                </a:lnTo>
                <a:lnTo>
                  <a:pt x="468728" y="1017429"/>
                </a:lnTo>
                <a:lnTo>
                  <a:pt x="868578" y="789517"/>
                </a:lnTo>
                <a:lnTo>
                  <a:pt x="899555" y="748285"/>
                </a:lnTo>
                <a:lnTo>
                  <a:pt x="902106" y="731453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8587837" y="275454"/>
            <a:ext cx="9023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5" dirty="0">
                <a:solidFill>
                  <a:srgbClr val="1C1C1B"/>
                </a:solidFill>
                <a:latin typeface="Arial"/>
                <a:cs typeface="Arial"/>
              </a:rPr>
              <a:t>AUTOTRANSPORTER</a:t>
            </a:r>
            <a:endParaRPr sz="65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-107996" y="3460301"/>
            <a:ext cx="360045" cy="1610360"/>
          </a:xfrm>
          <a:custGeom>
            <a:avLst/>
            <a:gdLst/>
            <a:ahLst/>
            <a:cxnLst/>
            <a:rect l="l" t="t" r="r" b="b"/>
            <a:pathLst>
              <a:path w="360045" h="1610360">
                <a:moveTo>
                  <a:pt x="0" y="1610042"/>
                </a:moveTo>
                <a:lnTo>
                  <a:pt x="359994" y="1610042"/>
                </a:lnTo>
                <a:lnTo>
                  <a:pt x="359994" y="0"/>
                </a:lnTo>
                <a:lnTo>
                  <a:pt x="0" y="0"/>
                </a:lnTo>
                <a:lnTo>
                  <a:pt x="0" y="1610042"/>
                </a:lnTo>
                <a:close/>
              </a:path>
            </a:pathLst>
          </a:custGeom>
          <a:solidFill>
            <a:srgbClr val="B6BF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491300" y="3407434"/>
            <a:ext cx="5010150" cy="1739194"/>
          </a:xfrm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 marR="144780">
              <a:lnSpc>
                <a:spcPct val="105000"/>
              </a:lnSpc>
              <a:spcBef>
                <a:spcPts val="30"/>
              </a:spcBef>
            </a:pPr>
            <a:r>
              <a:rPr lang="pl-PL" sz="1200" dirty="0"/>
              <a:t>Przyczepy z serii Smart to przyczepy z hamulcem o masie całkowitej 1300 lub 1500 kg </a:t>
            </a:r>
          </a:p>
          <a:p>
            <a:pPr marL="12700" marR="144780">
              <a:lnSpc>
                <a:spcPct val="105000"/>
              </a:lnSpc>
              <a:spcBef>
                <a:spcPts val="30"/>
              </a:spcBef>
            </a:pPr>
            <a:r>
              <a:rPr lang="pl-PL" sz="1200" dirty="0"/>
              <a:t>Wersja z dyszlem „V”, solidna, całkowicie spawana rama z poręczą, antypoślizgowa drewniana płyta podłogi 15 mm, 10 sztuk uszu do mocowania w kształcie litery U, stalowe poręcze dostępowe, instalacja elektryczna 13-biegunowa, 13 lub 14 cali koła </a:t>
            </a:r>
          </a:p>
          <a:p>
            <a:pPr marL="12700" marR="144780">
              <a:lnSpc>
                <a:spcPct val="105000"/>
              </a:lnSpc>
              <a:spcBef>
                <a:spcPts val="30"/>
              </a:spcBef>
            </a:pPr>
            <a:r>
              <a:rPr lang="pl-PL" sz="1200" dirty="0"/>
              <a:t>W standardzie przyczepy serii Smart wyposażone są w koło podporowe, uchwyt oraz kliny pod koła </a:t>
            </a:r>
          </a:p>
          <a:p>
            <a:pPr marL="12700" marR="144780">
              <a:lnSpc>
                <a:spcPct val="105000"/>
              </a:lnSpc>
              <a:spcBef>
                <a:spcPts val="30"/>
              </a:spcBef>
            </a:pPr>
            <a:r>
              <a:rPr lang="pl-PL" sz="1200" dirty="0"/>
              <a:t>Przyczepy z serii HSP nie mogą być wyposażone w oświetlenie LED</a:t>
            </a:r>
            <a:endParaRPr sz="1150" dirty="0">
              <a:latin typeface="Tahoma"/>
              <a:cs typeface="Tahoma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568947" y="470879"/>
            <a:ext cx="4185229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pl-PL" sz="1400" b="1" dirty="0">
                <a:solidFill>
                  <a:schemeClr val="bg1">
                    <a:lumMod val="75000"/>
                  </a:schemeClr>
                </a:solidFill>
              </a:rPr>
              <a:t>TRANSPORTER SAMOCHODOWY O NAJMNIEJSZEJ POWIERZCHNI ŁADUNKOWEJ</a:t>
            </a:r>
            <a:endParaRPr sz="1400" b="1" dirty="0">
              <a:solidFill>
                <a:schemeClr val="bg1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8659834" y="4915744"/>
            <a:ext cx="794385" cy="296876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R="5080" algn="ctr">
              <a:lnSpc>
                <a:spcPts val="730"/>
              </a:lnSpc>
              <a:spcBef>
                <a:spcPts val="215"/>
              </a:spcBef>
            </a:pPr>
            <a:r>
              <a:rPr sz="700" b="1" spc="15" dirty="0">
                <a:solidFill>
                  <a:srgbClr val="1C1C1B"/>
                </a:solidFill>
                <a:latin typeface="Arial"/>
                <a:cs typeface="Arial"/>
              </a:rPr>
              <a:t>Smart </a:t>
            </a:r>
            <a:r>
              <a:rPr lang="pl-PL" sz="700" b="1" spc="5" dirty="0">
                <a:solidFill>
                  <a:srgbClr val="1C1C1B"/>
                </a:solidFill>
                <a:latin typeface="Arial"/>
                <a:cs typeface="Arial"/>
              </a:rPr>
              <a:t>w wykonaniu standardowym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6666697" y="4879117"/>
            <a:ext cx="965835" cy="207108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R="5080" algn="ctr">
              <a:lnSpc>
                <a:spcPts val="730"/>
              </a:lnSpc>
              <a:spcBef>
                <a:spcPts val="215"/>
              </a:spcBef>
            </a:pPr>
            <a:r>
              <a:rPr lang="pl-PL" sz="700" b="1" dirty="0">
                <a:solidFill>
                  <a:srgbClr val="1C1C1B"/>
                </a:solidFill>
                <a:latin typeface="Arial"/>
                <a:cs typeface="Arial"/>
              </a:rPr>
              <a:t>Szyny wjazdowe chowane pod podłogą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6225549" y="6273574"/>
            <a:ext cx="1341120" cy="0"/>
          </a:xfrm>
          <a:custGeom>
            <a:avLst/>
            <a:gdLst/>
            <a:ahLst/>
            <a:cxnLst/>
            <a:rect l="l" t="t" r="r" b="b"/>
            <a:pathLst>
              <a:path w="1341120">
                <a:moveTo>
                  <a:pt x="0" y="0"/>
                </a:moveTo>
                <a:lnTo>
                  <a:pt x="1340535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6212849" y="6067174"/>
            <a:ext cx="1365250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000" b="1" spc="25" dirty="0">
                <a:solidFill>
                  <a:srgbClr val="1C1C1B"/>
                </a:solidFill>
                <a:latin typeface="Arial"/>
                <a:cs typeface="Arial"/>
              </a:rPr>
              <a:t>DANE TECHNICZNE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6225552" y="6432968"/>
            <a:ext cx="792480" cy="252095"/>
          </a:xfrm>
          <a:custGeom>
            <a:avLst/>
            <a:gdLst/>
            <a:ahLst/>
            <a:cxnLst/>
            <a:rect l="l" t="t" r="r" b="b"/>
            <a:pathLst>
              <a:path w="792479" h="252095">
                <a:moveTo>
                  <a:pt x="791997" y="0"/>
                </a:moveTo>
                <a:lnTo>
                  <a:pt x="0" y="0"/>
                </a:lnTo>
                <a:lnTo>
                  <a:pt x="0" y="252006"/>
                </a:lnTo>
                <a:lnTo>
                  <a:pt x="791997" y="252006"/>
                </a:lnTo>
                <a:lnTo>
                  <a:pt x="791997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7017549" y="6432968"/>
            <a:ext cx="792480" cy="252095"/>
          </a:xfrm>
          <a:custGeom>
            <a:avLst/>
            <a:gdLst/>
            <a:ahLst/>
            <a:cxnLst/>
            <a:rect l="l" t="t" r="r" b="b"/>
            <a:pathLst>
              <a:path w="792479" h="252095">
                <a:moveTo>
                  <a:pt x="791997" y="0"/>
                </a:moveTo>
                <a:lnTo>
                  <a:pt x="0" y="0"/>
                </a:lnTo>
                <a:lnTo>
                  <a:pt x="0" y="252006"/>
                </a:lnTo>
                <a:lnTo>
                  <a:pt x="791997" y="252006"/>
                </a:lnTo>
                <a:lnTo>
                  <a:pt x="791997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7809547" y="6432968"/>
            <a:ext cx="792480" cy="252095"/>
          </a:xfrm>
          <a:custGeom>
            <a:avLst/>
            <a:gdLst/>
            <a:ahLst/>
            <a:cxnLst/>
            <a:rect l="l" t="t" r="r" b="b"/>
            <a:pathLst>
              <a:path w="792479" h="252095">
                <a:moveTo>
                  <a:pt x="791997" y="0"/>
                </a:moveTo>
                <a:lnTo>
                  <a:pt x="0" y="0"/>
                </a:lnTo>
                <a:lnTo>
                  <a:pt x="0" y="252006"/>
                </a:lnTo>
                <a:lnTo>
                  <a:pt x="791997" y="252006"/>
                </a:lnTo>
                <a:lnTo>
                  <a:pt x="791997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8601544" y="6432968"/>
            <a:ext cx="792480" cy="252095"/>
          </a:xfrm>
          <a:custGeom>
            <a:avLst/>
            <a:gdLst/>
            <a:ahLst/>
            <a:cxnLst/>
            <a:rect l="l" t="t" r="r" b="b"/>
            <a:pathLst>
              <a:path w="792479" h="252095">
                <a:moveTo>
                  <a:pt x="791997" y="0"/>
                </a:moveTo>
                <a:lnTo>
                  <a:pt x="0" y="0"/>
                </a:lnTo>
                <a:lnTo>
                  <a:pt x="0" y="252006"/>
                </a:lnTo>
                <a:lnTo>
                  <a:pt x="791997" y="252006"/>
                </a:lnTo>
                <a:lnTo>
                  <a:pt x="791997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9393555" y="6432968"/>
            <a:ext cx="792480" cy="252095"/>
          </a:xfrm>
          <a:custGeom>
            <a:avLst/>
            <a:gdLst/>
            <a:ahLst/>
            <a:cxnLst/>
            <a:rect l="l" t="t" r="r" b="b"/>
            <a:pathLst>
              <a:path w="792479" h="252095">
                <a:moveTo>
                  <a:pt x="791997" y="0"/>
                </a:moveTo>
                <a:lnTo>
                  <a:pt x="0" y="0"/>
                </a:lnTo>
                <a:lnTo>
                  <a:pt x="0" y="252006"/>
                </a:lnTo>
                <a:lnTo>
                  <a:pt x="791997" y="252006"/>
                </a:lnTo>
                <a:lnTo>
                  <a:pt x="791997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7017549" y="6826434"/>
            <a:ext cx="792480" cy="0"/>
          </a:xfrm>
          <a:custGeom>
            <a:avLst/>
            <a:gdLst/>
            <a:ahLst/>
            <a:cxnLst/>
            <a:rect l="l" t="t" r="r" b="b"/>
            <a:pathLst>
              <a:path w="792479">
                <a:moveTo>
                  <a:pt x="0" y="0"/>
                </a:moveTo>
                <a:lnTo>
                  <a:pt x="79199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7809548" y="6826434"/>
            <a:ext cx="792480" cy="0"/>
          </a:xfrm>
          <a:custGeom>
            <a:avLst/>
            <a:gdLst/>
            <a:ahLst/>
            <a:cxnLst/>
            <a:rect l="l" t="t" r="r" b="b"/>
            <a:pathLst>
              <a:path w="792479">
                <a:moveTo>
                  <a:pt x="0" y="0"/>
                </a:moveTo>
                <a:lnTo>
                  <a:pt x="79199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225549" y="6970434"/>
            <a:ext cx="792480" cy="0"/>
          </a:xfrm>
          <a:custGeom>
            <a:avLst/>
            <a:gdLst/>
            <a:ahLst/>
            <a:cxnLst/>
            <a:rect l="l" t="t" r="r" b="b"/>
            <a:pathLst>
              <a:path w="792479">
                <a:moveTo>
                  <a:pt x="0" y="0"/>
                </a:moveTo>
                <a:lnTo>
                  <a:pt x="79199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7017549" y="6970434"/>
            <a:ext cx="792480" cy="0"/>
          </a:xfrm>
          <a:custGeom>
            <a:avLst/>
            <a:gdLst/>
            <a:ahLst/>
            <a:cxnLst/>
            <a:rect l="l" t="t" r="r" b="b"/>
            <a:pathLst>
              <a:path w="792479">
                <a:moveTo>
                  <a:pt x="0" y="0"/>
                </a:moveTo>
                <a:lnTo>
                  <a:pt x="79199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7809548" y="6970434"/>
            <a:ext cx="792480" cy="0"/>
          </a:xfrm>
          <a:custGeom>
            <a:avLst/>
            <a:gdLst/>
            <a:ahLst/>
            <a:cxnLst/>
            <a:rect l="l" t="t" r="r" b="b"/>
            <a:pathLst>
              <a:path w="792479">
                <a:moveTo>
                  <a:pt x="0" y="0"/>
                </a:moveTo>
                <a:lnTo>
                  <a:pt x="79199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8601550" y="6970434"/>
            <a:ext cx="792480" cy="0"/>
          </a:xfrm>
          <a:custGeom>
            <a:avLst/>
            <a:gdLst/>
            <a:ahLst/>
            <a:cxnLst/>
            <a:rect l="l" t="t" r="r" b="b"/>
            <a:pathLst>
              <a:path w="792479">
                <a:moveTo>
                  <a:pt x="0" y="0"/>
                </a:moveTo>
                <a:lnTo>
                  <a:pt x="79199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9393548" y="6970434"/>
            <a:ext cx="792480" cy="0"/>
          </a:xfrm>
          <a:custGeom>
            <a:avLst/>
            <a:gdLst/>
            <a:ahLst/>
            <a:cxnLst/>
            <a:rect l="l" t="t" r="r" b="b"/>
            <a:pathLst>
              <a:path w="792479">
                <a:moveTo>
                  <a:pt x="0" y="0"/>
                </a:moveTo>
                <a:lnTo>
                  <a:pt x="791997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 txBox="1"/>
          <p:nvPr/>
        </p:nvSpPr>
        <p:spPr>
          <a:xfrm>
            <a:off x="6261549" y="6489600"/>
            <a:ext cx="564515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pl-PL" sz="700" b="1" spc="5" dirty="0">
                <a:solidFill>
                  <a:srgbClr val="FFFFFF"/>
                </a:solidFill>
                <a:latin typeface="Arial"/>
                <a:cs typeface="Arial"/>
              </a:rPr>
              <a:t>Typ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7084318" y="6445150"/>
            <a:ext cx="671830" cy="120546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242570" marR="5080" indent="-243204">
              <a:lnSpc>
                <a:spcPts val="700"/>
              </a:lnSpc>
              <a:spcBef>
                <a:spcPts val="240"/>
              </a:spcBef>
            </a:pPr>
            <a:r>
              <a:rPr lang="pl-PL" sz="700" b="1" spc="-25" dirty="0">
                <a:solidFill>
                  <a:srgbClr val="FFFFFF"/>
                </a:solidFill>
                <a:latin typeface="Arial"/>
                <a:cs typeface="Arial"/>
              </a:rPr>
              <a:t>     DMC</a:t>
            </a:r>
            <a:r>
              <a:rPr sz="700" b="1" spc="20" dirty="0">
                <a:solidFill>
                  <a:srgbClr val="FFFFFF"/>
                </a:solidFill>
                <a:latin typeface="Arial"/>
                <a:cs typeface="Arial"/>
              </a:rPr>
              <a:t>t  </a:t>
            </a:r>
            <a:r>
              <a:rPr sz="700" b="1" spc="15" dirty="0">
                <a:solidFill>
                  <a:srgbClr val="FFFFFF"/>
                </a:solidFill>
                <a:latin typeface="Arial"/>
                <a:cs typeface="Arial"/>
              </a:rPr>
              <a:t>(kg)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7876315" y="6482732"/>
            <a:ext cx="573507" cy="210314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89535" marR="5080" indent="-90170" algn="ctr">
              <a:lnSpc>
                <a:spcPts val="700"/>
              </a:lnSpc>
              <a:spcBef>
                <a:spcPts val="240"/>
              </a:spcBef>
            </a:pPr>
            <a:r>
              <a:rPr lang="pl-PL" sz="700" b="1" spc="40" dirty="0">
                <a:solidFill>
                  <a:srgbClr val="FFFFFF"/>
                </a:solidFill>
                <a:latin typeface="Arial"/>
                <a:cs typeface="Arial"/>
              </a:rPr>
              <a:t> Ładowność </a:t>
            </a:r>
            <a:r>
              <a:rPr sz="700" b="1" spc="20" dirty="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lang="pl-PL" sz="700" b="1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b="1" spc="15" dirty="0">
                <a:solidFill>
                  <a:srgbClr val="FFFFFF"/>
                </a:solidFill>
                <a:latin typeface="Arial"/>
                <a:cs typeface="Arial"/>
              </a:rPr>
              <a:t>(kg)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8766218" y="6445150"/>
            <a:ext cx="573507" cy="210314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17475" marR="5080" indent="-118110" algn="ctr">
              <a:lnSpc>
                <a:spcPts val="700"/>
              </a:lnSpc>
              <a:spcBef>
                <a:spcPts val="240"/>
              </a:spcBef>
            </a:pPr>
            <a:r>
              <a:rPr lang="pl-PL" sz="700" b="1" spc="-5" dirty="0">
                <a:solidFill>
                  <a:srgbClr val="FFFFFF"/>
                </a:solidFill>
                <a:latin typeface="Arial"/>
                <a:cs typeface="Arial"/>
              </a:rPr>
              <a:t>Powierzchnia</a:t>
            </a:r>
            <a:r>
              <a:rPr sz="700" b="1" spc="-15" dirty="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sz="700" b="1" spc="15" dirty="0">
                <a:solidFill>
                  <a:srgbClr val="FFFFFF"/>
                </a:solidFill>
                <a:latin typeface="Arial"/>
                <a:cs typeface="Arial"/>
              </a:rPr>
              <a:t>(mm)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9554850" y="6445150"/>
            <a:ext cx="482600" cy="120546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R="5080" indent="88900">
              <a:lnSpc>
                <a:spcPts val="700"/>
              </a:lnSpc>
              <a:spcBef>
                <a:spcPts val="240"/>
              </a:spcBef>
            </a:pPr>
            <a:r>
              <a:rPr lang="pl-PL" sz="700" b="1" spc="-5" dirty="0" err="1">
                <a:solidFill>
                  <a:srgbClr val="FFFFFF"/>
                </a:solidFill>
                <a:latin typeface="Arial"/>
                <a:cs typeface="Arial"/>
              </a:rPr>
              <a:t>Ilośc</a:t>
            </a:r>
            <a:r>
              <a:rPr lang="pl-PL" sz="700" b="1" spc="-5" dirty="0">
                <a:solidFill>
                  <a:srgbClr val="FFFFFF"/>
                </a:solidFill>
                <a:latin typeface="Arial"/>
                <a:cs typeface="Arial"/>
              </a:rPr>
              <a:t> osi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6248849" y="6757100"/>
            <a:ext cx="4540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55" dirty="0">
                <a:solidFill>
                  <a:srgbClr val="1C1C1B"/>
                </a:solidFill>
                <a:latin typeface="Tahoma"/>
                <a:cs typeface="Tahoma"/>
              </a:rPr>
              <a:t>SMART</a:t>
            </a:r>
            <a:r>
              <a:rPr sz="700" spc="-90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700" spc="-40" dirty="0">
                <a:solidFill>
                  <a:srgbClr val="1C1C1B"/>
                </a:solidFill>
                <a:latin typeface="Tahoma"/>
                <a:cs typeface="Tahoma"/>
              </a:rPr>
              <a:t>31</a:t>
            </a:r>
            <a:endParaRPr sz="700">
              <a:latin typeface="Tahoma"/>
              <a:cs typeface="Tahoma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7308715" y="6685091"/>
            <a:ext cx="21018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solidFill>
                  <a:srgbClr val="1C1C1B"/>
                </a:solidFill>
                <a:latin typeface="Tahoma"/>
                <a:cs typeface="Tahoma"/>
              </a:rPr>
              <a:t>1</a:t>
            </a:r>
            <a:r>
              <a:rPr sz="700" spc="-15" dirty="0">
                <a:solidFill>
                  <a:srgbClr val="1C1C1B"/>
                </a:solidFill>
                <a:latin typeface="Tahoma"/>
                <a:cs typeface="Tahoma"/>
              </a:rPr>
              <a:t>3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8123573" y="6685091"/>
            <a:ext cx="16510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9</a:t>
            </a: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20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8765075" y="6757100"/>
            <a:ext cx="46545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5" dirty="0">
                <a:solidFill>
                  <a:srgbClr val="1C1C1B"/>
                </a:solidFill>
                <a:latin typeface="Tahoma"/>
                <a:cs typeface="Tahoma"/>
              </a:rPr>
              <a:t>3</a:t>
            </a: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sz="700" spc="-5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×</a:t>
            </a:r>
            <a:r>
              <a:rPr sz="700" spc="5" dirty="0">
                <a:solidFill>
                  <a:srgbClr val="1C1C1B"/>
                </a:solidFill>
                <a:latin typeface="Tahoma"/>
                <a:cs typeface="Tahoma"/>
              </a:rPr>
              <a:t>1</a:t>
            </a:r>
            <a:r>
              <a:rPr sz="700" spc="-10" dirty="0">
                <a:solidFill>
                  <a:srgbClr val="1C1C1B"/>
                </a:solidFill>
                <a:latin typeface="Tahoma"/>
                <a:cs typeface="Tahoma"/>
              </a:rPr>
              <a:t>6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9754176" y="6757100"/>
            <a:ext cx="7112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1</a:t>
            </a:r>
            <a:endParaRPr sz="700">
              <a:latin typeface="Tahoma"/>
              <a:cs typeface="Tahoma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7308804" y="6829110"/>
            <a:ext cx="100520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03910" algn="l"/>
              </a:tabLst>
            </a:pPr>
            <a:r>
              <a:rPr sz="700" spc="-50" dirty="0">
                <a:solidFill>
                  <a:srgbClr val="1C1C1B"/>
                </a:solidFill>
                <a:latin typeface="Tahoma"/>
                <a:cs typeface="Tahoma"/>
              </a:rPr>
              <a:t>1</a:t>
            </a: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5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r>
              <a:rPr sz="700" dirty="0">
                <a:solidFill>
                  <a:srgbClr val="1C1C1B"/>
                </a:solidFill>
                <a:latin typeface="Tahoma"/>
                <a:cs typeface="Tahoma"/>
              </a:rPr>
              <a:t>	</a:t>
            </a:r>
            <a:r>
              <a:rPr sz="700" spc="-45" dirty="0">
                <a:solidFill>
                  <a:srgbClr val="1C1C1B"/>
                </a:solidFill>
                <a:latin typeface="Tahoma"/>
                <a:cs typeface="Tahoma"/>
              </a:rPr>
              <a:t>1</a:t>
            </a:r>
            <a:r>
              <a:rPr sz="700" spc="-10" dirty="0">
                <a:solidFill>
                  <a:srgbClr val="1C1C1B"/>
                </a:solidFill>
                <a:latin typeface="Tahoma"/>
                <a:cs typeface="Tahoma"/>
              </a:rPr>
              <a:t>080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6248849" y="7005221"/>
            <a:ext cx="211518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800" b="1" dirty="0">
                <a:solidFill>
                  <a:schemeClr val="accent1"/>
                </a:solidFill>
              </a:rPr>
              <a:t>Opcjonalnie można zmniejszyć masę całkowitą</a:t>
            </a:r>
            <a:r>
              <a:rPr sz="700" i="1" spc="20" dirty="0">
                <a:solidFill>
                  <a:srgbClr val="154194"/>
                </a:solidFill>
                <a:latin typeface="Calibri"/>
                <a:cs typeface="Calibri"/>
              </a:rPr>
              <a:t>.</a:t>
            </a:r>
            <a:endParaRPr sz="700" dirty="0">
              <a:latin typeface="Calibri"/>
              <a:cs typeface="Calibri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3158291" y="6273472"/>
            <a:ext cx="2725420" cy="0"/>
          </a:xfrm>
          <a:custGeom>
            <a:avLst/>
            <a:gdLst/>
            <a:ahLst/>
            <a:cxnLst/>
            <a:rect l="l" t="t" r="r" b="b"/>
            <a:pathLst>
              <a:path w="2725420">
                <a:moveTo>
                  <a:pt x="0" y="0"/>
                </a:moveTo>
                <a:lnTo>
                  <a:pt x="2725153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 txBox="1"/>
          <p:nvPr/>
        </p:nvSpPr>
        <p:spPr>
          <a:xfrm>
            <a:off x="3145591" y="6067071"/>
            <a:ext cx="274828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200" b="1" dirty="0"/>
              <a:t>WARIANTY, MODYFIKACJE, AKCESORIA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3145591" y="6289362"/>
            <a:ext cx="2660650" cy="80599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>
              <a:lnSpc>
                <a:spcPts val="770"/>
              </a:lnSpc>
              <a:spcBef>
                <a:spcPts val="185"/>
              </a:spcBef>
            </a:pPr>
            <a:r>
              <a:rPr lang="pl-PL" sz="800" b="1" dirty="0">
                <a:solidFill>
                  <a:schemeClr val="accent1"/>
                </a:solidFill>
              </a:rPr>
              <a:t>Przyczepy z serii Smart można wyposażyć w funkcjonalne akcesoria lub wybrać różne modyfikacje</a:t>
            </a: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30" dirty="0">
                <a:solidFill>
                  <a:srgbClr val="1C1C1B"/>
                </a:solidFill>
                <a:latin typeface="Tahoma"/>
                <a:cs typeface="Tahoma"/>
              </a:rPr>
              <a:t>Zamek do zabezpieczenia zaczepu</a:t>
            </a:r>
            <a:endParaRPr lang="pl-PL"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Koło zapasowe z uchwytem</a:t>
            </a:r>
            <a:endParaRPr lang="pl-PL" sz="800" dirty="0">
              <a:latin typeface="Tahoma"/>
              <a:cs typeface="Tahoma"/>
            </a:endParaRPr>
          </a:p>
          <a:p>
            <a:pPr marL="156210" indent="-144145">
              <a:lnSpc>
                <a:spcPts val="930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Amortyzatory</a:t>
            </a:r>
          </a:p>
          <a:p>
            <a:pPr marL="156210" indent="-144145">
              <a:lnSpc>
                <a:spcPts val="930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5" dirty="0">
                <a:solidFill>
                  <a:srgbClr val="1C1C1B"/>
                </a:solidFill>
                <a:latin typeface="Tahoma"/>
                <a:cs typeface="Tahoma"/>
              </a:rPr>
              <a:t>Zdejmowana wyciągarka ręczna</a:t>
            </a:r>
            <a:endParaRPr lang="pl-PL" sz="800" dirty="0">
              <a:latin typeface="Tahoma"/>
              <a:cs typeface="Tahoma"/>
            </a:endParaRPr>
          </a:p>
          <a:p>
            <a:pPr marL="156210" indent="-144145">
              <a:lnSpc>
                <a:spcPts val="930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endParaRPr lang="pl-PL" sz="8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1999" y="7295453"/>
            <a:ext cx="9442450" cy="0"/>
          </a:xfrm>
          <a:custGeom>
            <a:avLst/>
            <a:gdLst/>
            <a:ahLst/>
            <a:cxnLst/>
            <a:rect l="l" t="t" r="r" b="b"/>
            <a:pathLst>
              <a:path w="9442450">
                <a:moveTo>
                  <a:pt x="0" y="0"/>
                </a:moveTo>
                <a:lnTo>
                  <a:pt x="9442069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859316" y="444854"/>
            <a:ext cx="6617970" cy="0"/>
          </a:xfrm>
          <a:custGeom>
            <a:avLst/>
            <a:gdLst/>
            <a:ahLst/>
            <a:cxnLst/>
            <a:rect l="l" t="t" r="r" b="b"/>
            <a:pathLst>
              <a:path w="6617970">
                <a:moveTo>
                  <a:pt x="0" y="0"/>
                </a:moveTo>
                <a:lnTo>
                  <a:pt x="6617690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942472" y="7145018"/>
            <a:ext cx="576580" cy="415290"/>
          </a:xfrm>
          <a:custGeom>
            <a:avLst/>
            <a:gdLst/>
            <a:ahLst/>
            <a:cxnLst/>
            <a:rect l="l" t="t" r="r" b="b"/>
            <a:pathLst>
              <a:path w="576579" h="415290">
                <a:moveTo>
                  <a:pt x="287997" y="0"/>
                </a:moveTo>
                <a:lnTo>
                  <a:pt x="15989" y="151631"/>
                </a:lnTo>
                <a:lnTo>
                  <a:pt x="0" y="179343"/>
                </a:lnTo>
                <a:lnTo>
                  <a:pt x="0" y="414986"/>
                </a:lnTo>
                <a:lnTo>
                  <a:pt x="575995" y="414986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0020361" y="7237969"/>
            <a:ext cx="42037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50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r>
              <a:rPr sz="1600" b="1" spc="670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573415" y="251066"/>
            <a:ext cx="692938" cy="2921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55379" y="279499"/>
            <a:ext cx="213360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30" dirty="0"/>
              <a:t>P</a:t>
            </a:r>
            <a:r>
              <a:rPr sz="4000" spc="-55" dirty="0"/>
              <a:t>A</a:t>
            </a:r>
            <a:r>
              <a:rPr sz="4000" spc="130" dirty="0"/>
              <a:t>N</a:t>
            </a:r>
            <a:r>
              <a:rPr sz="4000" spc="-75" dirty="0"/>
              <a:t>T</a:t>
            </a:r>
            <a:r>
              <a:rPr sz="4000" dirty="0"/>
              <a:t>E</a:t>
            </a:r>
            <a:r>
              <a:rPr sz="4000" spc="155" dirty="0"/>
              <a:t>R</a:t>
            </a:r>
            <a:endParaRPr sz="4000"/>
          </a:p>
        </p:txBody>
      </p:sp>
      <p:sp>
        <p:nvSpPr>
          <p:cNvPr id="8" name="object 8"/>
          <p:cNvSpPr/>
          <p:nvPr/>
        </p:nvSpPr>
        <p:spPr>
          <a:xfrm>
            <a:off x="7878304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768381" y="0"/>
                </a:moveTo>
                <a:lnTo>
                  <a:pt x="713689" y="13496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2" y="1303764"/>
                </a:lnTo>
                <a:lnTo>
                  <a:pt x="54708" y="1344380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93" y="1344368"/>
                </a:lnTo>
                <a:lnTo>
                  <a:pt x="1521113" y="1303762"/>
                </a:lnTo>
                <a:lnTo>
                  <a:pt x="1536763" y="1249651"/>
                </a:lnTo>
                <a:lnTo>
                  <a:pt x="1536763" y="488692"/>
                </a:lnTo>
                <a:lnTo>
                  <a:pt x="1521112" y="434586"/>
                </a:lnTo>
                <a:lnTo>
                  <a:pt x="1482077" y="393976"/>
                </a:lnTo>
                <a:lnTo>
                  <a:pt x="823074" y="13496"/>
                </a:lnTo>
                <a:lnTo>
                  <a:pt x="7683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878304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1536763" y="1249651"/>
                </a:moveTo>
                <a:lnTo>
                  <a:pt x="1536763" y="488692"/>
                </a:lnTo>
                <a:lnTo>
                  <a:pt x="1532603" y="461239"/>
                </a:lnTo>
                <a:lnTo>
                  <a:pt x="1503775" y="411306"/>
                </a:lnTo>
                <a:lnTo>
                  <a:pt x="823074" y="13496"/>
                </a:lnTo>
                <a:lnTo>
                  <a:pt x="768381" y="0"/>
                </a:lnTo>
                <a:lnTo>
                  <a:pt x="739549" y="3374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1" y="1303762"/>
                </a:lnTo>
                <a:lnTo>
                  <a:pt x="54686" y="1344368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77" y="1344380"/>
                </a:lnTo>
                <a:lnTo>
                  <a:pt x="1521112" y="1303764"/>
                </a:lnTo>
                <a:lnTo>
                  <a:pt x="1536763" y="1249651"/>
                </a:lnTo>
                <a:close/>
              </a:path>
            </a:pathLst>
          </a:custGeom>
          <a:ln w="540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905304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741386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4" y="9848"/>
                </a:lnTo>
                <a:lnTo>
                  <a:pt x="7413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963763" y="6416649"/>
            <a:ext cx="1359080" cy="53567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066199" y="6537314"/>
            <a:ext cx="462915" cy="89535"/>
          </a:xfrm>
          <a:custGeom>
            <a:avLst/>
            <a:gdLst/>
            <a:ahLst/>
            <a:cxnLst/>
            <a:rect l="l" t="t" r="r" b="b"/>
            <a:pathLst>
              <a:path w="462915" h="89534">
                <a:moveTo>
                  <a:pt x="0" y="0"/>
                </a:moveTo>
                <a:lnTo>
                  <a:pt x="462876" y="88925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064042" y="6526085"/>
            <a:ext cx="4445" cy="22860"/>
          </a:xfrm>
          <a:custGeom>
            <a:avLst/>
            <a:gdLst/>
            <a:ahLst/>
            <a:cxnLst/>
            <a:rect l="l" t="t" r="r" b="b"/>
            <a:pathLst>
              <a:path w="4445" h="22859">
                <a:moveTo>
                  <a:pt x="0" y="22453"/>
                </a:moveTo>
                <a:lnTo>
                  <a:pt x="4318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 rot="19920000">
            <a:off x="8739644" y="6352799"/>
            <a:ext cx="316319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95"/>
              </a:lnSpc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4140</a:t>
            </a:r>
            <a:r>
              <a:rPr sz="500" b="1" spc="-5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 rot="600000">
            <a:off x="8146532" y="6511763"/>
            <a:ext cx="316941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750" b="1" spc="97" baseline="5555" dirty="0">
                <a:solidFill>
                  <a:srgbClr val="154194"/>
                </a:solidFill>
                <a:latin typeface="Arial"/>
                <a:cs typeface="Arial"/>
              </a:rPr>
              <a:t>19</a:t>
            </a:r>
            <a:r>
              <a:rPr sz="500" b="1" spc="65" dirty="0">
                <a:solidFill>
                  <a:srgbClr val="154194"/>
                </a:solidFill>
                <a:latin typeface="Arial"/>
                <a:cs typeface="Arial"/>
              </a:rPr>
              <a:t>35</a:t>
            </a:r>
            <a:r>
              <a:rPr sz="500" b="1" spc="-4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8531314" y="6213881"/>
            <a:ext cx="769620" cy="411480"/>
          </a:xfrm>
          <a:custGeom>
            <a:avLst/>
            <a:gdLst/>
            <a:ahLst/>
            <a:cxnLst/>
            <a:rect l="l" t="t" r="r" b="b"/>
            <a:pathLst>
              <a:path w="769620" h="411479">
                <a:moveTo>
                  <a:pt x="0" y="411162"/>
                </a:moveTo>
                <a:lnTo>
                  <a:pt x="769073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525926" y="6614963"/>
            <a:ext cx="10795" cy="20320"/>
          </a:xfrm>
          <a:custGeom>
            <a:avLst/>
            <a:gdLst/>
            <a:ahLst/>
            <a:cxnLst/>
            <a:rect l="l" t="t" r="r" b="b"/>
            <a:pathLst>
              <a:path w="10795" h="20320">
                <a:moveTo>
                  <a:pt x="0" y="0"/>
                </a:moveTo>
                <a:lnTo>
                  <a:pt x="10782" y="20154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295003" y="6203801"/>
            <a:ext cx="10795" cy="20320"/>
          </a:xfrm>
          <a:custGeom>
            <a:avLst/>
            <a:gdLst/>
            <a:ahLst/>
            <a:cxnLst/>
            <a:rect l="l" t="t" r="r" b="b"/>
            <a:pathLst>
              <a:path w="10795" h="20320">
                <a:moveTo>
                  <a:pt x="0" y="0"/>
                </a:moveTo>
                <a:lnTo>
                  <a:pt x="10782" y="20154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8482031" y="7214743"/>
            <a:ext cx="31115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Panter</a:t>
            </a:r>
            <a:endParaRPr sz="7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7905304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4" y="9848"/>
                </a:lnTo>
                <a:lnTo>
                  <a:pt x="741386" y="0"/>
                </a:lnTo>
                <a:lnTo>
                  <a:pt x="719464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744627" y="914463"/>
            <a:ext cx="3095993" cy="12880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92099" y="1004697"/>
            <a:ext cx="7841240" cy="23870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9942472" y="5812492"/>
            <a:ext cx="576580" cy="654685"/>
          </a:xfrm>
          <a:custGeom>
            <a:avLst/>
            <a:gdLst/>
            <a:ahLst/>
            <a:cxnLst/>
            <a:rect l="l" t="t" r="r" b="b"/>
            <a:pathLst>
              <a:path w="576579" h="654685">
                <a:moveTo>
                  <a:pt x="287997" y="0"/>
                </a:moveTo>
                <a:lnTo>
                  <a:pt x="16002" y="151631"/>
                </a:lnTo>
                <a:lnTo>
                  <a:pt x="0" y="179343"/>
                </a:lnTo>
                <a:lnTo>
                  <a:pt x="0" y="474948"/>
                </a:lnTo>
                <a:lnTo>
                  <a:pt x="271995" y="650462"/>
                </a:lnTo>
                <a:lnTo>
                  <a:pt x="287997" y="654291"/>
                </a:lnTo>
                <a:lnTo>
                  <a:pt x="296513" y="653334"/>
                </a:lnTo>
                <a:lnTo>
                  <a:pt x="559993" y="502659"/>
                </a:lnTo>
                <a:lnTo>
                  <a:pt x="575995" y="474948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0060820" y="5969996"/>
            <a:ext cx="339725" cy="339725"/>
          </a:xfrm>
          <a:custGeom>
            <a:avLst/>
            <a:gdLst/>
            <a:ahLst/>
            <a:cxnLst/>
            <a:rect l="l" t="t" r="r" b="b"/>
            <a:pathLst>
              <a:path w="339725" h="339725">
                <a:moveTo>
                  <a:pt x="169646" y="339305"/>
                </a:moveTo>
                <a:lnTo>
                  <a:pt x="214747" y="333245"/>
                </a:lnTo>
                <a:lnTo>
                  <a:pt x="255273" y="316142"/>
                </a:lnTo>
                <a:lnTo>
                  <a:pt x="289607" y="289615"/>
                </a:lnTo>
                <a:lnTo>
                  <a:pt x="316133" y="255280"/>
                </a:lnTo>
                <a:lnTo>
                  <a:pt x="333233" y="214756"/>
                </a:lnTo>
                <a:lnTo>
                  <a:pt x="339293" y="169659"/>
                </a:lnTo>
                <a:lnTo>
                  <a:pt x="333233" y="124557"/>
                </a:lnTo>
                <a:lnTo>
                  <a:pt x="316133" y="84028"/>
                </a:lnTo>
                <a:lnTo>
                  <a:pt x="289607" y="49691"/>
                </a:lnTo>
                <a:lnTo>
                  <a:pt x="255273" y="23163"/>
                </a:lnTo>
                <a:lnTo>
                  <a:pt x="214747" y="6060"/>
                </a:lnTo>
                <a:lnTo>
                  <a:pt x="169646" y="0"/>
                </a:lnTo>
                <a:lnTo>
                  <a:pt x="124545" y="6060"/>
                </a:lnTo>
                <a:lnTo>
                  <a:pt x="84019" y="23163"/>
                </a:lnTo>
                <a:lnTo>
                  <a:pt x="49685" y="49691"/>
                </a:lnTo>
                <a:lnTo>
                  <a:pt x="23160" y="84028"/>
                </a:lnTo>
                <a:lnTo>
                  <a:pt x="6059" y="124557"/>
                </a:lnTo>
                <a:lnTo>
                  <a:pt x="0" y="169659"/>
                </a:lnTo>
                <a:lnTo>
                  <a:pt x="6059" y="214756"/>
                </a:lnTo>
                <a:lnTo>
                  <a:pt x="23160" y="255280"/>
                </a:lnTo>
                <a:lnTo>
                  <a:pt x="49685" y="289615"/>
                </a:lnTo>
                <a:lnTo>
                  <a:pt x="84019" y="316142"/>
                </a:lnTo>
                <a:lnTo>
                  <a:pt x="124545" y="333245"/>
                </a:lnTo>
                <a:lnTo>
                  <a:pt x="169646" y="339305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10083648" y="5958367"/>
            <a:ext cx="298450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spc="-235" dirty="0">
                <a:solidFill>
                  <a:srgbClr val="FFFFFF"/>
                </a:solidFill>
                <a:latin typeface="Arial Narrow"/>
                <a:cs typeface="Arial Narrow"/>
              </a:rPr>
              <a:t>1</a:t>
            </a:r>
            <a:r>
              <a:rPr sz="1950" spc="-229" dirty="0">
                <a:solidFill>
                  <a:srgbClr val="FFFFFF"/>
                </a:solidFill>
                <a:latin typeface="Arial Narrow"/>
                <a:cs typeface="Arial Narrow"/>
              </a:rPr>
              <a:t>3</a:t>
            </a:r>
            <a:r>
              <a:rPr sz="1950" spc="-75" dirty="0">
                <a:solidFill>
                  <a:srgbClr val="FFFFFF"/>
                </a:solidFill>
                <a:latin typeface="Arial Narrow"/>
                <a:cs typeface="Arial Narrow"/>
              </a:rPr>
              <a:t>0</a:t>
            </a:r>
            <a:endParaRPr sz="1950">
              <a:latin typeface="Arial Narrow"/>
              <a:cs typeface="Arial Narrow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0182483" y="6196111"/>
            <a:ext cx="100330" cy="109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0" spc="-15" dirty="0">
                <a:solidFill>
                  <a:srgbClr val="FFFFFF"/>
                </a:solidFill>
                <a:latin typeface="Arial Narrow"/>
                <a:cs typeface="Arial Narrow"/>
              </a:rPr>
              <a:t>km</a:t>
            </a:r>
            <a:endParaRPr sz="550">
              <a:latin typeface="Arial Narrow"/>
              <a:cs typeface="Arial Narrow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341329" y="3107359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444541" y="3205991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4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444538" y="3610825"/>
            <a:ext cx="1853453" cy="158369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248793" y="3107359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399" y="0"/>
                </a:lnTo>
                <a:lnTo>
                  <a:pt x="2057399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351995" y="3205991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5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351994" y="3983807"/>
            <a:ext cx="1853450" cy="57132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8156244" y="3107359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8259448" y="3205991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5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8259444" y="3705788"/>
            <a:ext cx="1853450" cy="10409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9423012" y="6294988"/>
            <a:ext cx="902335" cy="1019810"/>
          </a:xfrm>
          <a:custGeom>
            <a:avLst/>
            <a:gdLst/>
            <a:ahLst/>
            <a:cxnLst/>
            <a:rect l="l" t="t" r="r" b="b"/>
            <a:pathLst>
              <a:path w="902334" h="1019809">
                <a:moveTo>
                  <a:pt x="451053" y="0"/>
                </a:moveTo>
                <a:lnTo>
                  <a:pt x="33528" y="229981"/>
                </a:lnTo>
                <a:lnTo>
                  <a:pt x="2550" y="271213"/>
                </a:lnTo>
                <a:lnTo>
                  <a:pt x="0" y="288045"/>
                </a:lnTo>
                <a:lnTo>
                  <a:pt x="0" y="731453"/>
                </a:lnTo>
                <a:lnTo>
                  <a:pt x="20225" y="778893"/>
                </a:lnTo>
                <a:lnTo>
                  <a:pt x="417525" y="1011221"/>
                </a:lnTo>
                <a:lnTo>
                  <a:pt x="451053" y="1019498"/>
                </a:lnTo>
                <a:lnTo>
                  <a:pt x="468728" y="1017429"/>
                </a:lnTo>
                <a:lnTo>
                  <a:pt x="868578" y="789517"/>
                </a:lnTo>
                <a:lnTo>
                  <a:pt x="899555" y="748285"/>
                </a:lnTo>
                <a:lnTo>
                  <a:pt x="902106" y="731453"/>
                </a:lnTo>
                <a:lnTo>
                  <a:pt x="902106" y="288045"/>
                </a:lnTo>
                <a:lnTo>
                  <a:pt x="881880" y="240605"/>
                </a:lnTo>
                <a:lnTo>
                  <a:pt x="484581" y="8277"/>
                </a:lnTo>
                <a:lnTo>
                  <a:pt x="451053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9327497" y="6467177"/>
            <a:ext cx="1005223" cy="547714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5080" indent="158750" algn="ctr">
              <a:lnSpc>
                <a:spcPts val="1010"/>
              </a:lnSpc>
              <a:spcBef>
                <a:spcPts val="265"/>
              </a:spcBef>
            </a:pPr>
            <a:r>
              <a:rPr lang="pl-PL" sz="1000" dirty="0">
                <a:solidFill>
                  <a:schemeClr val="bg1"/>
                </a:solidFill>
              </a:rPr>
              <a:t>Przechylana powierzchnia ładunkowa bez  ramp</a:t>
            </a:r>
            <a:endParaRPr sz="95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9423012" y="6294988"/>
            <a:ext cx="902335" cy="1019810"/>
          </a:xfrm>
          <a:custGeom>
            <a:avLst/>
            <a:gdLst/>
            <a:ahLst/>
            <a:cxnLst/>
            <a:rect l="l" t="t" r="r" b="b"/>
            <a:pathLst>
              <a:path w="902334" h="1019809">
                <a:moveTo>
                  <a:pt x="902106" y="731453"/>
                </a:moveTo>
                <a:lnTo>
                  <a:pt x="902106" y="288045"/>
                </a:lnTo>
                <a:lnTo>
                  <a:pt x="899555" y="271213"/>
                </a:lnTo>
                <a:lnTo>
                  <a:pt x="868578" y="229981"/>
                </a:lnTo>
                <a:lnTo>
                  <a:pt x="484581" y="8277"/>
                </a:lnTo>
                <a:lnTo>
                  <a:pt x="451053" y="0"/>
                </a:lnTo>
                <a:lnTo>
                  <a:pt x="433378" y="2069"/>
                </a:lnTo>
                <a:lnTo>
                  <a:pt x="33528" y="229981"/>
                </a:lnTo>
                <a:lnTo>
                  <a:pt x="2550" y="271213"/>
                </a:lnTo>
                <a:lnTo>
                  <a:pt x="0" y="288045"/>
                </a:lnTo>
                <a:lnTo>
                  <a:pt x="0" y="731453"/>
                </a:lnTo>
                <a:lnTo>
                  <a:pt x="20225" y="778893"/>
                </a:lnTo>
                <a:lnTo>
                  <a:pt x="417525" y="1011221"/>
                </a:lnTo>
                <a:lnTo>
                  <a:pt x="451053" y="1019498"/>
                </a:lnTo>
                <a:lnTo>
                  <a:pt x="468728" y="1017429"/>
                </a:lnTo>
                <a:lnTo>
                  <a:pt x="868578" y="789517"/>
                </a:lnTo>
                <a:lnTo>
                  <a:pt x="899555" y="748285"/>
                </a:lnTo>
                <a:lnTo>
                  <a:pt x="902106" y="731453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8587839" y="275454"/>
            <a:ext cx="9023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5" dirty="0">
                <a:solidFill>
                  <a:srgbClr val="1C1C1B"/>
                </a:solidFill>
                <a:latin typeface="Arial"/>
                <a:cs typeface="Arial"/>
              </a:rPr>
              <a:t>AUTOTRANSPORTER</a:t>
            </a:r>
            <a:endParaRPr sz="65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852842" y="470879"/>
            <a:ext cx="565721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pl-PL" sz="1400" b="1" dirty="0">
                <a:solidFill>
                  <a:schemeClr val="bg1">
                    <a:lumMod val="75000"/>
                  </a:schemeClr>
                </a:solidFill>
              </a:rPr>
              <a:t>ZAPROJEKTOWANE, OPRACOWANE, WYPRODUKOWANE I TESTOWANE DO TRANSPORTU SAMOCHODOWEGO</a:t>
            </a:r>
            <a:endParaRPr sz="1400" b="1" dirty="0">
              <a:solidFill>
                <a:schemeClr val="bg1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7" y="3197547"/>
            <a:ext cx="288290" cy="2090420"/>
          </a:xfrm>
          <a:custGeom>
            <a:avLst/>
            <a:gdLst/>
            <a:ahLst/>
            <a:cxnLst/>
            <a:rect l="l" t="t" r="r" b="b"/>
            <a:pathLst>
              <a:path w="288290" h="2090420">
                <a:moveTo>
                  <a:pt x="0" y="2090115"/>
                </a:moveTo>
                <a:lnTo>
                  <a:pt x="287997" y="2090115"/>
                </a:lnTo>
                <a:lnTo>
                  <a:pt x="287997" y="0"/>
                </a:lnTo>
                <a:lnTo>
                  <a:pt x="0" y="0"/>
                </a:lnTo>
                <a:lnTo>
                  <a:pt x="0" y="2090115"/>
                </a:lnTo>
                <a:close/>
              </a:path>
            </a:pathLst>
          </a:custGeom>
          <a:solidFill>
            <a:srgbClr val="B6BF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599306" y="3135919"/>
            <a:ext cx="3561079" cy="21616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46685">
              <a:lnSpc>
                <a:spcPct val="105000"/>
              </a:lnSpc>
              <a:spcBef>
                <a:spcPts val="100"/>
              </a:spcBef>
            </a:pPr>
            <a:r>
              <a:rPr lang="pl-PL" sz="1200" dirty="0"/>
              <a:t>Przyczepy z serii Panter to hamowane przyczepy ciężarowe o masie całkowitej od 1800 do 2700 kg i z hydraulicznie odchylaną powierzchnią ładunkową. Wersja z dyszlem „V”, powierzchnia ładunkowa odchylana hydraulicznie bez szyn najazdowych dla łatwiejszego dostępu, szyny podłogowe wykonane z blachy perforowanej, wciągarka linowa ręczna 900 kg z rolką zwrotną, instalacja elektryczna 13-biegunowa,</a:t>
            </a:r>
          </a:p>
          <a:p>
            <a:pPr marL="12700" marR="146685">
              <a:lnSpc>
                <a:spcPct val="105000"/>
              </a:lnSpc>
              <a:spcBef>
                <a:spcPts val="100"/>
              </a:spcBef>
            </a:pPr>
            <a:r>
              <a:rPr lang="pl-PL" sz="1200" dirty="0"/>
              <a:t>13 lub 14 cali koła</a:t>
            </a:r>
          </a:p>
          <a:p>
            <a:pPr marL="12700" marR="146685">
              <a:lnSpc>
                <a:spcPct val="105000"/>
              </a:lnSpc>
              <a:spcBef>
                <a:spcPts val="100"/>
              </a:spcBef>
            </a:pPr>
            <a:r>
              <a:rPr lang="pl-PL" sz="1200" dirty="0"/>
              <a:t>Przyczepy serii Panter standardowo wyposażone są w koło podporowe z uchwytem oraz kliny pod koła</a:t>
            </a:r>
            <a:endParaRPr sz="1150" dirty="0">
              <a:latin typeface="Tahoma"/>
              <a:cs typeface="Tahoma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4771592" y="6273472"/>
            <a:ext cx="2725420" cy="0"/>
          </a:xfrm>
          <a:custGeom>
            <a:avLst/>
            <a:gdLst/>
            <a:ahLst/>
            <a:cxnLst/>
            <a:rect l="l" t="t" r="r" b="b"/>
            <a:pathLst>
              <a:path w="2725420">
                <a:moveTo>
                  <a:pt x="0" y="0"/>
                </a:moveTo>
                <a:lnTo>
                  <a:pt x="2725153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4758892" y="6067071"/>
            <a:ext cx="274828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200" b="1" dirty="0"/>
              <a:t>WARIANTY, MODYFIKACJE, AKCESORIA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4758892" y="6289362"/>
            <a:ext cx="2660650" cy="22987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>
              <a:lnSpc>
                <a:spcPts val="770"/>
              </a:lnSpc>
              <a:spcBef>
                <a:spcPts val="185"/>
              </a:spcBef>
            </a:pPr>
            <a:r>
              <a:rPr lang="pl-PL" sz="800" b="1" dirty="0">
                <a:solidFill>
                  <a:schemeClr val="accent1"/>
                </a:solidFill>
              </a:rPr>
              <a:t>Przyczepy z serii Panter można wyposażyć w funkcjonalne akcesoria lub wybrać różne modyfikacje</a:t>
            </a:r>
            <a:endParaRPr sz="700" b="1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4758902" y="6531444"/>
            <a:ext cx="2265680" cy="3590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6210" indent="-144145">
              <a:lnSpc>
                <a:spcPts val="930"/>
              </a:lnSpc>
              <a:spcBef>
                <a:spcPts val="10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Amortyzatory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30" dirty="0">
                <a:solidFill>
                  <a:srgbClr val="1C1C1B"/>
                </a:solidFill>
                <a:latin typeface="Tahoma"/>
                <a:cs typeface="Tahoma"/>
              </a:rPr>
              <a:t>Zamek blokady zaczepu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930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Koło zapadowe z uchwytem</a:t>
            </a:r>
            <a:endParaRPr sz="800" dirty="0">
              <a:latin typeface="Tahoma"/>
              <a:cs typeface="Tahoma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612006" y="6273714"/>
            <a:ext cx="1341120" cy="0"/>
          </a:xfrm>
          <a:custGeom>
            <a:avLst/>
            <a:gdLst/>
            <a:ahLst/>
            <a:cxnLst/>
            <a:rect l="l" t="t" r="r" b="b"/>
            <a:pathLst>
              <a:path w="1341120">
                <a:moveTo>
                  <a:pt x="0" y="0"/>
                </a:moveTo>
                <a:lnTo>
                  <a:pt x="1340535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599306" y="6067314"/>
            <a:ext cx="1365250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000" b="1" spc="25" dirty="0">
                <a:solidFill>
                  <a:srgbClr val="1C1C1B"/>
                </a:solidFill>
                <a:latin typeface="Arial"/>
                <a:cs typeface="Arial"/>
              </a:rPr>
              <a:t>DANE TECHNICZNE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612000" y="6433108"/>
            <a:ext cx="756285" cy="252095"/>
          </a:xfrm>
          <a:custGeom>
            <a:avLst/>
            <a:gdLst/>
            <a:ahLst/>
            <a:cxnLst/>
            <a:rect l="l" t="t" r="r" b="b"/>
            <a:pathLst>
              <a:path w="756285" h="252095">
                <a:moveTo>
                  <a:pt x="756005" y="0"/>
                </a:moveTo>
                <a:lnTo>
                  <a:pt x="0" y="0"/>
                </a:lnTo>
                <a:lnTo>
                  <a:pt x="0" y="252006"/>
                </a:lnTo>
                <a:lnTo>
                  <a:pt x="756005" y="252006"/>
                </a:lnTo>
                <a:lnTo>
                  <a:pt x="756005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368005" y="6433108"/>
            <a:ext cx="756285" cy="252095"/>
          </a:xfrm>
          <a:custGeom>
            <a:avLst/>
            <a:gdLst/>
            <a:ahLst/>
            <a:cxnLst/>
            <a:rect l="l" t="t" r="r" b="b"/>
            <a:pathLst>
              <a:path w="756285" h="252095">
                <a:moveTo>
                  <a:pt x="756005" y="0"/>
                </a:moveTo>
                <a:lnTo>
                  <a:pt x="0" y="0"/>
                </a:lnTo>
                <a:lnTo>
                  <a:pt x="0" y="252006"/>
                </a:lnTo>
                <a:lnTo>
                  <a:pt x="756005" y="252006"/>
                </a:lnTo>
                <a:lnTo>
                  <a:pt x="756005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124011" y="6433108"/>
            <a:ext cx="756285" cy="252095"/>
          </a:xfrm>
          <a:custGeom>
            <a:avLst/>
            <a:gdLst/>
            <a:ahLst/>
            <a:cxnLst/>
            <a:rect l="l" t="t" r="r" b="b"/>
            <a:pathLst>
              <a:path w="756285" h="252095">
                <a:moveTo>
                  <a:pt x="755992" y="0"/>
                </a:moveTo>
                <a:lnTo>
                  <a:pt x="0" y="0"/>
                </a:lnTo>
                <a:lnTo>
                  <a:pt x="0" y="252006"/>
                </a:lnTo>
                <a:lnTo>
                  <a:pt x="755992" y="252006"/>
                </a:lnTo>
                <a:lnTo>
                  <a:pt x="755992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880010" y="6433108"/>
            <a:ext cx="0" cy="252095"/>
          </a:xfrm>
          <a:custGeom>
            <a:avLst/>
            <a:gdLst/>
            <a:ahLst/>
            <a:cxnLst/>
            <a:rect l="l" t="t" r="r" b="b"/>
            <a:pathLst>
              <a:path h="252095">
                <a:moveTo>
                  <a:pt x="0" y="0"/>
                </a:moveTo>
                <a:lnTo>
                  <a:pt x="0" y="252006"/>
                </a:lnTo>
              </a:path>
            </a:pathLst>
          </a:custGeom>
          <a:ln w="3175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2880017" y="6433108"/>
            <a:ext cx="756285" cy="252095"/>
          </a:xfrm>
          <a:custGeom>
            <a:avLst/>
            <a:gdLst/>
            <a:ahLst/>
            <a:cxnLst/>
            <a:rect l="l" t="t" r="r" b="b"/>
            <a:pathLst>
              <a:path w="756285" h="252095">
                <a:moveTo>
                  <a:pt x="755992" y="0"/>
                </a:moveTo>
                <a:lnTo>
                  <a:pt x="0" y="0"/>
                </a:lnTo>
                <a:lnTo>
                  <a:pt x="0" y="252006"/>
                </a:lnTo>
                <a:lnTo>
                  <a:pt x="755992" y="252006"/>
                </a:lnTo>
                <a:lnTo>
                  <a:pt x="755992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3636009" y="6433108"/>
            <a:ext cx="756285" cy="252095"/>
          </a:xfrm>
          <a:custGeom>
            <a:avLst/>
            <a:gdLst/>
            <a:ahLst/>
            <a:cxnLst/>
            <a:rect l="l" t="t" r="r" b="b"/>
            <a:pathLst>
              <a:path w="756285" h="252095">
                <a:moveTo>
                  <a:pt x="756005" y="0"/>
                </a:moveTo>
                <a:lnTo>
                  <a:pt x="0" y="0"/>
                </a:lnTo>
                <a:lnTo>
                  <a:pt x="0" y="252006"/>
                </a:lnTo>
                <a:lnTo>
                  <a:pt x="756005" y="252006"/>
                </a:lnTo>
                <a:lnTo>
                  <a:pt x="756005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12006" y="6826574"/>
            <a:ext cx="756285" cy="0"/>
          </a:xfrm>
          <a:custGeom>
            <a:avLst/>
            <a:gdLst/>
            <a:ahLst/>
            <a:cxnLst/>
            <a:rect l="l" t="t" r="r" b="b"/>
            <a:pathLst>
              <a:path w="756285">
                <a:moveTo>
                  <a:pt x="0" y="0"/>
                </a:moveTo>
                <a:lnTo>
                  <a:pt x="756005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368005" y="6826574"/>
            <a:ext cx="756285" cy="0"/>
          </a:xfrm>
          <a:custGeom>
            <a:avLst/>
            <a:gdLst/>
            <a:ahLst/>
            <a:cxnLst/>
            <a:rect l="l" t="t" r="r" b="b"/>
            <a:pathLst>
              <a:path w="756285">
                <a:moveTo>
                  <a:pt x="0" y="0"/>
                </a:moveTo>
                <a:lnTo>
                  <a:pt x="756005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2124006" y="6826574"/>
            <a:ext cx="756285" cy="0"/>
          </a:xfrm>
          <a:custGeom>
            <a:avLst/>
            <a:gdLst/>
            <a:ahLst/>
            <a:cxnLst/>
            <a:rect l="l" t="t" r="r" b="b"/>
            <a:pathLst>
              <a:path w="756285">
                <a:moveTo>
                  <a:pt x="0" y="0"/>
                </a:moveTo>
                <a:lnTo>
                  <a:pt x="756005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2880006" y="6826574"/>
            <a:ext cx="756285" cy="0"/>
          </a:xfrm>
          <a:custGeom>
            <a:avLst/>
            <a:gdLst/>
            <a:ahLst/>
            <a:cxnLst/>
            <a:rect l="l" t="t" r="r" b="b"/>
            <a:pathLst>
              <a:path w="756285">
                <a:moveTo>
                  <a:pt x="0" y="0"/>
                </a:moveTo>
                <a:lnTo>
                  <a:pt x="756005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3636006" y="6826574"/>
            <a:ext cx="756285" cy="0"/>
          </a:xfrm>
          <a:custGeom>
            <a:avLst/>
            <a:gdLst/>
            <a:ahLst/>
            <a:cxnLst/>
            <a:rect l="l" t="t" r="r" b="b"/>
            <a:pathLst>
              <a:path w="756285">
                <a:moveTo>
                  <a:pt x="0" y="0"/>
                </a:moveTo>
                <a:lnTo>
                  <a:pt x="756005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 txBox="1"/>
          <p:nvPr/>
        </p:nvSpPr>
        <p:spPr>
          <a:xfrm>
            <a:off x="3026614" y="6445290"/>
            <a:ext cx="504049" cy="210314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17475" marR="5080" indent="-118110">
              <a:lnSpc>
                <a:spcPts val="700"/>
              </a:lnSpc>
              <a:spcBef>
                <a:spcPts val="240"/>
              </a:spcBef>
            </a:pPr>
            <a:r>
              <a:rPr lang="pl-PL" sz="700" b="1" spc="-5" dirty="0">
                <a:solidFill>
                  <a:srgbClr val="FFFFFF"/>
                </a:solidFill>
                <a:latin typeface="Arial"/>
                <a:cs typeface="Arial"/>
              </a:rPr>
              <a:t>Powierzchnia</a:t>
            </a:r>
            <a:r>
              <a:rPr sz="700" b="1" spc="-15" dirty="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sz="700" b="1" spc="10" dirty="0">
                <a:solidFill>
                  <a:srgbClr val="FFFFFF"/>
                </a:solidFill>
                <a:latin typeface="Arial"/>
                <a:cs typeface="Arial"/>
              </a:rPr>
              <a:t>(mm)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3779241" y="6445290"/>
            <a:ext cx="482600" cy="120546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R="5080" indent="88900">
              <a:lnSpc>
                <a:spcPts val="700"/>
              </a:lnSpc>
              <a:spcBef>
                <a:spcPts val="240"/>
              </a:spcBef>
            </a:pPr>
            <a:r>
              <a:rPr lang="pl-PL" sz="700" b="1" spc="-5" dirty="0">
                <a:solidFill>
                  <a:srgbClr val="FFFFFF"/>
                </a:solidFill>
                <a:latin typeface="Arial"/>
                <a:cs typeface="Arial"/>
              </a:rPr>
              <a:t>Ilość osi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3031338" y="6685231"/>
            <a:ext cx="4540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60" dirty="0">
                <a:solidFill>
                  <a:srgbClr val="1C1C1B"/>
                </a:solidFill>
                <a:latin typeface="Tahoma"/>
                <a:cs typeface="Tahoma"/>
              </a:rPr>
              <a:t>4</a:t>
            </a:r>
            <a:r>
              <a:rPr sz="700" spc="-55" dirty="0">
                <a:solidFill>
                  <a:srgbClr val="1C1C1B"/>
                </a:solidFill>
                <a:latin typeface="Tahoma"/>
                <a:cs typeface="Tahoma"/>
              </a:rPr>
              <a:t>1</a:t>
            </a:r>
            <a:r>
              <a:rPr sz="700" spc="-15" dirty="0">
                <a:solidFill>
                  <a:srgbClr val="1C1C1B"/>
                </a:solidFill>
                <a:latin typeface="Tahoma"/>
                <a:cs typeface="Tahoma"/>
              </a:rPr>
              <a:t>4</a:t>
            </a:r>
            <a:r>
              <a:rPr sz="700" spc="-5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×</a:t>
            </a:r>
            <a:r>
              <a:rPr sz="700" spc="5" dirty="0">
                <a:solidFill>
                  <a:srgbClr val="1C1C1B"/>
                </a:solidFill>
                <a:latin typeface="Tahoma"/>
                <a:cs typeface="Tahoma"/>
              </a:rPr>
              <a:t>1</a:t>
            </a:r>
            <a:r>
              <a:rPr sz="700" spc="-15" dirty="0">
                <a:solidFill>
                  <a:srgbClr val="1C1C1B"/>
                </a:solidFill>
                <a:latin typeface="Tahoma"/>
                <a:cs typeface="Tahoma"/>
              </a:rPr>
              <a:t>9</a:t>
            </a: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3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5</a:t>
            </a:r>
            <a:endParaRPr sz="700">
              <a:latin typeface="Tahoma"/>
              <a:cs typeface="Tahoma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3978746" y="6685231"/>
            <a:ext cx="7112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endParaRPr sz="700">
              <a:latin typeface="Tahoma"/>
              <a:cs typeface="Tahoma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597205" y="6445289"/>
            <a:ext cx="2216979" cy="5642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ts val="770"/>
              </a:lnSpc>
              <a:spcBef>
                <a:spcPts val="100"/>
              </a:spcBef>
              <a:tabLst>
                <a:tab pos="819150" algn="l"/>
                <a:tab pos="1727835" algn="l"/>
              </a:tabLst>
            </a:pPr>
            <a:r>
              <a:rPr lang="pl-PL" sz="1050" b="1" baseline="-27777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050" b="1" baseline="-27777" dirty="0" err="1">
                <a:solidFill>
                  <a:srgbClr val="FFFFFF"/>
                </a:solidFill>
                <a:latin typeface="Arial"/>
                <a:cs typeface="Arial"/>
              </a:rPr>
              <a:t>yp</a:t>
            </a:r>
            <a:r>
              <a:rPr sz="1050" b="1" baseline="-27777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lang="pl-PL" sz="1050" b="1" baseline="-27777" dirty="0">
                <a:solidFill>
                  <a:srgbClr val="FFFFFF"/>
                </a:solidFill>
                <a:latin typeface="Arial"/>
                <a:cs typeface="Arial"/>
              </a:rPr>
              <a:t>         </a:t>
            </a:r>
            <a:r>
              <a:rPr lang="pl-PL" sz="700" b="1" spc="-5" dirty="0">
                <a:solidFill>
                  <a:srgbClr val="FFFFFF"/>
                </a:solidFill>
                <a:latin typeface="Arial"/>
                <a:cs typeface="Arial"/>
              </a:rPr>
              <a:t>DMC</a:t>
            </a:r>
            <a:r>
              <a:rPr sz="700" b="1" spc="-5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lang="pl-PL" sz="700" b="1" spc="-5" dirty="0">
                <a:solidFill>
                  <a:srgbClr val="FFFFFF"/>
                </a:solidFill>
                <a:latin typeface="Arial"/>
                <a:cs typeface="Arial"/>
              </a:rPr>
              <a:t>Ładowność</a:t>
            </a:r>
            <a:endParaRPr sz="700" dirty="0">
              <a:latin typeface="Arial"/>
              <a:cs typeface="Arial"/>
            </a:endParaRPr>
          </a:p>
          <a:p>
            <a:pPr marL="1061720">
              <a:lnSpc>
                <a:spcPts val="770"/>
              </a:lnSpc>
              <a:tabLst>
                <a:tab pos="1818005" algn="l"/>
              </a:tabLst>
            </a:pPr>
            <a:r>
              <a:rPr sz="700" b="1" spc="15" dirty="0">
                <a:solidFill>
                  <a:srgbClr val="FFFFFF"/>
                </a:solidFill>
                <a:latin typeface="Arial"/>
                <a:cs typeface="Arial"/>
              </a:rPr>
              <a:t>(kg)	(kg)</a:t>
            </a:r>
            <a:endParaRPr sz="700" dirty="0">
              <a:latin typeface="Arial"/>
              <a:cs typeface="Arial"/>
            </a:endParaRPr>
          </a:p>
          <a:p>
            <a:pPr marL="50800">
              <a:lnSpc>
                <a:spcPct val="100000"/>
              </a:lnSpc>
              <a:spcBef>
                <a:spcPts val="350"/>
              </a:spcBef>
              <a:tabLst>
                <a:tab pos="1056640" algn="l"/>
                <a:tab pos="1814830" algn="l"/>
              </a:tabLst>
            </a:pPr>
            <a:r>
              <a:rPr sz="700" spc="45" dirty="0">
                <a:solidFill>
                  <a:srgbClr val="1C1C1B"/>
                </a:solidFill>
                <a:latin typeface="Tahoma"/>
                <a:cs typeface="Tahoma"/>
              </a:rPr>
              <a:t>PANTER	</a:t>
            </a: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2700	</a:t>
            </a:r>
            <a:r>
              <a:rPr sz="700" spc="-35" dirty="0">
                <a:solidFill>
                  <a:srgbClr val="1C1C1B"/>
                </a:solidFill>
                <a:latin typeface="Tahoma"/>
                <a:cs typeface="Tahoma"/>
              </a:rPr>
              <a:t>2120</a:t>
            </a:r>
            <a:endParaRPr sz="700" dirty="0">
              <a:latin typeface="Tahoma"/>
              <a:cs typeface="Tahoma"/>
            </a:endParaRPr>
          </a:p>
          <a:p>
            <a:pPr marL="50800">
              <a:lnSpc>
                <a:spcPct val="100000"/>
              </a:lnSpc>
              <a:spcBef>
                <a:spcPts val="545"/>
              </a:spcBef>
            </a:pPr>
            <a:r>
              <a:rPr lang="pl-PL" sz="800" b="1" dirty="0">
                <a:solidFill>
                  <a:schemeClr val="accent1"/>
                </a:solidFill>
              </a:rPr>
              <a:t>Opcjonalnie można zmniejszyć masę całkowitą.</a:t>
            </a:r>
            <a:endParaRPr sz="700" b="1" dirty="0">
              <a:solidFill>
                <a:schemeClr val="accent1"/>
              </a:solidFill>
              <a:latin typeface="Calibri"/>
              <a:cs typeface="Calibri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4792079" y="4831844"/>
            <a:ext cx="1165860" cy="40957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R="5080" algn="ctr">
              <a:lnSpc>
                <a:spcPts val="730"/>
              </a:lnSpc>
              <a:spcBef>
                <a:spcPts val="215"/>
              </a:spcBef>
            </a:pP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Panter in </a:t>
            </a:r>
            <a:r>
              <a:rPr sz="700" b="1" spc="-5" dirty="0">
                <a:solidFill>
                  <a:srgbClr val="1C1C1B"/>
                </a:solidFill>
                <a:latin typeface="Arial"/>
                <a:cs typeface="Arial"/>
              </a:rPr>
              <a:t>der</a:t>
            </a:r>
            <a:r>
              <a:rPr sz="700" b="1" spc="-15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-5" dirty="0">
                <a:solidFill>
                  <a:srgbClr val="1C1C1B"/>
                </a:solidFill>
                <a:latin typeface="Arial"/>
                <a:cs typeface="Arial"/>
              </a:rPr>
              <a:t>Grundausfüh-  rung </a:t>
            </a: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in </a:t>
            </a:r>
            <a:r>
              <a:rPr sz="700" b="1" spc="-5" dirty="0">
                <a:solidFill>
                  <a:srgbClr val="1C1C1B"/>
                </a:solidFill>
                <a:latin typeface="Arial"/>
                <a:cs typeface="Arial"/>
              </a:rPr>
              <a:t>der</a:t>
            </a:r>
            <a:r>
              <a:rPr sz="700" b="1" spc="-11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10" dirty="0">
                <a:solidFill>
                  <a:srgbClr val="1C1C1B"/>
                </a:solidFill>
                <a:latin typeface="Arial"/>
                <a:cs typeface="Arial"/>
              </a:rPr>
              <a:t>gekipp-</a:t>
            </a:r>
            <a:endParaRPr sz="700">
              <a:latin typeface="Arial"/>
              <a:cs typeface="Arial"/>
            </a:endParaRPr>
          </a:p>
          <a:p>
            <a:pPr marR="17780" algn="ctr">
              <a:lnSpc>
                <a:spcPts val="665"/>
              </a:lnSpc>
            </a:pP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ten</a:t>
            </a:r>
            <a:r>
              <a:rPr sz="700" b="1" spc="-3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Posi-</a:t>
            </a:r>
            <a:endParaRPr sz="700">
              <a:latin typeface="Arial"/>
              <a:cs typeface="Arial"/>
            </a:endParaRPr>
          </a:p>
          <a:p>
            <a:pPr marR="4445" algn="ctr">
              <a:lnSpc>
                <a:spcPts val="785"/>
              </a:lnSpc>
            </a:pP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tion</a:t>
            </a:r>
            <a:endParaRPr sz="700"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6692494" y="4806596"/>
            <a:ext cx="1165860" cy="40957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R="5080" algn="ctr">
              <a:lnSpc>
                <a:spcPts val="730"/>
              </a:lnSpc>
              <a:spcBef>
                <a:spcPts val="215"/>
              </a:spcBef>
            </a:pP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Panter in </a:t>
            </a:r>
            <a:r>
              <a:rPr sz="700" b="1" spc="-5" dirty="0">
                <a:solidFill>
                  <a:srgbClr val="1C1C1B"/>
                </a:solidFill>
                <a:latin typeface="Arial"/>
                <a:cs typeface="Arial"/>
              </a:rPr>
              <a:t>der</a:t>
            </a:r>
            <a:r>
              <a:rPr sz="700" b="1" spc="-15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-5" dirty="0">
                <a:solidFill>
                  <a:srgbClr val="1C1C1B"/>
                </a:solidFill>
                <a:latin typeface="Arial"/>
                <a:cs typeface="Arial"/>
              </a:rPr>
              <a:t>Grundausfüh-  rung </a:t>
            </a: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inklusive</a:t>
            </a:r>
            <a:r>
              <a:rPr sz="700" b="1" spc="-7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manu-</a:t>
            </a:r>
            <a:endParaRPr sz="700">
              <a:latin typeface="Arial"/>
              <a:cs typeface="Arial"/>
            </a:endParaRPr>
          </a:p>
          <a:p>
            <a:pPr algn="ctr">
              <a:lnSpc>
                <a:spcPts val="665"/>
              </a:lnSpc>
            </a:pP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eller</a:t>
            </a:r>
            <a:r>
              <a:rPr sz="700" b="1" spc="-3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15" dirty="0">
                <a:solidFill>
                  <a:srgbClr val="1C1C1B"/>
                </a:solidFill>
                <a:latin typeface="Arial"/>
                <a:cs typeface="Arial"/>
              </a:rPr>
              <a:t>Seilwin-</a:t>
            </a:r>
            <a:endParaRPr sz="700">
              <a:latin typeface="Arial"/>
              <a:cs typeface="Arial"/>
            </a:endParaRPr>
          </a:p>
          <a:p>
            <a:pPr marR="4445" algn="ctr">
              <a:lnSpc>
                <a:spcPts val="785"/>
              </a:lnSpc>
            </a:pP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de</a:t>
            </a:r>
            <a:endParaRPr sz="700"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8729815" y="4901986"/>
            <a:ext cx="909319" cy="31750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R="5080" algn="ctr">
              <a:lnSpc>
                <a:spcPts val="730"/>
              </a:lnSpc>
              <a:spcBef>
                <a:spcPts val="215"/>
              </a:spcBef>
            </a:pP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Panter in</a:t>
            </a:r>
            <a:r>
              <a:rPr sz="700" b="1" spc="-14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-5" dirty="0">
                <a:solidFill>
                  <a:srgbClr val="1C1C1B"/>
                </a:solidFill>
                <a:latin typeface="Arial"/>
                <a:cs typeface="Arial"/>
              </a:rPr>
              <a:t>der </a:t>
            </a:r>
            <a:r>
              <a:rPr sz="700" b="1" spc="10" dirty="0">
                <a:solidFill>
                  <a:srgbClr val="1C1C1B"/>
                </a:solidFill>
                <a:latin typeface="Arial"/>
                <a:cs typeface="Arial"/>
              </a:rPr>
              <a:t>gekipp-  </a:t>
            </a: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ten Position</a:t>
            </a:r>
            <a:r>
              <a:rPr sz="700" b="1" spc="-8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-40" dirty="0">
                <a:solidFill>
                  <a:srgbClr val="1C1C1B"/>
                </a:solidFill>
                <a:latin typeface="Arial"/>
                <a:cs typeface="Arial"/>
              </a:rPr>
              <a:t>–</a:t>
            </a:r>
            <a:endParaRPr sz="700">
              <a:latin typeface="Arial"/>
              <a:cs typeface="Arial"/>
            </a:endParaRPr>
          </a:p>
          <a:p>
            <a:pPr algn="ctr">
              <a:lnSpc>
                <a:spcPts val="720"/>
              </a:lnSpc>
            </a:pPr>
            <a:r>
              <a:rPr sz="700" b="1" spc="20" dirty="0">
                <a:solidFill>
                  <a:srgbClr val="1C1C1B"/>
                </a:solidFill>
                <a:latin typeface="Arial"/>
                <a:cs typeface="Arial"/>
              </a:rPr>
              <a:t>Detail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0079" y="7295305"/>
            <a:ext cx="9440545" cy="0"/>
          </a:xfrm>
          <a:custGeom>
            <a:avLst/>
            <a:gdLst/>
            <a:ahLst/>
            <a:cxnLst/>
            <a:rect l="l" t="t" r="r" b="b"/>
            <a:pathLst>
              <a:path w="9440545">
                <a:moveTo>
                  <a:pt x="0" y="0"/>
                </a:moveTo>
                <a:lnTo>
                  <a:pt x="9439922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537455" y="1575219"/>
            <a:ext cx="3611810" cy="10885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31263" y="444854"/>
            <a:ext cx="7546340" cy="0"/>
          </a:xfrm>
          <a:custGeom>
            <a:avLst/>
            <a:gdLst/>
            <a:ahLst/>
            <a:cxnLst/>
            <a:rect l="l" t="t" r="r" b="b"/>
            <a:pathLst>
              <a:path w="7546340">
                <a:moveTo>
                  <a:pt x="0" y="0"/>
                </a:moveTo>
                <a:lnTo>
                  <a:pt x="7545730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47380" y="279499"/>
            <a:ext cx="130429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195" dirty="0"/>
              <a:t>ALFA</a:t>
            </a:r>
            <a:endParaRPr sz="4000"/>
          </a:p>
        </p:txBody>
      </p:sp>
      <p:sp>
        <p:nvSpPr>
          <p:cNvPr id="6" name="object 6"/>
          <p:cNvSpPr/>
          <p:nvPr/>
        </p:nvSpPr>
        <p:spPr>
          <a:xfrm>
            <a:off x="173536" y="7145018"/>
            <a:ext cx="576580" cy="415290"/>
          </a:xfrm>
          <a:custGeom>
            <a:avLst/>
            <a:gdLst/>
            <a:ahLst/>
            <a:cxnLst/>
            <a:rect l="l" t="t" r="r" b="b"/>
            <a:pathLst>
              <a:path w="576580" h="415290">
                <a:moveTo>
                  <a:pt x="287997" y="0"/>
                </a:moveTo>
                <a:lnTo>
                  <a:pt x="16001" y="151631"/>
                </a:lnTo>
                <a:lnTo>
                  <a:pt x="0" y="179343"/>
                </a:lnTo>
                <a:lnTo>
                  <a:pt x="0" y="414986"/>
                </a:lnTo>
                <a:lnTo>
                  <a:pt x="575995" y="414986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50816" y="7237969"/>
            <a:ext cx="42164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60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r>
              <a:rPr sz="1600" b="1" spc="670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9573415" y="251066"/>
            <a:ext cx="692936" cy="2921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604287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768381" y="0"/>
                </a:moveTo>
                <a:lnTo>
                  <a:pt x="713689" y="13496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2" y="1303764"/>
                </a:lnTo>
                <a:lnTo>
                  <a:pt x="54708" y="1344380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93" y="1344368"/>
                </a:lnTo>
                <a:lnTo>
                  <a:pt x="1521113" y="1303762"/>
                </a:lnTo>
                <a:lnTo>
                  <a:pt x="1536763" y="1249651"/>
                </a:lnTo>
                <a:lnTo>
                  <a:pt x="1536763" y="488692"/>
                </a:lnTo>
                <a:lnTo>
                  <a:pt x="1521112" y="434586"/>
                </a:lnTo>
                <a:lnTo>
                  <a:pt x="1482077" y="393976"/>
                </a:lnTo>
                <a:lnTo>
                  <a:pt x="823074" y="13496"/>
                </a:lnTo>
                <a:lnTo>
                  <a:pt x="7683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604287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1536763" y="1249651"/>
                </a:moveTo>
                <a:lnTo>
                  <a:pt x="1536763" y="488692"/>
                </a:lnTo>
                <a:lnTo>
                  <a:pt x="1532603" y="461239"/>
                </a:lnTo>
                <a:lnTo>
                  <a:pt x="1503775" y="411306"/>
                </a:lnTo>
                <a:lnTo>
                  <a:pt x="823074" y="13496"/>
                </a:lnTo>
                <a:lnTo>
                  <a:pt x="768381" y="0"/>
                </a:lnTo>
                <a:lnTo>
                  <a:pt x="739549" y="3374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1" y="1303762"/>
                </a:lnTo>
                <a:lnTo>
                  <a:pt x="54686" y="1344368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77" y="1344380"/>
                </a:lnTo>
                <a:lnTo>
                  <a:pt x="1521112" y="1303764"/>
                </a:lnTo>
                <a:lnTo>
                  <a:pt x="1536763" y="1249651"/>
                </a:lnTo>
                <a:close/>
              </a:path>
            </a:pathLst>
          </a:custGeom>
          <a:ln w="540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631287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741386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4" y="9848"/>
                </a:lnTo>
                <a:lnTo>
                  <a:pt x="7413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698282" y="6503940"/>
            <a:ext cx="1415783" cy="40769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716625" y="6475036"/>
            <a:ext cx="542290" cy="26034"/>
          </a:xfrm>
          <a:custGeom>
            <a:avLst/>
            <a:gdLst/>
            <a:ahLst/>
            <a:cxnLst/>
            <a:rect l="l" t="t" r="r" b="b"/>
            <a:pathLst>
              <a:path w="542290" h="26035">
                <a:moveTo>
                  <a:pt x="0" y="25679"/>
                </a:moveTo>
                <a:lnTo>
                  <a:pt x="542036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716085" y="6489298"/>
            <a:ext cx="1270" cy="22860"/>
          </a:xfrm>
          <a:custGeom>
            <a:avLst/>
            <a:gdLst/>
            <a:ahLst/>
            <a:cxnLst/>
            <a:rect l="l" t="t" r="r" b="b"/>
            <a:pathLst>
              <a:path w="1270" h="22859">
                <a:moveTo>
                  <a:pt x="0" y="22834"/>
                </a:moveTo>
                <a:lnTo>
                  <a:pt x="1079" y="22834"/>
                </a:lnTo>
                <a:lnTo>
                  <a:pt x="1079" y="0"/>
                </a:lnTo>
                <a:lnTo>
                  <a:pt x="0" y="0"/>
                </a:lnTo>
                <a:lnTo>
                  <a:pt x="0" y="22834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8485783" y="6386484"/>
            <a:ext cx="341630" cy="92710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500" b="1" spc="80" dirty="0">
                <a:solidFill>
                  <a:srgbClr val="154194"/>
                </a:solidFill>
                <a:latin typeface="Arial"/>
                <a:cs typeface="Arial"/>
              </a:rPr>
              <a:t>4000</a:t>
            </a:r>
            <a:r>
              <a:rPr sz="500" b="1" spc="-2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 rot="21480000">
            <a:off x="7827272" y="6418154"/>
            <a:ext cx="321297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2005</a:t>
            </a:r>
            <a:r>
              <a:rPr sz="500" b="1" spc="-4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</a:t>
            </a:r>
            <a:r>
              <a:rPr sz="750" b="1" spc="-30" baseline="5555" dirty="0">
                <a:solidFill>
                  <a:srgbClr val="154194"/>
                </a:solidFill>
                <a:latin typeface="Arial"/>
                <a:cs typeface="Arial"/>
              </a:rPr>
              <a:t>m</a:t>
            </a:r>
            <a:endParaRPr sz="750" baseline="5555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8261198" y="6468301"/>
            <a:ext cx="790575" cy="6985"/>
          </a:xfrm>
          <a:custGeom>
            <a:avLst/>
            <a:gdLst/>
            <a:ahLst/>
            <a:cxnLst/>
            <a:rect l="l" t="t" r="r" b="b"/>
            <a:pathLst>
              <a:path w="790575" h="6985">
                <a:moveTo>
                  <a:pt x="0" y="6718"/>
                </a:moveTo>
                <a:lnTo>
                  <a:pt x="790079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261102" y="6463591"/>
            <a:ext cx="635" cy="22860"/>
          </a:xfrm>
          <a:custGeom>
            <a:avLst/>
            <a:gdLst/>
            <a:ahLst/>
            <a:cxnLst/>
            <a:rect l="l" t="t" r="r" b="b"/>
            <a:pathLst>
              <a:path w="634" h="22860">
                <a:moveTo>
                  <a:pt x="0" y="22859"/>
                </a:moveTo>
                <a:lnTo>
                  <a:pt x="190" y="22859"/>
                </a:lnTo>
                <a:lnTo>
                  <a:pt x="190" y="0"/>
                </a:lnTo>
                <a:lnTo>
                  <a:pt x="0" y="0"/>
                </a:lnTo>
                <a:lnTo>
                  <a:pt x="0" y="22859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9051179" y="6456874"/>
            <a:ext cx="635" cy="22860"/>
          </a:xfrm>
          <a:custGeom>
            <a:avLst/>
            <a:gdLst/>
            <a:ahLst/>
            <a:cxnLst/>
            <a:rect l="l" t="t" r="r" b="b"/>
            <a:pathLst>
              <a:path w="634" h="22860">
                <a:moveTo>
                  <a:pt x="0" y="22860"/>
                </a:moveTo>
                <a:lnTo>
                  <a:pt x="190" y="22860"/>
                </a:lnTo>
                <a:lnTo>
                  <a:pt x="190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8269010" y="7248037"/>
            <a:ext cx="20193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10" dirty="0">
                <a:solidFill>
                  <a:srgbClr val="1C1C1B"/>
                </a:solidFill>
                <a:latin typeface="Arial"/>
                <a:cs typeface="Arial"/>
              </a:rPr>
              <a:t>A</a:t>
            </a:r>
            <a:r>
              <a:rPr sz="700" b="1" spc="20" dirty="0">
                <a:solidFill>
                  <a:srgbClr val="1C1C1B"/>
                </a:solidFill>
                <a:latin typeface="Arial"/>
                <a:cs typeface="Arial"/>
              </a:rPr>
              <a:t>lf</a:t>
            </a: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a</a:t>
            </a:r>
            <a:endParaRPr sz="7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7631287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4" y="9848"/>
                </a:lnTo>
                <a:lnTo>
                  <a:pt x="741386" y="0"/>
                </a:lnTo>
                <a:lnTo>
                  <a:pt x="719464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79215" y="1383406"/>
            <a:ext cx="6042318" cy="169518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412369" y="4413180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741386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4" y="9848"/>
                </a:lnTo>
                <a:lnTo>
                  <a:pt x="7413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479360" y="5151158"/>
            <a:ext cx="1415780" cy="40769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497706" y="5122252"/>
            <a:ext cx="542290" cy="26034"/>
          </a:xfrm>
          <a:custGeom>
            <a:avLst/>
            <a:gdLst/>
            <a:ahLst/>
            <a:cxnLst/>
            <a:rect l="l" t="t" r="r" b="b"/>
            <a:pathLst>
              <a:path w="542290" h="26035">
                <a:moveTo>
                  <a:pt x="0" y="25679"/>
                </a:moveTo>
                <a:lnTo>
                  <a:pt x="542036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497165" y="5136515"/>
            <a:ext cx="1270" cy="22860"/>
          </a:xfrm>
          <a:custGeom>
            <a:avLst/>
            <a:gdLst/>
            <a:ahLst/>
            <a:cxnLst/>
            <a:rect l="l" t="t" r="r" b="b"/>
            <a:pathLst>
              <a:path w="1270" h="22860">
                <a:moveTo>
                  <a:pt x="0" y="22834"/>
                </a:moveTo>
                <a:lnTo>
                  <a:pt x="1079" y="22834"/>
                </a:lnTo>
                <a:lnTo>
                  <a:pt x="1079" y="0"/>
                </a:lnTo>
                <a:lnTo>
                  <a:pt x="0" y="0"/>
                </a:lnTo>
                <a:lnTo>
                  <a:pt x="0" y="22834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9267800" y="5033711"/>
            <a:ext cx="339725" cy="92710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3600</a:t>
            </a:r>
            <a:r>
              <a:rPr sz="500" b="1" spc="-1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 rot="21480000">
            <a:off x="8608353" y="5065371"/>
            <a:ext cx="321297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2005</a:t>
            </a:r>
            <a:r>
              <a:rPr sz="500" b="1" spc="-4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</a:t>
            </a:r>
            <a:r>
              <a:rPr sz="750" b="1" spc="-30" baseline="5555" dirty="0">
                <a:solidFill>
                  <a:srgbClr val="154194"/>
                </a:solidFill>
                <a:latin typeface="Arial"/>
                <a:cs typeface="Arial"/>
              </a:rPr>
              <a:t>m</a:t>
            </a:r>
            <a:endParaRPr sz="750" baseline="5555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9042279" y="5115517"/>
            <a:ext cx="790575" cy="6985"/>
          </a:xfrm>
          <a:custGeom>
            <a:avLst/>
            <a:gdLst/>
            <a:ahLst/>
            <a:cxnLst/>
            <a:rect l="l" t="t" r="r" b="b"/>
            <a:pathLst>
              <a:path w="790575" h="6985">
                <a:moveTo>
                  <a:pt x="0" y="6718"/>
                </a:moveTo>
                <a:lnTo>
                  <a:pt x="790079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9042182" y="5110806"/>
            <a:ext cx="635" cy="22860"/>
          </a:xfrm>
          <a:custGeom>
            <a:avLst/>
            <a:gdLst/>
            <a:ahLst/>
            <a:cxnLst/>
            <a:rect l="l" t="t" r="r" b="b"/>
            <a:pathLst>
              <a:path w="634" h="22860">
                <a:moveTo>
                  <a:pt x="0" y="22860"/>
                </a:moveTo>
                <a:lnTo>
                  <a:pt x="190" y="22860"/>
                </a:lnTo>
                <a:lnTo>
                  <a:pt x="190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9832260" y="5104090"/>
            <a:ext cx="635" cy="22860"/>
          </a:xfrm>
          <a:custGeom>
            <a:avLst/>
            <a:gdLst/>
            <a:ahLst/>
            <a:cxnLst/>
            <a:rect l="l" t="t" r="r" b="b"/>
            <a:pathLst>
              <a:path w="634" h="22860">
                <a:moveTo>
                  <a:pt x="0" y="22860"/>
                </a:moveTo>
                <a:lnTo>
                  <a:pt x="190" y="22860"/>
                </a:lnTo>
                <a:lnTo>
                  <a:pt x="190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8978213" y="5855299"/>
            <a:ext cx="33274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15" dirty="0">
                <a:solidFill>
                  <a:srgbClr val="1C1C1B"/>
                </a:solidFill>
                <a:latin typeface="Arial"/>
                <a:cs typeface="Arial"/>
              </a:rPr>
              <a:t>Alfa</a:t>
            </a:r>
            <a:r>
              <a:rPr sz="700" b="1" spc="-9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-20" dirty="0">
                <a:solidFill>
                  <a:srgbClr val="1C1C1B"/>
                </a:solidFill>
                <a:latin typeface="Arial"/>
                <a:cs typeface="Arial"/>
              </a:rPr>
              <a:t>B1</a:t>
            </a:r>
            <a:endParaRPr sz="70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8412369" y="4413180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4" y="9848"/>
                </a:lnTo>
                <a:lnTo>
                  <a:pt x="741386" y="0"/>
                </a:lnTo>
                <a:lnTo>
                  <a:pt x="719464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73536" y="5812492"/>
            <a:ext cx="576580" cy="654685"/>
          </a:xfrm>
          <a:custGeom>
            <a:avLst/>
            <a:gdLst/>
            <a:ahLst/>
            <a:cxnLst/>
            <a:rect l="l" t="t" r="r" b="b"/>
            <a:pathLst>
              <a:path w="576580" h="654685">
                <a:moveTo>
                  <a:pt x="287997" y="0"/>
                </a:moveTo>
                <a:lnTo>
                  <a:pt x="16001" y="151631"/>
                </a:lnTo>
                <a:lnTo>
                  <a:pt x="0" y="179343"/>
                </a:lnTo>
                <a:lnTo>
                  <a:pt x="0" y="474948"/>
                </a:lnTo>
                <a:lnTo>
                  <a:pt x="271995" y="650462"/>
                </a:lnTo>
                <a:lnTo>
                  <a:pt x="287997" y="654291"/>
                </a:lnTo>
                <a:lnTo>
                  <a:pt x="296513" y="653334"/>
                </a:lnTo>
                <a:lnTo>
                  <a:pt x="559993" y="502659"/>
                </a:lnTo>
                <a:lnTo>
                  <a:pt x="575995" y="474948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91885" y="5969996"/>
            <a:ext cx="339725" cy="339725"/>
          </a:xfrm>
          <a:custGeom>
            <a:avLst/>
            <a:gdLst/>
            <a:ahLst/>
            <a:cxnLst/>
            <a:rect l="l" t="t" r="r" b="b"/>
            <a:pathLst>
              <a:path w="339725" h="339725">
                <a:moveTo>
                  <a:pt x="169646" y="339305"/>
                </a:moveTo>
                <a:lnTo>
                  <a:pt x="214747" y="333245"/>
                </a:lnTo>
                <a:lnTo>
                  <a:pt x="255273" y="316142"/>
                </a:lnTo>
                <a:lnTo>
                  <a:pt x="289607" y="289615"/>
                </a:lnTo>
                <a:lnTo>
                  <a:pt x="316133" y="255280"/>
                </a:lnTo>
                <a:lnTo>
                  <a:pt x="333233" y="214756"/>
                </a:lnTo>
                <a:lnTo>
                  <a:pt x="339293" y="169659"/>
                </a:lnTo>
                <a:lnTo>
                  <a:pt x="333233" y="124557"/>
                </a:lnTo>
                <a:lnTo>
                  <a:pt x="316133" y="84028"/>
                </a:lnTo>
                <a:lnTo>
                  <a:pt x="289607" y="49691"/>
                </a:lnTo>
                <a:lnTo>
                  <a:pt x="255273" y="23163"/>
                </a:lnTo>
                <a:lnTo>
                  <a:pt x="214747" y="6060"/>
                </a:lnTo>
                <a:lnTo>
                  <a:pt x="169646" y="0"/>
                </a:lnTo>
                <a:lnTo>
                  <a:pt x="124545" y="6060"/>
                </a:lnTo>
                <a:lnTo>
                  <a:pt x="84019" y="23163"/>
                </a:lnTo>
                <a:lnTo>
                  <a:pt x="49685" y="49691"/>
                </a:lnTo>
                <a:lnTo>
                  <a:pt x="23160" y="84028"/>
                </a:lnTo>
                <a:lnTo>
                  <a:pt x="6059" y="124557"/>
                </a:lnTo>
                <a:lnTo>
                  <a:pt x="0" y="169659"/>
                </a:lnTo>
                <a:lnTo>
                  <a:pt x="6059" y="214756"/>
                </a:lnTo>
                <a:lnTo>
                  <a:pt x="23160" y="255280"/>
                </a:lnTo>
                <a:lnTo>
                  <a:pt x="49685" y="289615"/>
                </a:lnTo>
                <a:lnTo>
                  <a:pt x="84019" y="316142"/>
                </a:lnTo>
                <a:lnTo>
                  <a:pt x="124545" y="333245"/>
                </a:lnTo>
                <a:lnTo>
                  <a:pt x="169646" y="339305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314713" y="5958367"/>
            <a:ext cx="298450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spc="-235" dirty="0">
                <a:solidFill>
                  <a:srgbClr val="FFFFFF"/>
                </a:solidFill>
                <a:latin typeface="Arial Narrow"/>
                <a:cs typeface="Arial Narrow"/>
              </a:rPr>
              <a:t>1</a:t>
            </a:r>
            <a:r>
              <a:rPr sz="1950" spc="-229" dirty="0">
                <a:solidFill>
                  <a:srgbClr val="FFFFFF"/>
                </a:solidFill>
                <a:latin typeface="Arial Narrow"/>
                <a:cs typeface="Arial Narrow"/>
              </a:rPr>
              <a:t>3</a:t>
            </a:r>
            <a:r>
              <a:rPr sz="1950" spc="-75" dirty="0">
                <a:solidFill>
                  <a:srgbClr val="FFFFFF"/>
                </a:solidFill>
                <a:latin typeface="Arial Narrow"/>
                <a:cs typeface="Arial Narrow"/>
              </a:rPr>
              <a:t>0</a:t>
            </a:r>
            <a:endParaRPr sz="1950">
              <a:latin typeface="Arial Narrow"/>
              <a:cs typeface="Arial Narrow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13548" y="6196111"/>
            <a:ext cx="100330" cy="109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0" spc="-15" dirty="0">
                <a:solidFill>
                  <a:srgbClr val="FFFFFF"/>
                </a:solidFill>
                <a:latin typeface="Arial Narrow"/>
                <a:cs typeface="Arial Narrow"/>
              </a:rPr>
              <a:t>km</a:t>
            </a:r>
            <a:endParaRPr sz="550">
              <a:latin typeface="Arial Narrow"/>
              <a:cs typeface="Arial Narrow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369025" y="6294840"/>
            <a:ext cx="902335" cy="1019810"/>
          </a:xfrm>
          <a:custGeom>
            <a:avLst/>
            <a:gdLst/>
            <a:ahLst/>
            <a:cxnLst/>
            <a:rect l="l" t="t" r="r" b="b"/>
            <a:pathLst>
              <a:path w="902335" h="1019809">
                <a:moveTo>
                  <a:pt x="451053" y="0"/>
                </a:moveTo>
                <a:lnTo>
                  <a:pt x="33528" y="229981"/>
                </a:lnTo>
                <a:lnTo>
                  <a:pt x="2550" y="271213"/>
                </a:lnTo>
                <a:lnTo>
                  <a:pt x="0" y="288045"/>
                </a:lnTo>
                <a:lnTo>
                  <a:pt x="0" y="731453"/>
                </a:lnTo>
                <a:lnTo>
                  <a:pt x="20225" y="778893"/>
                </a:lnTo>
                <a:lnTo>
                  <a:pt x="417525" y="1011221"/>
                </a:lnTo>
                <a:lnTo>
                  <a:pt x="451053" y="1019498"/>
                </a:lnTo>
                <a:lnTo>
                  <a:pt x="468728" y="1017429"/>
                </a:lnTo>
                <a:lnTo>
                  <a:pt x="868578" y="789517"/>
                </a:lnTo>
                <a:lnTo>
                  <a:pt x="899555" y="748285"/>
                </a:lnTo>
                <a:lnTo>
                  <a:pt x="902106" y="731453"/>
                </a:lnTo>
                <a:lnTo>
                  <a:pt x="902106" y="288045"/>
                </a:lnTo>
                <a:lnTo>
                  <a:pt x="881880" y="240605"/>
                </a:lnTo>
                <a:lnTo>
                  <a:pt x="484581" y="8277"/>
                </a:lnTo>
                <a:lnTo>
                  <a:pt x="451053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455117" y="6583927"/>
            <a:ext cx="720725" cy="547714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5080" indent="-635" algn="ctr">
              <a:lnSpc>
                <a:spcPts val="1010"/>
              </a:lnSpc>
              <a:spcBef>
                <a:spcPts val="265"/>
              </a:spcBef>
            </a:pPr>
            <a:r>
              <a:rPr lang="pl-PL" sz="1000" dirty="0">
                <a:solidFill>
                  <a:schemeClr val="bg1"/>
                </a:solidFill>
              </a:rPr>
              <a:t>Odchylana powierzchnia ładunkowa z rampami</a:t>
            </a:r>
            <a:endParaRPr sz="95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369025" y="6294840"/>
            <a:ext cx="902335" cy="1019810"/>
          </a:xfrm>
          <a:custGeom>
            <a:avLst/>
            <a:gdLst/>
            <a:ahLst/>
            <a:cxnLst/>
            <a:rect l="l" t="t" r="r" b="b"/>
            <a:pathLst>
              <a:path w="902335" h="1019809">
                <a:moveTo>
                  <a:pt x="902106" y="731453"/>
                </a:moveTo>
                <a:lnTo>
                  <a:pt x="902106" y="288045"/>
                </a:lnTo>
                <a:lnTo>
                  <a:pt x="899555" y="271213"/>
                </a:lnTo>
                <a:lnTo>
                  <a:pt x="868578" y="229981"/>
                </a:lnTo>
                <a:lnTo>
                  <a:pt x="484581" y="8277"/>
                </a:lnTo>
                <a:lnTo>
                  <a:pt x="451053" y="0"/>
                </a:lnTo>
                <a:lnTo>
                  <a:pt x="433378" y="2069"/>
                </a:lnTo>
                <a:lnTo>
                  <a:pt x="33528" y="229981"/>
                </a:lnTo>
                <a:lnTo>
                  <a:pt x="2550" y="271213"/>
                </a:lnTo>
                <a:lnTo>
                  <a:pt x="0" y="288045"/>
                </a:lnTo>
                <a:lnTo>
                  <a:pt x="0" y="731453"/>
                </a:lnTo>
                <a:lnTo>
                  <a:pt x="20225" y="778893"/>
                </a:lnTo>
                <a:lnTo>
                  <a:pt x="417525" y="1011221"/>
                </a:lnTo>
                <a:lnTo>
                  <a:pt x="451053" y="1019498"/>
                </a:lnTo>
                <a:lnTo>
                  <a:pt x="468728" y="1017429"/>
                </a:lnTo>
                <a:lnTo>
                  <a:pt x="868578" y="789517"/>
                </a:lnTo>
                <a:lnTo>
                  <a:pt x="899555" y="748285"/>
                </a:lnTo>
                <a:lnTo>
                  <a:pt x="902106" y="731453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8587837" y="275454"/>
            <a:ext cx="9023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5" dirty="0">
                <a:solidFill>
                  <a:srgbClr val="1C1C1B"/>
                </a:solidFill>
                <a:latin typeface="Arial"/>
                <a:cs typeface="Arial"/>
              </a:rPr>
              <a:t>AUTOTRANSPORTER</a:t>
            </a:r>
            <a:endParaRPr sz="65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-107996" y="3712298"/>
            <a:ext cx="360045" cy="1538605"/>
          </a:xfrm>
          <a:custGeom>
            <a:avLst/>
            <a:gdLst/>
            <a:ahLst/>
            <a:cxnLst/>
            <a:rect l="l" t="t" r="r" b="b"/>
            <a:pathLst>
              <a:path w="360045" h="1538604">
                <a:moveTo>
                  <a:pt x="0" y="1538046"/>
                </a:moveTo>
                <a:lnTo>
                  <a:pt x="359994" y="1538046"/>
                </a:lnTo>
                <a:lnTo>
                  <a:pt x="359994" y="0"/>
                </a:lnTo>
                <a:lnTo>
                  <a:pt x="0" y="0"/>
                </a:lnTo>
                <a:lnTo>
                  <a:pt x="0" y="1538046"/>
                </a:lnTo>
                <a:close/>
              </a:path>
            </a:pathLst>
          </a:custGeom>
          <a:solidFill>
            <a:srgbClr val="B6BF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491300" y="3659433"/>
            <a:ext cx="6189345" cy="1481175"/>
          </a:xfrm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rtl="0"/>
            <a:r>
              <a:rPr lang="pl-PL" sz="1200" dirty="0"/>
              <a:t>Przyczepy serii Alfa to hamowane transportery samochodowe do przewozu samochodów.                  O masie całkowitej od 1800 do 2700 kg i uchylną powierzchnią ładunkową z rampami.                                Wersja z dyszlem „V”, uchylna powierzchnia ładunkowa dla łatwiejszego załadunku, rampy podłogi wykonane z blachy perforowanej z regulowanymi stoperami kół, szyny najazdowe z blachy perforowanej pomiędzy rampami podłogi, przygotowanie pod wciągarkę ręczną z mocowaniem po lewej lub prawej stronie, instalacja elektryczna 13-pinowa, koła 13 cali                                                                                         W standardzie przyczepy serii Alfa wyposażone są w koło podporowe i uchwyt, kliny pod koła oraz tylne oświetlenie LED </a:t>
            </a:r>
            <a:r>
              <a:rPr lang="pl-PL" sz="1200" dirty="0" err="1"/>
              <a:t>Agados</a:t>
            </a:r>
            <a:r>
              <a:rPr lang="pl-PL" sz="1200" dirty="0"/>
              <a:t> Smart</a:t>
            </a:r>
          </a:p>
        </p:txBody>
      </p:sp>
      <p:sp>
        <p:nvSpPr>
          <p:cNvPr id="44" name="object 44"/>
          <p:cNvSpPr txBox="1"/>
          <p:nvPr/>
        </p:nvSpPr>
        <p:spPr>
          <a:xfrm>
            <a:off x="2528227" y="470879"/>
            <a:ext cx="696150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pl-PL" sz="1200" dirty="0"/>
              <a:t>                                                                         </a:t>
            </a:r>
            <a:r>
              <a:rPr lang="pl-PL" sz="1400" b="1" dirty="0">
                <a:solidFill>
                  <a:schemeClr val="bg1">
                    <a:lumMod val="75000"/>
                  </a:schemeClr>
                </a:solidFill>
              </a:rPr>
              <a:t>MIŁE ZASKOCZONIE ZARÓWNO CENĄ, JAK I PRZYDATNYMI FUNKCJAMI</a:t>
            </a:r>
            <a:endParaRPr sz="1400" b="1" dirty="0">
              <a:solidFill>
                <a:schemeClr val="bg1">
                  <a:lumMod val="75000"/>
                </a:schemeClr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92733" y="2099957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95941" y="2198591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4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95938" y="2525458"/>
            <a:ext cx="1853445" cy="123562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841818" y="2099957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45029" y="2198589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5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945031" y="2946100"/>
            <a:ext cx="1853450" cy="624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31999" y="444854"/>
            <a:ext cx="9045575" cy="0"/>
          </a:xfrm>
          <a:custGeom>
            <a:avLst/>
            <a:gdLst/>
            <a:ahLst/>
            <a:cxnLst/>
            <a:rect l="l" t="t" r="r" b="b"/>
            <a:pathLst>
              <a:path w="9045575">
                <a:moveTo>
                  <a:pt x="0" y="0"/>
                </a:moveTo>
                <a:lnTo>
                  <a:pt x="9045007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942472" y="7145018"/>
            <a:ext cx="576580" cy="415290"/>
          </a:xfrm>
          <a:custGeom>
            <a:avLst/>
            <a:gdLst/>
            <a:ahLst/>
            <a:cxnLst/>
            <a:rect l="l" t="t" r="r" b="b"/>
            <a:pathLst>
              <a:path w="576579" h="415290">
                <a:moveTo>
                  <a:pt x="287997" y="0"/>
                </a:moveTo>
                <a:lnTo>
                  <a:pt x="15989" y="151631"/>
                </a:lnTo>
                <a:lnTo>
                  <a:pt x="0" y="179343"/>
                </a:lnTo>
                <a:lnTo>
                  <a:pt x="0" y="414986"/>
                </a:lnTo>
                <a:lnTo>
                  <a:pt x="575995" y="414986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0021133" y="7237969"/>
            <a:ext cx="41910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40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r>
              <a:rPr sz="1600" b="1" spc="67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31999" y="7295453"/>
            <a:ext cx="9366885" cy="0"/>
          </a:xfrm>
          <a:custGeom>
            <a:avLst/>
            <a:gdLst/>
            <a:ahLst/>
            <a:cxnLst/>
            <a:rect l="l" t="t" r="r" b="b"/>
            <a:pathLst>
              <a:path w="9366885">
                <a:moveTo>
                  <a:pt x="0" y="0"/>
                </a:moveTo>
                <a:lnTo>
                  <a:pt x="9366478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100184" y="1305369"/>
            <a:ext cx="2985770" cy="3369945"/>
          </a:xfrm>
          <a:custGeom>
            <a:avLst/>
            <a:gdLst/>
            <a:ahLst/>
            <a:cxnLst/>
            <a:rect l="l" t="t" r="r" b="b"/>
            <a:pathLst>
              <a:path w="2985770" h="3369945">
                <a:moveTo>
                  <a:pt x="0" y="0"/>
                </a:moveTo>
                <a:lnTo>
                  <a:pt x="2985516" y="0"/>
                </a:lnTo>
                <a:lnTo>
                  <a:pt x="2985516" y="3369564"/>
                </a:lnTo>
                <a:lnTo>
                  <a:pt x="0" y="3369564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203385" y="1404010"/>
            <a:ext cx="2780665" cy="3171825"/>
          </a:xfrm>
          <a:custGeom>
            <a:avLst/>
            <a:gdLst/>
            <a:ahLst/>
            <a:cxnLst/>
            <a:rect l="l" t="t" r="r" b="b"/>
            <a:pathLst>
              <a:path w="2780665" h="3171825">
                <a:moveTo>
                  <a:pt x="1390097" y="0"/>
                </a:moveTo>
                <a:lnTo>
                  <a:pt x="1332420" y="13792"/>
                </a:lnTo>
                <a:lnTo>
                  <a:pt x="57683" y="749757"/>
                </a:lnTo>
                <a:lnTo>
                  <a:pt x="16897" y="792810"/>
                </a:lnTo>
                <a:lnTo>
                  <a:pt x="0" y="849655"/>
                </a:lnTo>
                <a:lnTo>
                  <a:pt x="0" y="2321598"/>
                </a:lnTo>
                <a:lnTo>
                  <a:pt x="16897" y="2378443"/>
                </a:lnTo>
                <a:lnTo>
                  <a:pt x="57683" y="2421496"/>
                </a:lnTo>
                <a:lnTo>
                  <a:pt x="1332420" y="3157461"/>
                </a:lnTo>
                <a:lnTo>
                  <a:pt x="1390097" y="3171253"/>
                </a:lnTo>
                <a:lnTo>
                  <a:pt x="1420792" y="3167805"/>
                </a:lnTo>
                <a:lnTo>
                  <a:pt x="2722511" y="2421496"/>
                </a:lnTo>
                <a:lnTo>
                  <a:pt x="2763291" y="2378443"/>
                </a:lnTo>
                <a:lnTo>
                  <a:pt x="2780182" y="2321598"/>
                </a:lnTo>
                <a:lnTo>
                  <a:pt x="2780182" y="849655"/>
                </a:lnTo>
                <a:lnTo>
                  <a:pt x="2763291" y="792810"/>
                </a:lnTo>
                <a:lnTo>
                  <a:pt x="2722511" y="749757"/>
                </a:lnTo>
                <a:lnTo>
                  <a:pt x="1447774" y="13792"/>
                </a:lnTo>
                <a:lnTo>
                  <a:pt x="13900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203397" y="2441150"/>
            <a:ext cx="2780169" cy="116896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573415" y="251066"/>
            <a:ext cx="692938" cy="29219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491310" y="175125"/>
            <a:ext cx="521970" cy="2346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280" dirty="0">
                <a:solidFill>
                  <a:srgbClr val="154194"/>
                </a:solidFill>
                <a:latin typeface="Arial"/>
                <a:cs typeface="Arial"/>
              </a:rPr>
              <a:t>a</a:t>
            </a:r>
            <a:r>
              <a:rPr lang="pl-PL" sz="1450" spc="620" dirty="0">
                <a:solidFill>
                  <a:srgbClr val="154194"/>
                </a:solidFill>
                <a:latin typeface="Arial"/>
                <a:cs typeface="Arial"/>
              </a:rPr>
              <a:t>l</a:t>
            </a:r>
            <a:r>
              <a:rPr sz="1450" spc="475" dirty="0">
                <a:solidFill>
                  <a:srgbClr val="154194"/>
                </a:solidFill>
                <a:latin typeface="Arial"/>
                <a:cs typeface="Arial"/>
              </a:rPr>
              <a:t>f</a:t>
            </a:r>
            <a:r>
              <a:rPr sz="1450" spc="190" dirty="0">
                <a:solidFill>
                  <a:srgbClr val="154194"/>
                </a:solidFill>
                <a:latin typeface="Arial"/>
                <a:cs typeface="Arial"/>
              </a:rPr>
              <a:t>a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934367" y="2099957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037574" y="2198591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5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037579" y="3076867"/>
            <a:ext cx="1853437" cy="45681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03999" y="6246530"/>
            <a:ext cx="2725420" cy="0"/>
          </a:xfrm>
          <a:custGeom>
            <a:avLst/>
            <a:gdLst/>
            <a:ahLst/>
            <a:cxnLst/>
            <a:rect l="l" t="t" r="r" b="b"/>
            <a:pathLst>
              <a:path w="2725420">
                <a:moveTo>
                  <a:pt x="0" y="0"/>
                </a:moveTo>
                <a:lnTo>
                  <a:pt x="2725153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491299" y="6040131"/>
            <a:ext cx="274828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200" b="1" dirty="0"/>
              <a:t>WARIANTY, MODYFIKACJE, AKCESORIA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91299" y="6262420"/>
            <a:ext cx="2660650" cy="729046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>
              <a:lnSpc>
                <a:spcPts val="770"/>
              </a:lnSpc>
              <a:spcBef>
                <a:spcPts val="185"/>
              </a:spcBef>
            </a:pPr>
            <a:r>
              <a:rPr lang="pl-PL" sz="800" b="1" dirty="0">
                <a:solidFill>
                  <a:schemeClr val="accent1"/>
                </a:solidFill>
              </a:rPr>
              <a:t>Przyczepy serii Alfa można wyposażyć w funkcjonalne akcesoria lub wybrać różne modyfikacje</a:t>
            </a:r>
            <a:r>
              <a:rPr lang="de-DE" sz="700" b="1" spc="15" dirty="0">
                <a:solidFill>
                  <a:schemeClr val="accent1"/>
                </a:solidFill>
                <a:latin typeface="Arial"/>
                <a:cs typeface="Arial"/>
              </a:rPr>
              <a:t> </a:t>
            </a:r>
            <a:endParaRPr lang="de-DE" sz="700" b="1" dirty="0">
              <a:solidFill>
                <a:schemeClr val="accent1"/>
              </a:solidFill>
              <a:latin typeface="Arial"/>
              <a:cs typeface="Arial"/>
            </a:endParaRPr>
          </a:p>
          <a:p>
            <a:pPr marL="156210" indent="-144145">
              <a:lnSpc>
                <a:spcPts val="930"/>
              </a:lnSpc>
              <a:spcBef>
                <a:spcPts val="28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5" dirty="0">
                <a:solidFill>
                  <a:srgbClr val="1C1C1B"/>
                </a:solidFill>
                <a:latin typeface="Tahoma"/>
                <a:cs typeface="Tahoma"/>
              </a:rPr>
              <a:t>Zdejmowana wyciągarka </a:t>
            </a:r>
            <a:r>
              <a:rPr lang="de-DE" sz="800" spc="-20" dirty="0">
                <a:solidFill>
                  <a:srgbClr val="1C1C1B"/>
                </a:solidFill>
                <a:latin typeface="Tahoma"/>
                <a:cs typeface="Tahoma"/>
              </a:rPr>
              <a:t>900</a:t>
            </a:r>
            <a:r>
              <a:rPr lang="de-DE" sz="800" spc="-55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lang="de-DE" sz="800" spc="15" dirty="0">
                <a:solidFill>
                  <a:srgbClr val="1C1C1B"/>
                </a:solidFill>
                <a:latin typeface="Tahoma"/>
                <a:cs typeface="Tahoma"/>
              </a:rPr>
              <a:t>kg</a:t>
            </a:r>
            <a:endParaRPr lang="de-DE"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Blokada, aby zamknąć złącze przyczepy</a:t>
            </a: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Koło zapasowe z uchwytem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930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Amortyzator</a:t>
            </a:r>
            <a:endParaRPr sz="800" dirty="0">
              <a:latin typeface="Tahoma"/>
              <a:cs typeface="Tahoma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164549" y="6246693"/>
            <a:ext cx="1341120" cy="0"/>
          </a:xfrm>
          <a:custGeom>
            <a:avLst/>
            <a:gdLst/>
            <a:ahLst/>
            <a:cxnLst/>
            <a:rect l="l" t="t" r="r" b="b"/>
            <a:pathLst>
              <a:path w="1341120">
                <a:moveTo>
                  <a:pt x="0" y="0"/>
                </a:moveTo>
                <a:lnTo>
                  <a:pt x="1340535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4151849" y="6040292"/>
            <a:ext cx="136525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200" b="1" dirty="0"/>
              <a:t>DANE TECHNICZNE</a:t>
            </a:r>
            <a:endParaRPr sz="1200" b="1" dirty="0">
              <a:latin typeface="Arial"/>
              <a:cs typeface="Arial"/>
            </a:endParaRPr>
          </a:p>
        </p:txBody>
      </p:sp>
      <p:graphicFrame>
        <p:nvGraphicFramePr>
          <p:cNvPr id="25" name="object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5442948"/>
              </p:ext>
            </p:extLst>
          </p:nvPr>
        </p:nvGraphicFramePr>
        <p:xfrm>
          <a:off x="4164547" y="6406095"/>
          <a:ext cx="6094093" cy="5374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885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84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401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69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52006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545"/>
                        </a:spcBef>
                        <a:tabLst>
                          <a:tab pos="1247140" algn="l"/>
                        </a:tabLst>
                      </a:pPr>
                      <a:r>
                        <a:rPr lang="pl-PL" sz="7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Typ</a:t>
                      </a:r>
                      <a:r>
                        <a:rPr sz="7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lang="pl-PL" sz="7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          </a:t>
                      </a:r>
                      <a:r>
                        <a:rPr lang="pl-PL" sz="7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DMC </a:t>
                      </a:r>
                      <a:r>
                        <a:rPr sz="7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(kg)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solidFill>
                      <a:srgbClr val="154194"/>
                    </a:solidFill>
                  </a:tcPr>
                </a:tc>
                <a:tc>
                  <a:txBody>
                    <a:bodyPr/>
                    <a:lstStyle/>
                    <a:p>
                      <a:pPr marL="37465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lang="pl-PL" sz="7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Ładowność </a:t>
                      </a:r>
                      <a:r>
                        <a:rPr sz="700" b="1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(kg)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solidFill>
                      <a:srgbClr val="154194"/>
                    </a:solidFill>
                  </a:tcPr>
                </a:tc>
                <a:tc>
                  <a:txBody>
                    <a:bodyPr/>
                    <a:lstStyle/>
                    <a:p>
                      <a:pPr marL="174625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lang="pl-PL" sz="7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Powierzchnia</a:t>
                      </a:r>
                      <a:r>
                        <a:rPr sz="700" b="1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(mm)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solidFill>
                      <a:srgbClr val="154194"/>
                    </a:solidFill>
                  </a:tcPr>
                </a:tc>
                <a:tc>
                  <a:txBody>
                    <a:bodyPr/>
                    <a:lstStyle/>
                    <a:p>
                      <a:pPr marL="59690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lang="pl-PL" sz="7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Ilość osi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solidFill>
                      <a:srgbClr val="1541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1451">
                <a:tc>
                  <a:txBody>
                    <a:bodyPr/>
                    <a:lstStyle/>
                    <a:p>
                      <a:pPr marL="158051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1800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735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1320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4625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spc="-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3600×2005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969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3998">
                <a:tc>
                  <a:txBody>
                    <a:bodyPr/>
                    <a:lstStyle/>
                    <a:p>
                      <a:pPr marL="35560">
                        <a:lnSpc>
                          <a:spcPts val="260"/>
                        </a:lnSpc>
                      </a:pPr>
                      <a:r>
                        <a:rPr sz="700" spc="3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ALFA</a:t>
                      </a:r>
                      <a:endParaRPr sz="700">
                        <a:latin typeface="Tahoma"/>
                        <a:cs typeface="Tahoma"/>
                      </a:endParaRPr>
                    </a:p>
                    <a:p>
                      <a:pPr marL="1581150">
                        <a:lnSpc>
                          <a:spcPts val="705"/>
                        </a:lnSpc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2700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73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2150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462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4000×2005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969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6" name="object 26"/>
          <p:cNvSpPr txBox="1"/>
          <p:nvPr/>
        </p:nvSpPr>
        <p:spPr>
          <a:xfrm>
            <a:off x="4187938" y="6978339"/>
            <a:ext cx="211518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800" b="1" dirty="0">
                <a:solidFill>
                  <a:schemeClr val="accent1"/>
                </a:solidFill>
              </a:rPr>
              <a:t>Opcjonalnie można zmniejszyć masę całkowitą</a:t>
            </a:r>
            <a:r>
              <a:rPr sz="700" i="1" spc="20" dirty="0">
                <a:solidFill>
                  <a:srgbClr val="154194"/>
                </a:solidFill>
                <a:latin typeface="Calibri"/>
                <a:cs typeface="Calibri"/>
              </a:rPr>
              <a:t>.</a:t>
            </a:r>
            <a:endParaRPr sz="700" dirty="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587839" y="275454"/>
            <a:ext cx="9023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5" dirty="0">
                <a:solidFill>
                  <a:srgbClr val="1C1C1B"/>
                </a:solidFill>
                <a:latin typeface="Arial"/>
                <a:cs typeface="Arial"/>
              </a:rPr>
              <a:t>AUTOTRANSPORTER</a:t>
            </a:r>
            <a:endParaRPr sz="65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758731" y="3894486"/>
            <a:ext cx="911225" cy="21095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065" marR="5080" algn="ctr">
              <a:lnSpc>
                <a:spcPts val="730"/>
              </a:lnSpc>
              <a:spcBef>
                <a:spcPts val="215"/>
              </a:spcBef>
            </a:pPr>
            <a:r>
              <a:rPr lang="pl-PL" sz="800" dirty="0"/>
              <a:t>Mocowanie szyny najazdowej– szczegół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8331108" y="3853237"/>
            <a:ext cx="1076325" cy="386644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algn="ctr">
              <a:lnSpc>
                <a:spcPts val="730"/>
              </a:lnSpc>
              <a:spcBef>
                <a:spcPts val="215"/>
              </a:spcBef>
            </a:pPr>
            <a:r>
              <a:rPr lang="pl-PL" sz="800" dirty="0"/>
              <a:t>Alfa w wersji podstawowej ,        pozycja uchylna</a:t>
            </a:r>
            <a:endParaRPr sz="700" dirty="0">
              <a:latin typeface="Arial"/>
              <a:cs typeface="Arial"/>
            </a:endParaRPr>
          </a:p>
          <a:p>
            <a:pPr marR="5080" algn="ctr">
              <a:lnSpc>
                <a:spcPts val="720"/>
              </a:lnSpc>
            </a:pPr>
            <a:endParaRPr sz="700" dirty="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054307" y="3853238"/>
            <a:ext cx="1103277" cy="300723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algn="ctr">
              <a:lnSpc>
                <a:spcPts val="730"/>
              </a:lnSpc>
              <a:spcBef>
                <a:spcPts val="215"/>
              </a:spcBef>
            </a:pPr>
            <a:r>
              <a:rPr lang="pl-PL" sz="800" dirty="0"/>
              <a:t>Odchylana powierzchnia ładunkowa z rampami ułatwiającymi załadunek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323392" y="3853237"/>
            <a:ext cx="1282296" cy="121187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72085" marR="5080" indent="-160020">
              <a:lnSpc>
                <a:spcPts val="730"/>
              </a:lnSpc>
              <a:spcBef>
                <a:spcPts val="215"/>
              </a:spcBef>
            </a:pPr>
            <a:r>
              <a:rPr lang="pl-PL" sz="800" dirty="0"/>
              <a:t>   Alfa w wersji jednoosiowej</a:t>
            </a:r>
            <a:endParaRPr sz="7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0079" y="7295305"/>
            <a:ext cx="9440545" cy="0"/>
          </a:xfrm>
          <a:custGeom>
            <a:avLst/>
            <a:gdLst/>
            <a:ahLst/>
            <a:cxnLst/>
            <a:rect l="l" t="t" r="r" b="b"/>
            <a:pathLst>
              <a:path w="9440545">
                <a:moveTo>
                  <a:pt x="0" y="0"/>
                </a:moveTo>
                <a:lnTo>
                  <a:pt x="9439922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434315" y="1570472"/>
            <a:ext cx="3594442" cy="1464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202014" y="444854"/>
            <a:ext cx="7275195" cy="0"/>
          </a:xfrm>
          <a:custGeom>
            <a:avLst/>
            <a:gdLst/>
            <a:ahLst/>
            <a:cxnLst/>
            <a:rect l="l" t="t" r="r" b="b"/>
            <a:pathLst>
              <a:path w="7275195">
                <a:moveTo>
                  <a:pt x="0" y="0"/>
                </a:moveTo>
                <a:lnTo>
                  <a:pt x="7274979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47380" y="279499"/>
            <a:ext cx="158369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120" dirty="0"/>
              <a:t>P</a:t>
            </a:r>
            <a:r>
              <a:rPr sz="4000" spc="125" dirty="0"/>
              <a:t>U</a:t>
            </a:r>
            <a:r>
              <a:rPr sz="4000" spc="175" dirty="0"/>
              <a:t>M</a:t>
            </a:r>
            <a:r>
              <a:rPr sz="4000" spc="45" dirty="0"/>
              <a:t>A</a:t>
            </a:r>
            <a:endParaRPr sz="4000"/>
          </a:p>
        </p:txBody>
      </p:sp>
      <p:sp>
        <p:nvSpPr>
          <p:cNvPr id="6" name="object 6"/>
          <p:cNvSpPr/>
          <p:nvPr/>
        </p:nvSpPr>
        <p:spPr>
          <a:xfrm>
            <a:off x="173536" y="7145018"/>
            <a:ext cx="576580" cy="415290"/>
          </a:xfrm>
          <a:custGeom>
            <a:avLst/>
            <a:gdLst/>
            <a:ahLst/>
            <a:cxnLst/>
            <a:rect l="l" t="t" r="r" b="b"/>
            <a:pathLst>
              <a:path w="576580" h="415290">
                <a:moveTo>
                  <a:pt x="287997" y="0"/>
                </a:moveTo>
                <a:lnTo>
                  <a:pt x="16001" y="151631"/>
                </a:lnTo>
                <a:lnTo>
                  <a:pt x="0" y="179343"/>
                </a:lnTo>
                <a:lnTo>
                  <a:pt x="0" y="414986"/>
                </a:lnTo>
                <a:lnTo>
                  <a:pt x="575995" y="414986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52299" y="7237969"/>
            <a:ext cx="41846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35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r>
              <a:rPr sz="1600" b="1" spc="670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9573415" y="251066"/>
            <a:ext cx="692936" cy="2921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604287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768381" y="0"/>
                </a:moveTo>
                <a:lnTo>
                  <a:pt x="713689" y="13496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2" y="1303764"/>
                </a:lnTo>
                <a:lnTo>
                  <a:pt x="54708" y="1344380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93" y="1344368"/>
                </a:lnTo>
                <a:lnTo>
                  <a:pt x="1521113" y="1303762"/>
                </a:lnTo>
                <a:lnTo>
                  <a:pt x="1536763" y="1249651"/>
                </a:lnTo>
                <a:lnTo>
                  <a:pt x="1536763" y="488692"/>
                </a:lnTo>
                <a:lnTo>
                  <a:pt x="1521112" y="434586"/>
                </a:lnTo>
                <a:lnTo>
                  <a:pt x="1482077" y="393976"/>
                </a:lnTo>
                <a:lnTo>
                  <a:pt x="823074" y="13496"/>
                </a:lnTo>
                <a:lnTo>
                  <a:pt x="7683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604287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1536763" y="1249651"/>
                </a:moveTo>
                <a:lnTo>
                  <a:pt x="1536763" y="488692"/>
                </a:lnTo>
                <a:lnTo>
                  <a:pt x="1532603" y="461239"/>
                </a:lnTo>
                <a:lnTo>
                  <a:pt x="1503775" y="411306"/>
                </a:lnTo>
                <a:lnTo>
                  <a:pt x="823074" y="13496"/>
                </a:lnTo>
                <a:lnTo>
                  <a:pt x="768381" y="0"/>
                </a:lnTo>
                <a:lnTo>
                  <a:pt x="739549" y="3374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1" y="1303762"/>
                </a:lnTo>
                <a:lnTo>
                  <a:pt x="54686" y="1344368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77" y="1344380"/>
                </a:lnTo>
                <a:lnTo>
                  <a:pt x="1521112" y="1303764"/>
                </a:lnTo>
                <a:lnTo>
                  <a:pt x="1536763" y="1249651"/>
                </a:lnTo>
                <a:close/>
              </a:path>
            </a:pathLst>
          </a:custGeom>
          <a:ln w="540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631287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741386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4" y="9848"/>
                </a:lnTo>
                <a:lnTo>
                  <a:pt x="7413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698280" y="6511349"/>
            <a:ext cx="1400266" cy="37900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073022" y="6500990"/>
            <a:ext cx="401955" cy="24765"/>
          </a:xfrm>
          <a:custGeom>
            <a:avLst/>
            <a:gdLst/>
            <a:ahLst/>
            <a:cxnLst/>
            <a:rect l="l" t="t" r="r" b="b"/>
            <a:pathLst>
              <a:path w="401954" h="24765">
                <a:moveTo>
                  <a:pt x="0" y="0"/>
                </a:moveTo>
                <a:lnTo>
                  <a:pt x="401637" y="24447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072329" y="6489576"/>
            <a:ext cx="1905" cy="22860"/>
          </a:xfrm>
          <a:custGeom>
            <a:avLst/>
            <a:gdLst/>
            <a:ahLst/>
            <a:cxnLst/>
            <a:rect l="l" t="t" r="r" b="b"/>
            <a:pathLst>
              <a:path w="1904" h="22859">
                <a:moveTo>
                  <a:pt x="692" y="-2539"/>
                </a:moveTo>
                <a:lnTo>
                  <a:pt x="692" y="25361"/>
                </a:lnTo>
              </a:path>
            </a:pathLst>
          </a:custGeom>
          <a:ln w="6464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 rot="21480000">
            <a:off x="8594685" y="6441726"/>
            <a:ext cx="319430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65" dirty="0">
                <a:solidFill>
                  <a:srgbClr val="154194"/>
                </a:solidFill>
                <a:latin typeface="Arial"/>
                <a:cs typeface="Arial"/>
              </a:rPr>
              <a:t>3950</a:t>
            </a:r>
            <a:r>
              <a:rPr sz="500" b="1" spc="-3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</a:t>
            </a:r>
            <a:r>
              <a:rPr sz="750" b="1" spc="-30" baseline="5555" dirty="0">
                <a:solidFill>
                  <a:srgbClr val="154194"/>
                </a:solidFill>
                <a:latin typeface="Arial"/>
                <a:cs typeface="Arial"/>
              </a:rPr>
              <a:t>m</a:t>
            </a:r>
            <a:endParaRPr sz="750" baseline="5555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 rot="180000">
            <a:off x="8116532" y="6443078"/>
            <a:ext cx="320675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75" dirty="0">
                <a:solidFill>
                  <a:srgbClr val="154194"/>
                </a:solidFill>
                <a:latin typeface="Arial"/>
                <a:cs typeface="Arial"/>
              </a:rPr>
              <a:t>2005</a:t>
            </a:r>
            <a:r>
              <a:rPr sz="500" b="1" spc="-5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8477195" y="6497208"/>
            <a:ext cx="556260" cy="28575"/>
          </a:xfrm>
          <a:custGeom>
            <a:avLst/>
            <a:gdLst/>
            <a:ahLst/>
            <a:cxnLst/>
            <a:rect l="l" t="t" r="r" b="b"/>
            <a:pathLst>
              <a:path w="556259" h="28575">
                <a:moveTo>
                  <a:pt x="0" y="28105"/>
                </a:moveTo>
                <a:lnTo>
                  <a:pt x="556082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476619" y="6513898"/>
            <a:ext cx="1270" cy="22860"/>
          </a:xfrm>
          <a:custGeom>
            <a:avLst/>
            <a:gdLst/>
            <a:ahLst/>
            <a:cxnLst/>
            <a:rect l="l" t="t" r="r" b="b"/>
            <a:pathLst>
              <a:path w="1270" h="22859">
                <a:moveTo>
                  <a:pt x="0" y="22834"/>
                </a:moveTo>
                <a:lnTo>
                  <a:pt x="1155" y="22834"/>
                </a:lnTo>
                <a:lnTo>
                  <a:pt x="1155" y="0"/>
                </a:lnTo>
                <a:lnTo>
                  <a:pt x="0" y="0"/>
                </a:lnTo>
                <a:lnTo>
                  <a:pt x="0" y="22834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9032703" y="6485794"/>
            <a:ext cx="1270" cy="22860"/>
          </a:xfrm>
          <a:custGeom>
            <a:avLst/>
            <a:gdLst/>
            <a:ahLst/>
            <a:cxnLst/>
            <a:rect l="l" t="t" r="r" b="b"/>
            <a:pathLst>
              <a:path w="1270" h="22859">
                <a:moveTo>
                  <a:pt x="0" y="22834"/>
                </a:moveTo>
                <a:lnTo>
                  <a:pt x="1155" y="22834"/>
                </a:lnTo>
                <a:lnTo>
                  <a:pt x="1155" y="0"/>
                </a:lnTo>
                <a:lnTo>
                  <a:pt x="0" y="0"/>
                </a:lnTo>
                <a:lnTo>
                  <a:pt x="0" y="22834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8231668" y="7228061"/>
            <a:ext cx="27686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40" dirty="0">
                <a:solidFill>
                  <a:srgbClr val="1C1C1B"/>
                </a:solidFill>
                <a:latin typeface="Arial"/>
                <a:cs typeface="Arial"/>
              </a:rPr>
              <a:t>P</a:t>
            </a: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u</a:t>
            </a:r>
            <a:r>
              <a:rPr sz="700" b="1" spc="10" dirty="0">
                <a:solidFill>
                  <a:srgbClr val="1C1C1B"/>
                </a:solidFill>
                <a:latin typeface="Arial"/>
                <a:cs typeface="Arial"/>
              </a:rPr>
              <a:t>m</a:t>
            </a: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a</a:t>
            </a:r>
            <a:endParaRPr sz="7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7631287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4" y="9848"/>
                </a:lnTo>
                <a:lnTo>
                  <a:pt x="741386" y="0"/>
                </a:lnTo>
                <a:lnTo>
                  <a:pt x="719464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13163" y="1485821"/>
            <a:ext cx="6015468" cy="162818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73536" y="5812492"/>
            <a:ext cx="576580" cy="654685"/>
          </a:xfrm>
          <a:custGeom>
            <a:avLst/>
            <a:gdLst/>
            <a:ahLst/>
            <a:cxnLst/>
            <a:rect l="l" t="t" r="r" b="b"/>
            <a:pathLst>
              <a:path w="576580" h="654685">
                <a:moveTo>
                  <a:pt x="287997" y="0"/>
                </a:moveTo>
                <a:lnTo>
                  <a:pt x="16001" y="151631"/>
                </a:lnTo>
                <a:lnTo>
                  <a:pt x="0" y="179343"/>
                </a:lnTo>
                <a:lnTo>
                  <a:pt x="0" y="474948"/>
                </a:lnTo>
                <a:lnTo>
                  <a:pt x="271995" y="650462"/>
                </a:lnTo>
                <a:lnTo>
                  <a:pt x="287997" y="654291"/>
                </a:lnTo>
                <a:lnTo>
                  <a:pt x="296513" y="653334"/>
                </a:lnTo>
                <a:lnTo>
                  <a:pt x="559993" y="502659"/>
                </a:lnTo>
                <a:lnTo>
                  <a:pt x="575995" y="474948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91885" y="5969996"/>
            <a:ext cx="339725" cy="339725"/>
          </a:xfrm>
          <a:custGeom>
            <a:avLst/>
            <a:gdLst/>
            <a:ahLst/>
            <a:cxnLst/>
            <a:rect l="l" t="t" r="r" b="b"/>
            <a:pathLst>
              <a:path w="339725" h="339725">
                <a:moveTo>
                  <a:pt x="169646" y="339305"/>
                </a:moveTo>
                <a:lnTo>
                  <a:pt x="214747" y="333245"/>
                </a:lnTo>
                <a:lnTo>
                  <a:pt x="255273" y="316142"/>
                </a:lnTo>
                <a:lnTo>
                  <a:pt x="289607" y="289615"/>
                </a:lnTo>
                <a:lnTo>
                  <a:pt x="316133" y="255280"/>
                </a:lnTo>
                <a:lnTo>
                  <a:pt x="333233" y="214756"/>
                </a:lnTo>
                <a:lnTo>
                  <a:pt x="339293" y="169659"/>
                </a:lnTo>
                <a:lnTo>
                  <a:pt x="333233" y="124557"/>
                </a:lnTo>
                <a:lnTo>
                  <a:pt x="316133" y="84028"/>
                </a:lnTo>
                <a:lnTo>
                  <a:pt x="289607" y="49691"/>
                </a:lnTo>
                <a:lnTo>
                  <a:pt x="255273" y="23163"/>
                </a:lnTo>
                <a:lnTo>
                  <a:pt x="214747" y="6060"/>
                </a:lnTo>
                <a:lnTo>
                  <a:pt x="169646" y="0"/>
                </a:lnTo>
                <a:lnTo>
                  <a:pt x="124545" y="6060"/>
                </a:lnTo>
                <a:lnTo>
                  <a:pt x="84019" y="23163"/>
                </a:lnTo>
                <a:lnTo>
                  <a:pt x="49685" y="49691"/>
                </a:lnTo>
                <a:lnTo>
                  <a:pt x="23160" y="84028"/>
                </a:lnTo>
                <a:lnTo>
                  <a:pt x="6059" y="124557"/>
                </a:lnTo>
                <a:lnTo>
                  <a:pt x="0" y="169659"/>
                </a:lnTo>
                <a:lnTo>
                  <a:pt x="6059" y="214756"/>
                </a:lnTo>
                <a:lnTo>
                  <a:pt x="23160" y="255280"/>
                </a:lnTo>
                <a:lnTo>
                  <a:pt x="49685" y="289615"/>
                </a:lnTo>
                <a:lnTo>
                  <a:pt x="84019" y="316142"/>
                </a:lnTo>
                <a:lnTo>
                  <a:pt x="124545" y="333245"/>
                </a:lnTo>
                <a:lnTo>
                  <a:pt x="169646" y="339305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314713" y="5958367"/>
            <a:ext cx="298450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spc="-235" dirty="0">
                <a:solidFill>
                  <a:srgbClr val="FFFFFF"/>
                </a:solidFill>
                <a:latin typeface="Arial Narrow"/>
                <a:cs typeface="Arial Narrow"/>
              </a:rPr>
              <a:t>1</a:t>
            </a:r>
            <a:r>
              <a:rPr sz="1950" spc="-229" dirty="0">
                <a:solidFill>
                  <a:srgbClr val="FFFFFF"/>
                </a:solidFill>
                <a:latin typeface="Arial Narrow"/>
                <a:cs typeface="Arial Narrow"/>
              </a:rPr>
              <a:t>3</a:t>
            </a:r>
            <a:r>
              <a:rPr sz="1950" spc="-75" dirty="0">
                <a:solidFill>
                  <a:srgbClr val="FFFFFF"/>
                </a:solidFill>
                <a:latin typeface="Arial Narrow"/>
                <a:cs typeface="Arial Narrow"/>
              </a:rPr>
              <a:t>0</a:t>
            </a:r>
            <a:endParaRPr sz="1950">
              <a:latin typeface="Arial Narrow"/>
              <a:cs typeface="Arial Narrow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13548" y="6196111"/>
            <a:ext cx="100330" cy="109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0" spc="-15" dirty="0">
                <a:solidFill>
                  <a:srgbClr val="FFFFFF"/>
                </a:solidFill>
                <a:latin typeface="Arial Narrow"/>
                <a:cs typeface="Arial Narrow"/>
              </a:rPr>
              <a:t>km</a:t>
            </a:r>
            <a:endParaRPr sz="550">
              <a:latin typeface="Arial Narrow"/>
              <a:cs typeface="Arial Narrow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369025" y="6294840"/>
            <a:ext cx="902335" cy="1019810"/>
          </a:xfrm>
          <a:custGeom>
            <a:avLst/>
            <a:gdLst/>
            <a:ahLst/>
            <a:cxnLst/>
            <a:rect l="l" t="t" r="r" b="b"/>
            <a:pathLst>
              <a:path w="902335" h="1019809">
                <a:moveTo>
                  <a:pt x="451053" y="0"/>
                </a:moveTo>
                <a:lnTo>
                  <a:pt x="33528" y="229981"/>
                </a:lnTo>
                <a:lnTo>
                  <a:pt x="2550" y="271213"/>
                </a:lnTo>
                <a:lnTo>
                  <a:pt x="0" y="288045"/>
                </a:lnTo>
                <a:lnTo>
                  <a:pt x="0" y="731453"/>
                </a:lnTo>
                <a:lnTo>
                  <a:pt x="20225" y="778893"/>
                </a:lnTo>
                <a:lnTo>
                  <a:pt x="417525" y="1011221"/>
                </a:lnTo>
                <a:lnTo>
                  <a:pt x="451053" y="1019498"/>
                </a:lnTo>
                <a:lnTo>
                  <a:pt x="468728" y="1017429"/>
                </a:lnTo>
                <a:lnTo>
                  <a:pt x="868578" y="789517"/>
                </a:lnTo>
                <a:lnTo>
                  <a:pt x="899555" y="748285"/>
                </a:lnTo>
                <a:lnTo>
                  <a:pt x="902106" y="731453"/>
                </a:lnTo>
                <a:lnTo>
                  <a:pt x="902106" y="288045"/>
                </a:lnTo>
                <a:lnTo>
                  <a:pt x="881880" y="240605"/>
                </a:lnTo>
                <a:lnTo>
                  <a:pt x="484581" y="8277"/>
                </a:lnTo>
                <a:lnTo>
                  <a:pt x="451053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369025" y="6558527"/>
            <a:ext cx="902335" cy="418704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5080" algn="ctr">
              <a:lnSpc>
                <a:spcPts val="1010"/>
              </a:lnSpc>
              <a:spcBef>
                <a:spcPts val="265"/>
              </a:spcBef>
            </a:pPr>
            <a:r>
              <a:rPr lang="pl-PL" sz="950" b="1" spc="-150" dirty="0">
                <a:solidFill>
                  <a:srgbClr val="FFFFFF"/>
                </a:solidFill>
                <a:latin typeface="Arial"/>
                <a:cs typeface="Arial"/>
              </a:rPr>
              <a:t>Mocna   powierzchnia załadunkowa  z najazdami </a:t>
            </a:r>
            <a:endParaRPr sz="950" dirty="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369025" y="6294840"/>
            <a:ext cx="902335" cy="1019810"/>
          </a:xfrm>
          <a:custGeom>
            <a:avLst/>
            <a:gdLst/>
            <a:ahLst/>
            <a:cxnLst/>
            <a:rect l="l" t="t" r="r" b="b"/>
            <a:pathLst>
              <a:path w="902335" h="1019809">
                <a:moveTo>
                  <a:pt x="902106" y="731453"/>
                </a:moveTo>
                <a:lnTo>
                  <a:pt x="902106" y="288045"/>
                </a:lnTo>
                <a:lnTo>
                  <a:pt x="899555" y="271213"/>
                </a:lnTo>
                <a:lnTo>
                  <a:pt x="868578" y="229981"/>
                </a:lnTo>
                <a:lnTo>
                  <a:pt x="484581" y="8277"/>
                </a:lnTo>
                <a:lnTo>
                  <a:pt x="451053" y="0"/>
                </a:lnTo>
                <a:lnTo>
                  <a:pt x="433378" y="2069"/>
                </a:lnTo>
                <a:lnTo>
                  <a:pt x="33528" y="229981"/>
                </a:lnTo>
                <a:lnTo>
                  <a:pt x="2550" y="271213"/>
                </a:lnTo>
                <a:lnTo>
                  <a:pt x="0" y="288045"/>
                </a:lnTo>
                <a:lnTo>
                  <a:pt x="0" y="731453"/>
                </a:lnTo>
                <a:lnTo>
                  <a:pt x="20225" y="778893"/>
                </a:lnTo>
                <a:lnTo>
                  <a:pt x="417525" y="1011221"/>
                </a:lnTo>
                <a:lnTo>
                  <a:pt x="451053" y="1019498"/>
                </a:lnTo>
                <a:lnTo>
                  <a:pt x="468728" y="1017429"/>
                </a:lnTo>
                <a:lnTo>
                  <a:pt x="868578" y="789517"/>
                </a:lnTo>
                <a:lnTo>
                  <a:pt x="899555" y="748285"/>
                </a:lnTo>
                <a:lnTo>
                  <a:pt x="902106" y="731453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8587837" y="275454"/>
            <a:ext cx="9023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5" dirty="0">
                <a:solidFill>
                  <a:srgbClr val="1C1C1B"/>
                </a:solidFill>
                <a:latin typeface="Arial"/>
                <a:cs typeface="Arial"/>
              </a:rPr>
              <a:t>AUTOTRANSPORTER</a:t>
            </a:r>
            <a:endParaRPr sz="65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-107996" y="3712298"/>
            <a:ext cx="360045" cy="1538605"/>
          </a:xfrm>
          <a:custGeom>
            <a:avLst/>
            <a:gdLst/>
            <a:ahLst/>
            <a:cxnLst/>
            <a:rect l="l" t="t" r="r" b="b"/>
            <a:pathLst>
              <a:path w="360045" h="1538604">
                <a:moveTo>
                  <a:pt x="0" y="1538046"/>
                </a:moveTo>
                <a:lnTo>
                  <a:pt x="359994" y="1538046"/>
                </a:lnTo>
                <a:lnTo>
                  <a:pt x="359994" y="0"/>
                </a:lnTo>
                <a:lnTo>
                  <a:pt x="0" y="0"/>
                </a:lnTo>
                <a:lnTo>
                  <a:pt x="0" y="1538046"/>
                </a:lnTo>
                <a:close/>
              </a:path>
            </a:pathLst>
          </a:custGeom>
          <a:solidFill>
            <a:srgbClr val="B6BF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491300" y="3659433"/>
            <a:ext cx="5887085" cy="1545295"/>
          </a:xfrm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 marR="156845">
              <a:lnSpc>
                <a:spcPct val="105000"/>
              </a:lnSpc>
              <a:spcBef>
                <a:spcPts val="30"/>
              </a:spcBef>
            </a:pPr>
            <a:r>
              <a:rPr lang="pl-PL" sz="1200" dirty="0"/>
              <a:t>Przyczepy z serii Puma to hamowane lawety do przewozu samochodów. Masa całkowita 2700 kg z rampami </a:t>
            </a:r>
          </a:p>
          <a:p>
            <a:pPr marL="12700" marR="156845">
              <a:lnSpc>
                <a:spcPct val="105000"/>
              </a:lnSpc>
              <a:spcBef>
                <a:spcPts val="30"/>
              </a:spcBef>
            </a:pPr>
            <a:r>
              <a:rPr lang="pl-PL" sz="1200" dirty="0"/>
              <a:t>Wersja z dyszlem „V”, szyny podłogi z blachy perforowanej z regulowanymi ogranicznikami kół, najazdy z blachy perforowanej pomiędzy szynami podłogi, przygotowanie pod wciągarkę ręczną z mocowaniem z lewej lub prawej strony, 13-biegunowa instalacja elektryczna, koła 13 cali </a:t>
            </a:r>
          </a:p>
          <a:p>
            <a:pPr marL="12700" marR="156845">
              <a:lnSpc>
                <a:spcPct val="105000"/>
              </a:lnSpc>
              <a:spcBef>
                <a:spcPts val="30"/>
              </a:spcBef>
            </a:pPr>
            <a:r>
              <a:rPr lang="pl-PL" sz="1200" dirty="0"/>
              <a:t>W standardzie przyczepy serii Puma wyposażone są w koło podporowe i uchwyt, kliny pod koła oraz tylne oświetlenie LED </a:t>
            </a:r>
            <a:r>
              <a:rPr lang="pl-PL" sz="1200" dirty="0" err="1"/>
              <a:t>Agados</a:t>
            </a:r>
            <a:r>
              <a:rPr lang="pl-PL" sz="1200" dirty="0"/>
              <a:t> Smart</a:t>
            </a:r>
            <a:endParaRPr sz="1150" dirty="0">
              <a:latin typeface="Tahoma"/>
              <a:cs typeface="Tahom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737100" y="470879"/>
            <a:ext cx="4752897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pl-PL" sz="1200" dirty="0"/>
              <a:t>        </a:t>
            </a:r>
            <a:r>
              <a:rPr lang="pl-PL" sz="1400" b="1" dirty="0">
                <a:solidFill>
                  <a:schemeClr val="bg1">
                    <a:lumMod val="75000"/>
                  </a:schemeClr>
                </a:solidFill>
              </a:rPr>
              <a:t>TRANSPORTER SAMOCHODOWY DOSTĘPNY DLA KAŻDEGO</a:t>
            </a:r>
            <a:endParaRPr sz="1400" b="1" dirty="0">
              <a:solidFill>
                <a:schemeClr val="bg1">
                  <a:lumMod val="75000"/>
                </a:schemeClr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1999" y="444854"/>
            <a:ext cx="9045575" cy="0"/>
          </a:xfrm>
          <a:custGeom>
            <a:avLst/>
            <a:gdLst/>
            <a:ahLst/>
            <a:cxnLst/>
            <a:rect l="l" t="t" r="r" b="b"/>
            <a:pathLst>
              <a:path w="9045575">
                <a:moveTo>
                  <a:pt x="0" y="0"/>
                </a:moveTo>
                <a:lnTo>
                  <a:pt x="9045007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942472" y="7145018"/>
            <a:ext cx="576580" cy="415290"/>
          </a:xfrm>
          <a:custGeom>
            <a:avLst/>
            <a:gdLst/>
            <a:ahLst/>
            <a:cxnLst/>
            <a:rect l="l" t="t" r="r" b="b"/>
            <a:pathLst>
              <a:path w="576579" h="415290">
                <a:moveTo>
                  <a:pt x="287997" y="0"/>
                </a:moveTo>
                <a:lnTo>
                  <a:pt x="15989" y="151631"/>
                </a:lnTo>
                <a:lnTo>
                  <a:pt x="0" y="179343"/>
                </a:lnTo>
                <a:lnTo>
                  <a:pt x="0" y="414986"/>
                </a:lnTo>
                <a:lnTo>
                  <a:pt x="575995" y="414986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027218" y="7237969"/>
            <a:ext cx="407034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540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r>
              <a:rPr sz="1600" b="1" spc="670" dirty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1999" y="7295453"/>
            <a:ext cx="9366885" cy="0"/>
          </a:xfrm>
          <a:custGeom>
            <a:avLst/>
            <a:gdLst/>
            <a:ahLst/>
            <a:cxnLst/>
            <a:rect l="l" t="t" r="r" b="b"/>
            <a:pathLst>
              <a:path w="9366885">
                <a:moveTo>
                  <a:pt x="0" y="0"/>
                </a:moveTo>
                <a:lnTo>
                  <a:pt x="9366478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016233" y="624903"/>
            <a:ext cx="2985770" cy="3369945"/>
          </a:xfrm>
          <a:custGeom>
            <a:avLst/>
            <a:gdLst/>
            <a:ahLst/>
            <a:cxnLst/>
            <a:rect l="l" t="t" r="r" b="b"/>
            <a:pathLst>
              <a:path w="2985770" h="3369945">
                <a:moveTo>
                  <a:pt x="0" y="0"/>
                </a:moveTo>
                <a:lnTo>
                  <a:pt x="2985516" y="0"/>
                </a:lnTo>
                <a:lnTo>
                  <a:pt x="2985516" y="3369564"/>
                </a:lnTo>
                <a:lnTo>
                  <a:pt x="0" y="3369564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119435" y="723545"/>
            <a:ext cx="2780665" cy="3171825"/>
          </a:xfrm>
          <a:custGeom>
            <a:avLst/>
            <a:gdLst/>
            <a:ahLst/>
            <a:cxnLst/>
            <a:rect l="l" t="t" r="r" b="b"/>
            <a:pathLst>
              <a:path w="2780665" h="3171825">
                <a:moveTo>
                  <a:pt x="1390097" y="0"/>
                </a:moveTo>
                <a:lnTo>
                  <a:pt x="1332420" y="13792"/>
                </a:lnTo>
                <a:lnTo>
                  <a:pt x="57683" y="749757"/>
                </a:lnTo>
                <a:lnTo>
                  <a:pt x="16897" y="792810"/>
                </a:lnTo>
                <a:lnTo>
                  <a:pt x="0" y="849655"/>
                </a:lnTo>
                <a:lnTo>
                  <a:pt x="0" y="2321598"/>
                </a:lnTo>
                <a:lnTo>
                  <a:pt x="16897" y="2378443"/>
                </a:lnTo>
                <a:lnTo>
                  <a:pt x="57683" y="2421496"/>
                </a:lnTo>
                <a:lnTo>
                  <a:pt x="1332420" y="3157461"/>
                </a:lnTo>
                <a:lnTo>
                  <a:pt x="1390097" y="3171253"/>
                </a:lnTo>
                <a:lnTo>
                  <a:pt x="1420792" y="3167805"/>
                </a:lnTo>
                <a:lnTo>
                  <a:pt x="2722511" y="2421496"/>
                </a:lnTo>
                <a:lnTo>
                  <a:pt x="2763291" y="2378443"/>
                </a:lnTo>
                <a:lnTo>
                  <a:pt x="2780182" y="2321598"/>
                </a:lnTo>
                <a:lnTo>
                  <a:pt x="2780182" y="849655"/>
                </a:lnTo>
                <a:lnTo>
                  <a:pt x="2763291" y="792810"/>
                </a:lnTo>
                <a:lnTo>
                  <a:pt x="2722511" y="749757"/>
                </a:lnTo>
                <a:lnTo>
                  <a:pt x="1447774" y="13792"/>
                </a:lnTo>
                <a:lnTo>
                  <a:pt x="13900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119433" y="1623556"/>
            <a:ext cx="2780195" cy="15261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182063" y="624903"/>
            <a:ext cx="2985770" cy="3369945"/>
          </a:xfrm>
          <a:custGeom>
            <a:avLst/>
            <a:gdLst/>
            <a:ahLst/>
            <a:cxnLst/>
            <a:rect l="l" t="t" r="r" b="b"/>
            <a:pathLst>
              <a:path w="2985770" h="3369945">
                <a:moveTo>
                  <a:pt x="0" y="0"/>
                </a:moveTo>
                <a:lnTo>
                  <a:pt x="2985516" y="0"/>
                </a:lnTo>
                <a:lnTo>
                  <a:pt x="2985516" y="3369564"/>
                </a:lnTo>
                <a:lnTo>
                  <a:pt x="0" y="3369564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285255" y="723545"/>
            <a:ext cx="2780665" cy="3171825"/>
          </a:xfrm>
          <a:custGeom>
            <a:avLst/>
            <a:gdLst/>
            <a:ahLst/>
            <a:cxnLst/>
            <a:rect l="l" t="t" r="r" b="b"/>
            <a:pathLst>
              <a:path w="2780665" h="3171825">
                <a:moveTo>
                  <a:pt x="1390097" y="0"/>
                </a:moveTo>
                <a:lnTo>
                  <a:pt x="1332420" y="13792"/>
                </a:lnTo>
                <a:lnTo>
                  <a:pt x="57683" y="749757"/>
                </a:lnTo>
                <a:lnTo>
                  <a:pt x="16897" y="792810"/>
                </a:lnTo>
                <a:lnTo>
                  <a:pt x="0" y="849655"/>
                </a:lnTo>
                <a:lnTo>
                  <a:pt x="0" y="2321598"/>
                </a:lnTo>
                <a:lnTo>
                  <a:pt x="16897" y="2378443"/>
                </a:lnTo>
                <a:lnTo>
                  <a:pt x="57683" y="2421496"/>
                </a:lnTo>
                <a:lnTo>
                  <a:pt x="1332420" y="3157461"/>
                </a:lnTo>
                <a:lnTo>
                  <a:pt x="1390097" y="3171253"/>
                </a:lnTo>
                <a:lnTo>
                  <a:pt x="1420792" y="3167805"/>
                </a:lnTo>
                <a:lnTo>
                  <a:pt x="2722511" y="2421496"/>
                </a:lnTo>
                <a:lnTo>
                  <a:pt x="2763291" y="2378443"/>
                </a:lnTo>
                <a:lnTo>
                  <a:pt x="2780182" y="2321598"/>
                </a:lnTo>
                <a:lnTo>
                  <a:pt x="2780182" y="849655"/>
                </a:lnTo>
                <a:lnTo>
                  <a:pt x="2763291" y="792810"/>
                </a:lnTo>
                <a:lnTo>
                  <a:pt x="2722511" y="749757"/>
                </a:lnTo>
                <a:lnTo>
                  <a:pt x="1447774" y="13792"/>
                </a:lnTo>
                <a:lnTo>
                  <a:pt x="13900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378169" y="2029989"/>
            <a:ext cx="2671699" cy="7167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573415" y="251066"/>
            <a:ext cx="692938" cy="2921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062780" y="3076257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165992" y="3174885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4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165989" y="3727243"/>
            <a:ext cx="1853442" cy="110144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491310" y="175125"/>
            <a:ext cx="60642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204" dirty="0">
                <a:solidFill>
                  <a:srgbClr val="154194"/>
                </a:solidFill>
                <a:latin typeface="Arial"/>
                <a:cs typeface="Arial"/>
              </a:rPr>
              <a:t>p</a:t>
            </a:r>
            <a:r>
              <a:rPr sz="1450" spc="315" dirty="0">
                <a:solidFill>
                  <a:srgbClr val="154194"/>
                </a:solidFill>
                <a:latin typeface="Arial"/>
                <a:cs typeface="Arial"/>
              </a:rPr>
              <a:t>u</a:t>
            </a:r>
            <a:r>
              <a:rPr sz="1450" spc="229" dirty="0">
                <a:solidFill>
                  <a:srgbClr val="154194"/>
                </a:solidFill>
                <a:latin typeface="Arial"/>
                <a:cs typeface="Arial"/>
              </a:rPr>
              <a:t>m</a:t>
            </a:r>
            <a:r>
              <a:rPr sz="1450" spc="190" dirty="0">
                <a:solidFill>
                  <a:srgbClr val="154194"/>
                </a:solidFill>
                <a:latin typeface="Arial"/>
                <a:cs typeface="Arial"/>
              </a:rPr>
              <a:t>a</a:t>
            </a:r>
            <a:endParaRPr sz="145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087395" y="3515864"/>
            <a:ext cx="843280" cy="3359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15" dirty="0">
                <a:solidFill>
                  <a:srgbClr val="1C1C1B"/>
                </a:solidFill>
                <a:latin typeface="Arial"/>
                <a:cs typeface="Arial"/>
              </a:rPr>
              <a:t>Puma </a:t>
            </a:r>
            <a:r>
              <a:rPr lang="pl-PL" sz="700" b="1" spc="15" dirty="0">
                <a:solidFill>
                  <a:srgbClr val="1C1C1B"/>
                </a:solidFill>
                <a:latin typeface="Arial"/>
                <a:cs typeface="Arial"/>
              </a:rPr>
              <a:t>w wyposażeniu podstawowym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450266" y="3569026"/>
            <a:ext cx="436880" cy="22479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67945" marR="5080" indent="-55880">
              <a:lnSpc>
                <a:spcPts val="730"/>
              </a:lnSpc>
              <a:spcBef>
                <a:spcPts val="215"/>
              </a:spcBef>
            </a:pPr>
            <a:r>
              <a:rPr sz="700" b="1" spc="15" dirty="0">
                <a:solidFill>
                  <a:srgbClr val="1C1C1B"/>
                </a:solidFill>
                <a:latin typeface="Arial"/>
                <a:cs typeface="Arial"/>
              </a:rPr>
              <a:t>Puma</a:t>
            </a:r>
            <a:r>
              <a:rPr sz="700" b="1" spc="-114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B2,  </a:t>
            </a:r>
            <a:r>
              <a:rPr sz="700" b="1" spc="-30" dirty="0">
                <a:solidFill>
                  <a:srgbClr val="1C1C1B"/>
                </a:solidFill>
                <a:latin typeface="Arial"/>
                <a:cs typeface="Arial"/>
              </a:rPr>
              <a:t>2700</a:t>
            </a:r>
            <a:r>
              <a:rPr sz="700" b="1" spc="-6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15" dirty="0">
                <a:solidFill>
                  <a:srgbClr val="1C1C1B"/>
                </a:solidFill>
                <a:latin typeface="Arial"/>
                <a:cs typeface="Arial"/>
              </a:rPr>
              <a:t>kg</a:t>
            </a:r>
            <a:endParaRPr sz="7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062780" y="4900837"/>
            <a:ext cx="2057400" cy="207108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828675" marR="635000" indent="-201930">
              <a:lnSpc>
                <a:spcPts val="730"/>
              </a:lnSpc>
              <a:spcBef>
                <a:spcPts val="215"/>
              </a:spcBef>
            </a:pPr>
            <a:r>
              <a:rPr sz="700" b="1" spc="15" dirty="0">
                <a:solidFill>
                  <a:srgbClr val="1C1C1B"/>
                </a:solidFill>
                <a:latin typeface="Arial"/>
                <a:cs typeface="Arial"/>
              </a:rPr>
              <a:t>Puma </a:t>
            </a:r>
            <a:r>
              <a:rPr lang="pl-PL" sz="700" b="1" spc="20" dirty="0">
                <a:solidFill>
                  <a:srgbClr val="1C1C1B"/>
                </a:solidFill>
                <a:latin typeface="Arial"/>
                <a:cs typeface="Arial"/>
              </a:rPr>
              <a:t>z szynami wjazdowymi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03999" y="6246355"/>
            <a:ext cx="2725420" cy="0"/>
          </a:xfrm>
          <a:custGeom>
            <a:avLst/>
            <a:gdLst/>
            <a:ahLst/>
            <a:cxnLst/>
            <a:rect l="l" t="t" r="r" b="b"/>
            <a:pathLst>
              <a:path w="2725420">
                <a:moveTo>
                  <a:pt x="0" y="0"/>
                </a:moveTo>
                <a:lnTo>
                  <a:pt x="2725153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491299" y="6039954"/>
            <a:ext cx="274828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200" b="1" dirty="0"/>
              <a:t>WARIANTY, MODYFIKACJE, AKCESORIA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91299" y="6262245"/>
            <a:ext cx="2660650" cy="729046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>
              <a:lnSpc>
                <a:spcPts val="770"/>
              </a:lnSpc>
              <a:spcBef>
                <a:spcPts val="185"/>
              </a:spcBef>
            </a:pPr>
            <a:r>
              <a:rPr lang="pl-PL" sz="800" b="1" dirty="0">
                <a:solidFill>
                  <a:schemeClr val="accent1"/>
                </a:solidFill>
              </a:rPr>
              <a:t>Przyczepy z serii Puma można wyposażyć w funkcjonalne akcesoria lub wybrać różne modyfikacje</a:t>
            </a:r>
            <a:endParaRPr lang="de-DE" sz="700" b="1" dirty="0">
              <a:solidFill>
                <a:schemeClr val="accent1"/>
              </a:solidFill>
              <a:latin typeface="Arial"/>
              <a:cs typeface="Arial"/>
            </a:endParaRPr>
          </a:p>
          <a:p>
            <a:pPr marL="156210" indent="-144145">
              <a:lnSpc>
                <a:spcPts val="930"/>
              </a:lnSpc>
              <a:spcBef>
                <a:spcPts val="28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5" dirty="0">
                <a:solidFill>
                  <a:srgbClr val="1C1C1B"/>
                </a:solidFill>
                <a:latin typeface="Tahoma"/>
                <a:cs typeface="Tahoma"/>
              </a:rPr>
              <a:t>Zdejmowana wyciągarka </a:t>
            </a:r>
            <a:r>
              <a:rPr lang="de-DE" sz="800" spc="-20" dirty="0">
                <a:solidFill>
                  <a:srgbClr val="1C1C1B"/>
                </a:solidFill>
                <a:latin typeface="Tahoma"/>
                <a:cs typeface="Tahoma"/>
              </a:rPr>
              <a:t>900</a:t>
            </a:r>
            <a:r>
              <a:rPr lang="de-DE" sz="800" spc="-55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lang="de-DE" sz="800" spc="15" dirty="0">
                <a:solidFill>
                  <a:srgbClr val="1C1C1B"/>
                </a:solidFill>
                <a:latin typeface="Tahoma"/>
                <a:cs typeface="Tahoma"/>
              </a:rPr>
              <a:t>kg</a:t>
            </a:r>
            <a:endParaRPr lang="de-DE"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30" dirty="0">
                <a:solidFill>
                  <a:srgbClr val="1C1C1B"/>
                </a:solidFill>
                <a:latin typeface="Tahoma"/>
                <a:cs typeface="Tahoma"/>
              </a:rPr>
              <a:t>Blokada zamknięcia zaczepu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Koło zapasowe z uchwytem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930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Amortyzator</a:t>
            </a:r>
            <a:endParaRPr sz="800" dirty="0">
              <a:latin typeface="Tahoma"/>
              <a:cs typeface="Tahoma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164549" y="6246322"/>
            <a:ext cx="1341120" cy="0"/>
          </a:xfrm>
          <a:custGeom>
            <a:avLst/>
            <a:gdLst/>
            <a:ahLst/>
            <a:cxnLst/>
            <a:rect l="l" t="t" r="r" b="b"/>
            <a:pathLst>
              <a:path w="1341120">
                <a:moveTo>
                  <a:pt x="0" y="0"/>
                </a:moveTo>
                <a:lnTo>
                  <a:pt x="1340535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4151849" y="6039923"/>
            <a:ext cx="1365250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000" b="1" spc="5" dirty="0">
                <a:solidFill>
                  <a:srgbClr val="1C1C1B"/>
                </a:solidFill>
                <a:latin typeface="Arial"/>
                <a:cs typeface="Arial"/>
              </a:rPr>
              <a:t>DANE TECHNICZNE</a:t>
            </a:r>
            <a:endParaRPr sz="1000" dirty="0">
              <a:latin typeface="Arial"/>
              <a:cs typeface="Arial"/>
            </a:endParaRPr>
          </a:p>
        </p:txBody>
      </p:sp>
      <p:graphicFrame>
        <p:nvGraphicFramePr>
          <p:cNvPr id="26" name="object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1295939"/>
              </p:ext>
            </p:extLst>
          </p:nvPr>
        </p:nvGraphicFramePr>
        <p:xfrm>
          <a:off x="4164547" y="6405727"/>
          <a:ext cx="6096633" cy="3934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17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1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9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07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75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52006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lang="pl-PL" sz="7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Typ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solidFill>
                      <a:srgbClr val="154194"/>
                    </a:solidFill>
                  </a:tcPr>
                </a:tc>
                <a:tc>
                  <a:txBody>
                    <a:bodyPr/>
                    <a:lstStyle/>
                    <a:p>
                      <a:pPr marR="52705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lang="pl-PL" sz="7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DMC</a:t>
                      </a:r>
                      <a:r>
                        <a:rPr sz="7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(kg)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solidFill>
                      <a:srgbClr val="154194"/>
                    </a:solidFill>
                  </a:tcPr>
                </a:tc>
                <a:tc>
                  <a:txBody>
                    <a:bodyPr/>
                    <a:lstStyle/>
                    <a:p>
                      <a:pPr marL="37465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lang="pl-PL" sz="7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Ładowność </a:t>
                      </a:r>
                      <a:r>
                        <a:rPr sz="7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(kg)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solidFill>
                      <a:srgbClr val="154194"/>
                    </a:solidFill>
                  </a:tcPr>
                </a:tc>
                <a:tc>
                  <a:txBody>
                    <a:bodyPr/>
                    <a:lstStyle/>
                    <a:p>
                      <a:pPr marL="174625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lang="pl-PL" sz="7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Powierzchnia </a:t>
                      </a:r>
                      <a:r>
                        <a:rPr sz="700" b="1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(mm)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solidFill>
                      <a:srgbClr val="154194"/>
                    </a:solidFill>
                  </a:tcPr>
                </a:tc>
                <a:tc>
                  <a:txBody>
                    <a:bodyPr/>
                    <a:lstStyle/>
                    <a:p>
                      <a:pPr marL="59690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lang="pl-PL" sz="7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Ilość osi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solidFill>
                      <a:srgbClr val="1541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1448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spc="7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PUMA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1435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2700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735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2140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4625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spc="-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3950×2005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969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7" name="object 27"/>
          <p:cNvSpPr txBox="1"/>
          <p:nvPr/>
        </p:nvSpPr>
        <p:spPr>
          <a:xfrm>
            <a:off x="4188026" y="6833950"/>
            <a:ext cx="211518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800" b="1" dirty="0">
                <a:solidFill>
                  <a:schemeClr val="accent1"/>
                </a:solidFill>
              </a:rPr>
              <a:t>Opcjonalnie można zmniejszyć masę całkowitą.</a:t>
            </a:r>
            <a:endParaRPr sz="700" b="1" dirty="0">
              <a:solidFill>
                <a:schemeClr val="accent1"/>
              </a:solidFill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8587839" y="275454"/>
            <a:ext cx="90233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5" dirty="0">
                <a:solidFill>
                  <a:srgbClr val="1C1C1B"/>
                </a:solidFill>
                <a:latin typeface="Arial"/>
                <a:cs typeface="Arial"/>
              </a:rPr>
              <a:t>AUTOTRANSPORTER</a:t>
            </a:r>
            <a:endParaRPr sz="6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32155"/>
            <a:ext cx="10691999" cy="68759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3536" y="7145018"/>
            <a:ext cx="576580" cy="415290"/>
          </a:xfrm>
          <a:custGeom>
            <a:avLst/>
            <a:gdLst/>
            <a:ahLst/>
            <a:cxnLst/>
            <a:rect l="l" t="t" r="r" b="b"/>
            <a:pathLst>
              <a:path w="576580" h="415290">
                <a:moveTo>
                  <a:pt x="287997" y="0"/>
                </a:moveTo>
                <a:lnTo>
                  <a:pt x="16001" y="151631"/>
                </a:lnTo>
                <a:lnTo>
                  <a:pt x="0" y="179343"/>
                </a:lnTo>
                <a:lnTo>
                  <a:pt x="0" y="414986"/>
                </a:lnTo>
                <a:lnTo>
                  <a:pt x="575995" y="414986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51893" y="7237969"/>
            <a:ext cx="419734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45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r>
              <a:rPr sz="1600" b="1" spc="670" dirty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588500" y="6110283"/>
            <a:ext cx="581660" cy="2533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894"/>
              </a:lnSpc>
              <a:spcBef>
                <a:spcPts val="100"/>
              </a:spcBef>
            </a:pP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VZ-26 </a:t>
            </a:r>
            <a:r>
              <a:rPr sz="800" b="1" spc="1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800" b="1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30" dirty="0">
                <a:solidFill>
                  <a:srgbClr val="FFFFFF"/>
                </a:solidFill>
                <a:latin typeface="Arial"/>
                <a:cs typeface="Arial"/>
              </a:rPr>
              <a:t>B1,</a:t>
            </a:r>
            <a:endParaRPr sz="800">
              <a:latin typeface="Arial"/>
              <a:cs typeface="Arial"/>
            </a:endParaRPr>
          </a:p>
          <a:p>
            <a:pPr marL="12700">
              <a:lnSpc>
                <a:spcPts val="894"/>
              </a:lnSpc>
            </a:pPr>
            <a:r>
              <a:rPr sz="800" b="1" spc="-40" dirty="0">
                <a:solidFill>
                  <a:srgbClr val="FFFFFF"/>
                </a:solidFill>
                <a:latin typeface="Arial"/>
                <a:cs typeface="Arial"/>
              </a:rPr>
              <a:t>1300</a:t>
            </a:r>
            <a:r>
              <a:rPr sz="8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15" dirty="0">
                <a:solidFill>
                  <a:srgbClr val="FFFFFF"/>
                </a:solidFill>
                <a:latin typeface="Arial"/>
                <a:cs typeface="Arial"/>
              </a:rPr>
              <a:t>kg</a:t>
            </a:r>
            <a:endParaRPr sz="8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845065" y="407182"/>
            <a:ext cx="1002030" cy="113030"/>
          </a:xfrm>
          <a:custGeom>
            <a:avLst/>
            <a:gdLst/>
            <a:ahLst/>
            <a:cxnLst/>
            <a:rect l="l" t="t" r="r" b="b"/>
            <a:pathLst>
              <a:path w="1002029" h="113029">
                <a:moveTo>
                  <a:pt x="1001941" y="0"/>
                </a:moveTo>
                <a:lnTo>
                  <a:pt x="0" y="101"/>
                </a:lnTo>
                <a:lnTo>
                  <a:pt x="112356" y="112458"/>
                </a:lnTo>
                <a:lnTo>
                  <a:pt x="889482" y="112458"/>
                </a:lnTo>
                <a:lnTo>
                  <a:pt x="10019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98226" y="6350047"/>
            <a:ext cx="1126490" cy="1210310"/>
          </a:xfrm>
          <a:custGeom>
            <a:avLst/>
            <a:gdLst/>
            <a:ahLst/>
            <a:cxnLst/>
            <a:rect l="l" t="t" r="r" b="b"/>
            <a:pathLst>
              <a:path w="1126489" h="1210309">
                <a:moveTo>
                  <a:pt x="563160" y="0"/>
                </a:moveTo>
                <a:lnTo>
                  <a:pt x="25641" y="301444"/>
                </a:lnTo>
                <a:lnTo>
                  <a:pt x="2086" y="333371"/>
                </a:lnTo>
                <a:lnTo>
                  <a:pt x="0" y="345855"/>
                </a:lnTo>
                <a:lnTo>
                  <a:pt x="0" y="936913"/>
                </a:lnTo>
                <a:lnTo>
                  <a:pt x="15875" y="973277"/>
                </a:lnTo>
                <a:lnTo>
                  <a:pt x="421644" y="1209957"/>
                </a:lnTo>
                <a:lnTo>
                  <a:pt x="704667" y="1209957"/>
                </a:lnTo>
                <a:lnTo>
                  <a:pt x="1100670" y="981325"/>
                </a:lnTo>
                <a:lnTo>
                  <a:pt x="1124227" y="949398"/>
                </a:lnTo>
                <a:lnTo>
                  <a:pt x="1126312" y="936913"/>
                </a:lnTo>
                <a:lnTo>
                  <a:pt x="1126312" y="345855"/>
                </a:lnTo>
                <a:lnTo>
                  <a:pt x="1110442" y="309492"/>
                </a:lnTo>
                <a:lnTo>
                  <a:pt x="588797" y="5915"/>
                </a:lnTo>
                <a:lnTo>
                  <a:pt x="56316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85533" y="6464079"/>
            <a:ext cx="1151699" cy="9539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98226" y="6350047"/>
            <a:ext cx="1126490" cy="1210310"/>
          </a:xfrm>
          <a:custGeom>
            <a:avLst/>
            <a:gdLst/>
            <a:ahLst/>
            <a:cxnLst/>
            <a:rect l="l" t="t" r="r" b="b"/>
            <a:pathLst>
              <a:path w="1126489" h="1210309">
                <a:moveTo>
                  <a:pt x="1126312" y="936913"/>
                </a:moveTo>
                <a:lnTo>
                  <a:pt x="1126312" y="345855"/>
                </a:lnTo>
                <a:lnTo>
                  <a:pt x="1124227" y="333371"/>
                </a:lnTo>
                <a:lnTo>
                  <a:pt x="1100670" y="301444"/>
                </a:lnTo>
                <a:lnTo>
                  <a:pt x="588797" y="5915"/>
                </a:lnTo>
                <a:lnTo>
                  <a:pt x="563160" y="0"/>
                </a:lnTo>
                <a:lnTo>
                  <a:pt x="549372" y="1478"/>
                </a:lnTo>
                <a:lnTo>
                  <a:pt x="25641" y="301444"/>
                </a:lnTo>
                <a:lnTo>
                  <a:pt x="2086" y="333371"/>
                </a:lnTo>
                <a:lnTo>
                  <a:pt x="0" y="345855"/>
                </a:lnTo>
                <a:lnTo>
                  <a:pt x="0" y="936913"/>
                </a:lnTo>
                <a:lnTo>
                  <a:pt x="2086" y="949398"/>
                </a:lnTo>
                <a:lnTo>
                  <a:pt x="7700" y="962077"/>
                </a:lnTo>
                <a:lnTo>
                  <a:pt x="15875" y="973277"/>
                </a:lnTo>
                <a:lnTo>
                  <a:pt x="25641" y="981325"/>
                </a:lnTo>
                <a:lnTo>
                  <a:pt x="421644" y="1209957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502894" y="7286961"/>
            <a:ext cx="421640" cy="273050"/>
          </a:xfrm>
          <a:custGeom>
            <a:avLst/>
            <a:gdLst/>
            <a:ahLst/>
            <a:cxnLst/>
            <a:rect l="l" t="t" r="r" b="b"/>
            <a:pathLst>
              <a:path w="421639" h="273050">
                <a:moveTo>
                  <a:pt x="0" y="273043"/>
                </a:moveTo>
                <a:lnTo>
                  <a:pt x="396003" y="44411"/>
                </a:lnTo>
                <a:lnTo>
                  <a:pt x="405775" y="36363"/>
                </a:lnTo>
                <a:lnTo>
                  <a:pt x="413948" y="25163"/>
                </a:lnTo>
                <a:lnTo>
                  <a:pt x="419560" y="12484"/>
                </a:lnTo>
                <a:lnTo>
                  <a:pt x="421644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295819" y="4916017"/>
            <a:ext cx="1691639" cy="1884045"/>
          </a:xfrm>
          <a:custGeom>
            <a:avLst/>
            <a:gdLst/>
            <a:ahLst/>
            <a:cxnLst/>
            <a:rect l="l" t="t" r="r" b="b"/>
            <a:pathLst>
              <a:path w="1691639" h="1884045">
                <a:moveTo>
                  <a:pt x="0" y="0"/>
                </a:moveTo>
                <a:lnTo>
                  <a:pt x="1691639" y="0"/>
                </a:lnTo>
                <a:lnTo>
                  <a:pt x="1691639" y="1883664"/>
                </a:lnTo>
                <a:lnTo>
                  <a:pt x="0" y="1883664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400933" y="5016562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60" h="1684654">
                <a:moveTo>
                  <a:pt x="741386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4" y="9848"/>
                </a:lnTo>
                <a:lnTo>
                  <a:pt x="741386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472933" y="5404742"/>
            <a:ext cx="1410766" cy="90793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295819" y="6451018"/>
            <a:ext cx="1691639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850" b="1" spc="40" dirty="0">
                <a:solidFill>
                  <a:srgbClr val="1C1C1B"/>
                </a:solidFill>
                <a:latin typeface="Arial"/>
                <a:cs typeface="Arial"/>
              </a:rPr>
              <a:t>VZ</a:t>
            </a:r>
            <a:r>
              <a:rPr sz="850" b="1" spc="-4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850" b="1" spc="20" dirty="0">
                <a:solidFill>
                  <a:srgbClr val="1C1C1B"/>
                </a:solidFill>
                <a:latin typeface="Arial"/>
                <a:cs typeface="Arial"/>
              </a:rPr>
              <a:t>O</a:t>
            </a:r>
            <a:endParaRPr sz="85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0" y="792006"/>
            <a:ext cx="2090420" cy="548005"/>
          </a:xfrm>
          <a:custGeom>
            <a:avLst/>
            <a:gdLst/>
            <a:ahLst/>
            <a:cxnLst/>
            <a:rect l="l" t="t" r="r" b="b"/>
            <a:pathLst>
              <a:path w="2090420" h="548005">
                <a:moveTo>
                  <a:pt x="2054063" y="0"/>
                </a:moveTo>
                <a:lnTo>
                  <a:pt x="0" y="0"/>
                </a:lnTo>
                <a:lnTo>
                  <a:pt x="0" y="547471"/>
                </a:lnTo>
                <a:lnTo>
                  <a:pt x="2054063" y="547471"/>
                </a:lnTo>
                <a:lnTo>
                  <a:pt x="2068079" y="544640"/>
                </a:lnTo>
                <a:lnTo>
                  <a:pt x="2079524" y="536922"/>
                </a:lnTo>
                <a:lnTo>
                  <a:pt x="2087239" y="525477"/>
                </a:lnTo>
                <a:lnTo>
                  <a:pt x="2090068" y="511467"/>
                </a:lnTo>
                <a:lnTo>
                  <a:pt x="2090068" y="36004"/>
                </a:lnTo>
                <a:lnTo>
                  <a:pt x="2087239" y="21988"/>
                </a:lnTo>
                <a:lnTo>
                  <a:pt x="2079524" y="10544"/>
                </a:lnTo>
                <a:lnTo>
                  <a:pt x="2068079" y="2828"/>
                </a:lnTo>
                <a:lnTo>
                  <a:pt x="2054063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0" y="1272064"/>
            <a:ext cx="4112895" cy="548005"/>
          </a:xfrm>
          <a:custGeom>
            <a:avLst/>
            <a:gdLst/>
            <a:ahLst/>
            <a:cxnLst/>
            <a:rect l="l" t="t" r="r" b="b"/>
            <a:pathLst>
              <a:path w="4112895" h="548005">
                <a:moveTo>
                  <a:pt x="4076373" y="0"/>
                </a:moveTo>
                <a:lnTo>
                  <a:pt x="0" y="0"/>
                </a:lnTo>
                <a:lnTo>
                  <a:pt x="0" y="547471"/>
                </a:lnTo>
                <a:lnTo>
                  <a:pt x="4076373" y="547471"/>
                </a:lnTo>
                <a:lnTo>
                  <a:pt x="4090382" y="544640"/>
                </a:lnTo>
                <a:lnTo>
                  <a:pt x="4101822" y="536922"/>
                </a:lnTo>
                <a:lnTo>
                  <a:pt x="4109536" y="525477"/>
                </a:lnTo>
                <a:lnTo>
                  <a:pt x="4112365" y="511467"/>
                </a:lnTo>
                <a:lnTo>
                  <a:pt x="4112365" y="36004"/>
                </a:lnTo>
                <a:lnTo>
                  <a:pt x="4109536" y="21988"/>
                </a:lnTo>
                <a:lnTo>
                  <a:pt x="4101822" y="10544"/>
                </a:lnTo>
                <a:lnTo>
                  <a:pt x="4090382" y="2828"/>
                </a:lnTo>
                <a:lnTo>
                  <a:pt x="4076373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0" y="1736121"/>
            <a:ext cx="1270635" cy="437515"/>
          </a:xfrm>
          <a:custGeom>
            <a:avLst/>
            <a:gdLst/>
            <a:ahLst/>
            <a:cxnLst/>
            <a:rect l="l" t="t" r="r" b="b"/>
            <a:pathLst>
              <a:path w="1270635" h="437514">
                <a:moveTo>
                  <a:pt x="1234583" y="0"/>
                </a:moveTo>
                <a:lnTo>
                  <a:pt x="0" y="0"/>
                </a:lnTo>
                <a:lnTo>
                  <a:pt x="0" y="436981"/>
                </a:lnTo>
                <a:lnTo>
                  <a:pt x="1234583" y="436981"/>
                </a:lnTo>
                <a:lnTo>
                  <a:pt x="1248599" y="434152"/>
                </a:lnTo>
                <a:lnTo>
                  <a:pt x="1260043" y="426437"/>
                </a:lnTo>
                <a:lnTo>
                  <a:pt x="1267759" y="414993"/>
                </a:lnTo>
                <a:lnTo>
                  <a:pt x="1270588" y="400977"/>
                </a:lnTo>
                <a:lnTo>
                  <a:pt x="1270588" y="36004"/>
                </a:lnTo>
                <a:lnTo>
                  <a:pt x="1267759" y="21988"/>
                </a:lnTo>
                <a:lnTo>
                  <a:pt x="1260043" y="10544"/>
                </a:lnTo>
                <a:lnTo>
                  <a:pt x="1248599" y="2828"/>
                </a:lnTo>
                <a:lnTo>
                  <a:pt x="1234583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379700" y="761570"/>
            <a:ext cx="3632835" cy="137731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 marR="5080">
              <a:lnSpc>
                <a:spcPts val="3779"/>
              </a:lnSpc>
              <a:spcBef>
                <a:spcPts val="675"/>
              </a:spcBef>
            </a:pPr>
            <a:r>
              <a:rPr sz="3600" spc="45" dirty="0"/>
              <a:t>MULTI-  </a:t>
            </a:r>
            <a:r>
              <a:rPr sz="3600" spc="110" dirty="0"/>
              <a:t>T</a:t>
            </a:r>
            <a:r>
              <a:rPr sz="3600" spc="330" dirty="0"/>
              <a:t>R</a:t>
            </a:r>
            <a:r>
              <a:rPr sz="3600" spc="-45" dirty="0"/>
              <a:t>A</a:t>
            </a:r>
            <a:r>
              <a:rPr sz="3600" spc="140" dirty="0"/>
              <a:t>N</a:t>
            </a:r>
            <a:r>
              <a:rPr sz="3600" spc="114" dirty="0"/>
              <a:t>S</a:t>
            </a:r>
            <a:r>
              <a:rPr sz="3600" spc="170" dirty="0"/>
              <a:t>P</a:t>
            </a:r>
            <a:r>
              <a:rPr sz="3600" spc="-15" dirty="0"/>
              <a:t>O</a:t>
            </a:r>
            <a:r>
              <a:rPr sz="3600" spc="60" dirty="0"/>
              <a:t>R</a:t>
            </a:r>
            <a:r>
              <a:rPr sz="3600" spc="-70" dirty="0"/>
              <a:t>T</a:t>
            </a:r>
            <a:r>
              <a:rPr sz="3600" spc="5" dirty="0"/>
              <a:t>E</a:t>
            </a:r>
            <a:r>
              <a:rPr sz="3600" spc="140" dirty="0"/>
              <a:t>R</a:t>
            </a:r>
            <a:endParaRPr sz="3600"/>
          </a:p>
          <a:p>
            <a:pPr marL="47625">
              <a:lnSpc>
                <a:spcPts val="2510"/>
              </a:lnSpc>
            </a:pPr>
            <a:r>
              <a:rPr spc="100" dirty="0"/>
              <a:t>VZ</a:t>
            </a:r>
            <a:r>
              <a:rPr spc="-105" dirty="0"/>
              <a:t> </a:t>
            </a:r>
            <a:r>
              <a:rPr spc="55" dirty="0"/>
              <a:t>O</a:t>
            </a:r>
          </a:p>
        </p:txBody>
      </p:sp>
      <p:pic>
        <p:nvPicPr>
          <p:cNvPr id="25" name="Obraz 24">
            <a:extLst>
              <a:ext uri="{FF2B5EF4-FFF2-40B4-BE49-F238E27FC236}">
                <a16:creationId xmlns:a16="http://schemas.microsoft.com/office/drawing/2014/main" id="{0C33E93B-EF8C-98D6-8324-795C1DA587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122" y="64200"/>
            <a:ext cx="1259758" cy="381000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1999" y="7295453"/>
            <a:ext cx="9442450" cy="0"/>
          </a:xfrm>
          <a:custGeom>
            <a:avLst/>
            <a:gdLst/>
            <a:ahLst/>
            <a:cxnLst/>
            <a:rect l="l" t="t" r="r" b="b"/>
            <a:pathLst>
              <a:path w="9442450">
                <a:moveTo>
                  <a:pt x="0" y="0"/>
                </a:moveTo>
                <a:lnTo>
                  <a:pt x="9442069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351561" y="1288275"/>
            <a:ext cx="4036694" cy="2565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005914" y="444854"/>
            <a:ext cx="7491730" cy="0"/>
          </a:xfrm>
          <a:custGeom>
            <a:avLst/>
            <a:gdLst/>
            <a:ahLst/>
            <a:cxnLst/>
            <a:rect l="l" t="t" r="r" b="b"/>
            <a:pathLst>
              <a:path w="7491730">
                <a:moveTo>
                  <a:pt x="0" y="0"/>
                </a:moveTo>
                <a:lnTo>
                  <a:pt x="7491145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599756" y="953530"/>
            <a:ext cx="5327142" cy="32619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55379" y="279499"/>
            <a:ext cx="128270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spc="155" dirty="0">
                <a:solidFill>
                  <a:srgbClr val="1C1C1B"/>
                </a:solidFill>
                <a:latin typeface="Arial"/>
                <a:cs typeface="Arial"/>
              </a:rPr>
              <a:t>VZ</a:t>
            </a:r>
            <a:r>
              <a:rPr sz="4000" b="1" spc="5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4000" b="1" spc="95" dirty="0">
                <a:solidFill>
                  <a:srgbClr val="1C1C1B"/>
                </a:solidFill>
                <a:latin typeface="Arial"/>
                <a:cs typeface="Arial"/>
              </a:rPr>
              <a:t>O</a:t>
            </a:r>
            <a:endParaRPr sz="40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9942472" y="7145018"/>
            <a:ext cx="576580" cy="415290"/>
          </a:xfrm>
          <a:custGeom>
            <a:avLst/>
            <a:gdLst/>
            <a:ahLst/>
            <a:cxnLst/>
            <a:rect l="l" t="t" r="r" b="b"/>
            <a:pathLst>
              <a:path w="576579" h="415290">
                <a:moveTo>
                  <a:pt x="287997" y="0"/>
                </a:moveTo>
                <a:lnTo>
                  <a:pt x="15989" y="151631"/>
                </a:lnTo>
                <a:lnTo>
                  <a:pt x="0" y="179343"/>
                </a:lnTo>
                <a:lnTo>
                  <a:pt x="0" y="414986"/>
                </a:lnTo>
                <a:lnTo>
                  <a:pt x="575995" y="414986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0020777" y="7237969"/>
            <a:ext cx="419734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45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r>
              <a:rPr sz="1600" b="1" spc="67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9605207" y="244567"/>
            <a:ext cx="660902" cy="32886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467204" y="4846041"/>
            <a:ext cx="1427924" cy="90820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765323" y="4794657"/>
            <a:ext cx="422275" cy="92710"/>
          </a:xfrm>
          <a:custGeom>
            <a:avLst/>
            <a:gdLst/>
            <a:ahLst/>
            <a:cxnLst/>
            <a:rect l="l" t="t" r="r" b="b"/>
            <a:pathLst>
              <a:path w="422275" h="92710">
                <a:moveTo>
                  <a:pt x="0" y="92468"/>
                </a:moveTo>
                <a:lnTo>
                  <a:pt x="422020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762876" y="4875961"/>
            <a:ext cx="5080" cy="22860"/>
          </a:xfrm>
          <a:custGeom>
            <a:avLst/>
            <a:gdLst/>
            <a:ahLst/>
            <a:cxnLst/>
            <a:rect l="l" t="t" r="r" b="b"/>
            <a:pathLst>
              <a:path w="5079" h="22860">
                <a:moveTo>
                  <a:pt x="0" y="0"/>
                </a:moveTo>
                <a:lnTo>
                  <a:pt x="4889" y="22326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 rot="1020000">
            <a:off x="9292835" y="4806190"/>
            <a:ext cx="320052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75" dirty="0">
                <a:solidFill>
                  <a:srgbClr val="154194"/>
                </a:solidFill>
                <a:latin typeface="Arial"/>
                <a:cs typeface="Arial"/>
              </a:rPr>
              <a:t>2500</a:t>
            </a:r>
            <a:r>
              <a:rPr sz="500" b="1" spc="-5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 rot="20880000">
            <a:off x="8810534" y="4772489"/>
            <a:ext cx="318807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75" dirty="0">
                <a:solidFill>
                  <a:srgbClr val="154194"/>
                </a:solidFill>
                <a:latin typeface="Arial"/>
                <a:cs typeface="Arial"/>
              </a:rPr>
              <a:t>1240</a:t>
            </a:r>
            <a:r>
              <a:rPr sz="500" b="1" spc="-5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9189764" y="4795418"/>
            <a:ext cx="502920" cy="157480"/>
          </a:xfrm>
          <a:custGeom>
            <a:avLst/>
            <a:gdLst/>
            <a:ahLst/>
            <a:cxnLst/>
            <a:rect l="l" t="t" r="r" b="b"/>
            <a:pathLst>
              <a:path w="502920" h="157479">
                <a:moveTo>
                  <a:pt x="0" y="0"/>
                </a:moveTo>
                <a:lnTo>
                  <a:pt x="502310" y="157327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186347" y="4784507"/>
            <a:ext cx="6985" cy="22225"/>
          </a:xfrm>
          <a:custGeom>
            <a:avLst/>
            <a:gdLst/>
            <a:ahLst/>
            <a:cxnLst/>
            <a:rect l="l" t="t" r="r" b="b"/>
            <a:pathLst>
              <a:path w="6984" h="22225">
                <a:moveTo>
                  <a:pt x="0" y="21818"/>
                </a:moveTo>
                <a:lnTo>
                  <a:pt x="6832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688658" y="4941828"/>
            <a:ext cx="6985" cy="22225"/>
          </a:xfrm>
          <a:custGeom>
            <a:avLst/>
            <a:gdLst/>
            <a:ahLst/>
            <a:cxnLst/>
            <a:rect l="l" t="t" r="r" b="b"/>
            <a:pathLst>
              <a:path w="6984" h="22225">
                <a:moveTo>
                  <a:pt x="0" y="21818"/>
                </a:moveTo>
                <a:lnTo>
                  <a:pt x="6832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752961" y="5056034"/>
            <a:ext cx="2540" cy="368300"/>
          </a:xfrm>
          <a:custGeom>
            <a:avLst/>
            <a:gdLst/>
            <a:ahLst/>
            <a:cxnLst/>
            <a:rect l="l" t="t" r="r" b="b"/>
            <a:pathLst>
              <a:path w="2540" h="368300">
                <a:moveTo>
                  <a:pt x="2438" y="367880"/>
                </a:moveTo>
                <a:lnTo>
                  <a:pt x="0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9743971" y="5423837"/>
            <a:ext cx="22860" cy="635"/>
          </a:xfrm>
          <a:custGeom>
            <a:avLst/>
            <a:gdLst/>
            <a:ahLst/>
            <a:cxnLst/>
            <a:rect l="l" t="t" r="r" b="b"/>
            <a:pathLst>
              <a:path w="22859" h="635">
                <a:moveTo>
                  <a:pt x="0" y="152"/>
                </a:moveTo>
                <a:lnTo>
                  <a:pt x="22860" y="152"/>
                </a:lnTo>
                <a:lnTo>
                  <a:pt x="22860" y="0"/>
                </a:lnTo>
                <a:lnTo>
                  <a:pt x="0" y="0"/>
                </a:lnTo>
                <a:lnTo>
                  <a:pt x="0" y="152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9741537" y="5055961"/>
            <a:ext cx="22860" cy="635"/>
          </a:xfrm>
          <a:custGeom>
            <a:avLst/>
            <a:gdLst/>
            <a:ahLst/>
            <a:cxnLst/>
            <a:rect l="l" t="t" r="r" b="b"/>
            <a:pathLst>
              <a:path w="22859" h="635">
                <a:moveTo>
                  <a:pt x="0" y="152"/>
                </a:moveTo>
                <a:lnTo>
                  <a:pt x="22860" y="152"/>
                </a:lnTo>
                <a:lnTo>
                  <a:pt x="22860" y="0"/>
                </a:lnTo>
                <a:lnTo>
                  <a:pt x="0" y="0"/>
                </a:lnTo>
                <a:lnTo>
                  <a:pt x="0" y="152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9768211" y="5070959"/>
            <a:ext cx="92075" cy="335915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500" b="1" spc="65" dirty="0">
                <a:solidFill>
                  <a:srgbClr val="154194"/>
                </a:solidFill>
                <a:latin typeface="Arial"/>
                <a:cs typeface="Arial"/>
              </a:rPr>
              <a:t>1235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 mm</a:t>
            </a:r>
            <a:endParaRPr sz="5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985963" y="5861959"/>
            <a:ext cx="31750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55" dirty="0">
                <a:solidFill>
                  <a:srgbClr val="1C1C1B"/>
                </a:solidFill>
                <a:latin typeface="Arial"/>
                <a:cs typeface="Arial"/>
              </a:rPr>
              <a:t>V</a:t>
            </a:r>
            <a:r>
              <a:rPr sz="700" b="1" spc="-5" dirty="0">
                <a:solidFill>
                  <a:srgbClr val="1C1C1B"/>
                </a:solidFill>
                <a:latin typeface="Arial"/>
                <a:cs typeface="Arial"/>
              </a:rPr>
              <a:t>Z</a:t>
            </a: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-</a:t>
            </a:r>
            <a:r>
              <a:rPr sz="700" b="1" spc="-25" dirty="0">
                <a:solidFill>
                  <a:srgbClr val="1C1C1B"/>
                </a:solidFill>
                <a:latin typeface="Arial"/>
                <a:cs typeface="Arial"/>
              </a:rPr>
              <a:t>2</a:t>
            </a:r>
            <a:r>
              <a:rPr sz="700" b="1" spc="-20" dirty="0">
                <a:solidFill>
                  <a:srgbClr val="1C1C1B"/>
                </a:solidFill>
                <a:latin typeface="Arial"/>
                <a:cs typeface="Arial"/>
              </a:rPr>
              <a:t>6</a:t>
            </a:r>
            <a:r>
              <a:rPr sz="700" b="1" spc="-30" dirty="0">
                <a:solidFill>
                  <a:srgbClr val="1C1C1B"/>
                </a:solidFill>
                <a:latin typeface="Arial"/>
                <a:cs typeface="Arial"/>
              </a:rPr>
              <a:t>0</a:t>
            </a:r>
            <a:endParaRPr sz="7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8412369" y="4413180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4" y="9848"/>
                </a:lnTo>
                <a:lnTo>
                  <a:pt x="741386" y="0"/>
                </a:lnTo>
                <a:lnTo>
                  <a:pt x="719464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905039" y="4846041"/>
            <a:ext cx="1427938" cy="90820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203160" y="4794657"/>
            <a:ext cx="422275" cy="92710"/>
          </a:xfrm>
          <a:custGeom>
            <a:avLst/>
            <a:gdLst/>
            <a:ahLst/>
            <a:cxnLst/>
            <a:rect l="l" t="t" r="r" b="b"/>
            <a:pathLst>
              <a:path w="422275" h="92710">
                <a:moveTo>
                  <a:pt x="0" y="92468"/>
                </a:moveTo>
                <a:lnTo>
                  <a:pt x="422020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200714" y="4875961"/>
            <a:ext cx="5080" cy="22860"/>
          </a:xfrm>
          <a:custGeom>
            <a:avLst/>
            <a:gdLst/>
            <a:ahLst/>
            <a:cxnLst/>
            <a:rect l="l" t="t" r="r" b="b"/>
            <a:pathLst>
              <a:path w="5079" h="22860">
                <a:moveTo>
                  <a:pt x="0" y="0"/>
                </a:moveTo>
                <a:lnTo>
                  <a:pt x="4889" y="22326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 rot="1020000">
            <a:off x="7732676" y="4806188"/>
            <a:ext cx="316319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65" dirty="0">
                <a:solidFill>
                  <a:srgbClr val="154194"/>
                </a:solidFill>
                <a:latin typeface="Arial"/>
                <a:cs typeface="Arial"/>
              </a:rPr>
              <a:t>1760</a:t>
            </a:r>
            <a:r>
              <a:rPr sz="500" b="1" spc="-4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 rot="20880000">
            <a:off x="7249044" y="4772490"/>
            <a:ext cx="317563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1095</a:t>
            </a:r>
            <a:r>
              <a:rPr sz="500" b="1" spc="-5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7627601" y="4795418"/>
            <a:ext cx="502920" cy="157480"/>
          </a:xfrm>
          <a:custGeom>
            <a:avLst/>
            <a:gdLst/>
            <a:ahLst/>
            <a:cxnLst/>
            <a:rect l="l" t="t" r="r" b="b"/>
            <a:pathLst>
              <a:path w="502920" h="157479">
                <a:moveTo>
                  <a:pt x="0" y="0"/>
                </a:moveTo>
                <a:lnTo>
                  <a:pt x="502310" y="157327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624185" y="4784507"/>
            <a:ext cx="6985" cy="22225"/>
          </a:xfrm>
          <a:custGeom>
            <a:avLst/>
            <a:gdLst/>
            <a:ahLst/>
            <a:cxnLst/>
            <a:rect l="l" t="t" r="r" b="b"/>
            <a:pathLst>
              <a:path w="6984" h="22225">
                <a:moveTo>
                  <a:pt x="0" y="21818"/>
                </a:moveTo>
                <a:lnTo>
                  <a:pt x="6832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8126494" y="4941828"/>
            <a:ext cx="6985" cy="22225"/>
          </a:xfrm>
          <a:custGeom>
            <a:avLst/>
            <a:gdLst/>
            <a:ahLst/>
            <a:cxnLst/>
            <a:rect l="l" t="t" r="r" b="b"/>
            <a:pathLst>
              <a:path w="6984" h="22225">
                <a:moveTo>
                  <a:pt x="0" y="21818"/>
                </a:moveTo>
                <a:lnTo>
                  <a:pt x="6832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8190799" y="5056034"/>
            <a:ext cx="2540" cy="368300"/>
          </a:xfrm>
          <a:custGeom>
            <a:avLst/>
            <a:gdLst/>
            <a:ahLst/>
            <a:cxnLst/>
            <a:rect l="l" t="t" r="r" b="b"/>
            <a:pathLst>
              <a:path w="2540" h="368300">
                <a:moveTo>
                  <a:pt x="2438" y="367880"/>
                </a:moveTo>
                <a:lnTo>
                  <a:pt x="0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8181807" y="5423837"/>
            <a:ext cx="22860" cy="635"/>
          </a:xfrm>
          <a:custGeom>
            <a:avLst/>
            <a:gdLst/>
            <a:ahLst/>
            <a:cxnLst/>
            <a:rect l="l" t="t" r="r" b="b"/>
            <a:pathLst>
              <a:path w="22859" h="635">
                <a:moveTo>
                  <a:pt x="0" y="152"/>
                </a:moveTo>
                <a:lnTo>
                  <a:pt x="22860" y="152"/>
                </a:lnTo>
                <a:lnTo>
                  <a:pt x="22860" y="0"/>
                </a:lnTo>
                <a:lnTo>
                  <a:pt x="0" y="0"/>
                </a:lnTo>
                <a:lnTo>
                  <a:pt x="0" y="152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8179374" y="5055961"/>
            <a:ext cx="22860" cy="635"/>
          </a:xfrm>
          <a:custGeom>
            <a:avLst/>
            <a:gdLst/>
            <a:ahLst/>
            <a:cxnLst/>
            <a:rect l="l" t="t" r="r" b="b"/>
            <a:pathLst>
              <a:path w="22859" h="635">
                <a:moveTo>
                  <a:pt x="0" y="152"/>
                </a:moveTo>
                <a:lnTo>
                  <a:pt x="22860" y="152"/>
                </a:lnTo>
                <a:lnTo>
                  <a:pt x="22860" y="0"/>
                </a:lnTo>
                <a:lnTo>
                  <a:pt x="0" y="0"/>
                </a:lnTo>
                <a:lnTo>
                  <a:pt x="0" y="152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8206047" y="5070959"/>
            <a:ext cx="92075" cy="335915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500" b="1" spc="65" dirty="0">
                <a:solidFill>
                  <a:srgbClr val="154194"/>
                </a:solidFill>
                <a:latin typeface="Arial"/>
                <a:cs typeface="Arial"/>
              </a:rPr>
              <a:t>1235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 mm</a:t>
            </a:r>
            <a:endParaRPr sz="5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426979" y="5861959"/>
            <a:ext cx="31115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55" dirty="0">
                <a:solidFill>
                  <a:srgbClr val="1C1C1B"/>
                </a:solidFill>
                <a:latin typeface="Arial"/>
                <a:cs typeface="Arial"/>
              </a:rPr>
              <a:t>V</a:t>
            </a: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Z</a:t>
            </a:r>
            <a:r>
              <a:rPr sz="700" b="1" spc="-40" dirty="0">
                <a:solidFill>
                  <a:srgbClr val="1C1C1B"/>
                </a:solidFill>
                <a:latin typeface="Arial"/>
                <a:cs typeface="Arial"/>
              </a:rPr>
              <a:t>-1</a:t>
            </a:r>
            <a:r>
              <a:rPr sz="700" b="1" spc="-20" dirty="0">
                <a:solidFill>
                  <a:srgbClr val="1C1C1B"/>
                </a:solidFill>
                <a:latin typeface="Arial"/>
                <a:cs typeface="Arial"/>
              </a:rPr>
              <a:t>8</a:t>
            </a:r>
            <a:r>
              <a:rPr sz="700" b="1" spc="-30" dirty="0">
                <a:solidFill>
                  <a:srgbClr val="1C1C1B"/>
                </a:solidFill>
                <a:latin typeface="Arial"/>
                <a:cs typeface="Arial"/>
              </a:rPr>
              <a:t>0</a:t>
            </a:r>
            <a:endParaRPr sz="70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6850207" y="4413180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4" y="9848"/>
                </a:lnTo>
                <a:lnTo>
                  <a:pt x="741381" y="0"/>
                </a:lnTo>
                <a:lnTo>
                  <a:pt x="719462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1" y="1684286"/>
                </a:lnTo>
                <a:lnTo>
                  <a:pt x="763300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7604287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768381" y="0"/>
                </a:moveTo>
                <a:lnTo>
                  <a:pt x="713689" y="13496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2" y="1303764"/>
                </a:lnTo>
                <a:lnTo>
                  <a:pt x="54708" y="1344380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93" y="1344368"/>
                </a:lnTo>
                <a:lnTo>
                  <a:pt x="1521113" y="1303762"/>
                </a:lnTo>
                <a:lnTo>
                  <a:pt x="1536763" y="1249651"/>
                </a:lnTo>
                <a:lnTo>
                  <a:pt x="1536763" y="488692"/>
                </a:lnTo>
                <a:lnTo>
                  <a:pt x="1521112" y="434586"/>
                </a:lnTo>
                <a:lnTo>
                  <a:pt x="1482077" y="393976"/>
                </a:lnTo>
                <a:lnTo>
                  <a:pt x="823074" y="13496"/>
                </a:lnTo>
                <a:lnTo>
                  <a:pt x="7683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604287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1536763" y="1249651"/>
                </a:moveTo>
                <a:lnTo>
                  <a:pt x="1536763" y="488692"/>
                </a:lnTo>
                <a:lnTo>
                  <a:pt x="1532603" y="461239"/>
                </a:lnTo>
                <a:lnTo>
                  <a:pt x="1503775" y="411306"/>
                </a:lnTo>
                <a:lnTo>
                  <a:pt x="823074" y="13496"/>
                </a:lnTo>
                <a:lnTo>
                  <a:pt x="768381" y="0"/>
                </a:lnTo>
                <a:lnTo>
                  <a:pt x="739549" y="3374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1" y="1303762"/>
                </a:lnTo>
                <a:lnTo>
                  <a:pt x="54686" y="1344368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77" y="1344380"/>
                </a:lnTo>
                <a:lnTo>
                  <a:pt x="1521112" y="1303764"/>
                </a:lnTo>
                <a:lnTo>
                  <a:pt x="1536763" y="1249651"/>
                </a:lnTo>
                <a:close/>
              </a:path>
            </a:pathLst>
          </a:custGeom>
          <a:ln w="540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7631287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741386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4" y="9848"/>
                </a:lnTo>
                <a:lnTo>
                  <a:pt x="7413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7686120" y="6198832"/>
            <a:ext cx="1427932" cy="90818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7984241" y="6147441"/>
            <a:ext cx="422275" cy="92710"/>
          </a:xfrm>
          <a:custGeom>
            <a:avLst/>
            <a:gdLst/>
            <a:ahLst/>
            <a:cxnLst/>
            <a:rect l="l" t="t" r="r" b="b"/>
            <a:pathLst>
              <a:path w="422275" h="92710">
                <a:moveTo>
                  <a:pt x="0" y="92468"/>
                </a:moveTo>
                <a:lnTo>
                  <a:pt x="422020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7981794" y="6228744"/>
            <a:ext cx="5080" cy="22860"/>
          </a:xfrm>
          <a:custGeom>
            <a:avLst/>
            <a:gdLst/>
            <a:ahLst/>
            <a:cxnLst/>
            <a:rect l="l" t="t" r="r" b="b"/>
            <a:pathLst>
              <a:path w="5079" h="22860">
                <a:moveTo>
                  <a:pt x="0" y="0"/>
                </a:moveTo>
                <a:lnTo>
                  <a:pt x="4889" y="22326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 rot="1020000">
            <a:off x="8511652" y="6158973"/>
            <a:ext cx="320675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75" dirty="0">
                <a:solidFill>
                  <a:srgbClr val="154194"/>
                </a:solidFill>
                <a:latin typeface="Arial"/>
                <a:cs typeface="Arial"/>
              </a:rPr>
              <a:t>2060</a:t>
            </a:r>
            <a:r>
              <a:rPr sz="500" b="1" spc="-5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 rot="20880000">
            <a:off x="8029451" y="6125273"/>
            <a:ext cx="318807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75" dirty="0">
                <a:solidFill>
                  <a:srgbClr val="154194"/>
                </a:solidFill>
                <a:latin typeface="Arial"/>
                <a:cs typeface="Arial"/>
              </a:rPr>
              <a:t>1240</a:t>
            </a:r>
            <a:r>
              <a:rPr sz="500" b="1" spc="-5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8408682" y="6148202"/>
            <a:ext cx="502920" cy="157480"/>
          </a:xfrm>
          <a:custGeom>
            <a:avLst/>
            <a:gdLst/>
            <a:ahLst/>
            <a:cxnLst/>
            <a:rect l="l" t="t" r="r" b="b"/>
            <a:pathLst>
              <a:path w="502920" h="157479">
                <a:moveTo>
                  <a:pt x="0" y="0"/>
                </a:moveTo>
                <a:lnTo>
                  <a:pt x="502310" y="157327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8405266" y="6137291"/>
            <a:ext cx="6985" cy="22225"/>
          </a:xfrm>
          <a:custGeom>
            <a:avLst/>
            <a:gdLst/>
            <a:ahLst/>
            <a:cxnLst/>
            <a:rect l="l" t="t" r="r" b="b"/>
            <a:pathLst>
              <a:path w="6984" h="22225">
                <a:moveTo>
                  <a:pt x="0" y="21818"/>
                </a:moveTo>
                <a:lnTo>
                  <a:pt x="6832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8907576" y="6294612"/>
            <a:ext cx="6985" cy="22225"/>
          </a:xfrm>
          <a:custGeom>
            <a:avLst/>
            <a:gdLst/>
            <a:ahLst/>
            <a:cxnLst/>
            <a:rect l="l" t="t" r="r" b="b"/>
            <a:pathLst>
              <a:path w="6984" h="22225">
                <a:moveTo>
                  <a:pt x="0" y="21818"/>
                </a:moveTo>
                <a:lnTo>
                  <a:pt x="6832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8971879" y="6408816"/>
            <a:ext cx="2540" cy="368300"/>
          </a:xfrm>
          <a:custGeom>
            <a:avLst/>
            <a:gdLst/>
            <a:ahLst/>
            <a:cxnLst/>
            <a:rect l="l" t="t" r="r" b="b"/>
            <a:pathLst>
              <a:path w="2540" h="368300">
                <a:moveTo>
                  <a:pt x="2438" y="367880"/>
                </a:moveTo>
                <a:lnTo>
                  <a:pt x="0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8962889" y="6776621"/>
            <a:ext cx="22860" cy="635"/>
          </a:xfrm>
          <a:custGeom>
            <a:avLst/>
            <a:gdLst/>
            <a:ahLst/>
            <a:cxnLst/>
            <a:rect l="l" t="t" r="r" b="b"/>
            <a:pathLst>
              <a:path w="22859" h="634">
                <a:moveTo>
                  <a:pt x="0" y="152"/>
                </a:moveTo>
                <a:lnTo>
                  <a:pt x="22860" y="152"/>
                </a:lnTo>
                <a:lnTo>
                  <a:pt x="22860" y="0"/>
                </a:lnTo>
                <a:lnTo>
                  <a:pt x="0" y="0"/>
                </a:lnTo>
                <a:lnTo>
                  <a:pt x="0" y="152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8960456" y="6408745"/>
            <a:ext cx="22860" cy="635"/>
          </a:xfrm>
          <a:custGeom>
            <a:avLst/>
            <a:gdLst/>
            <a:ahLst/>
            <a:cxnLst/>
            <a:rect l="l" t="t" r="r" b="b"/>
            <a:pathLst>
              <a:path w="22859" h="635">
                <a:moveTo>
                  <a:pt x="0" y="152"/>
                </a:moveTo>
                <a:lnTo>
                  <a:pt x="22860" y="152"/>
                </a:lnTo>
                <a:lnTo>
                  <a:pt x="22860" y="0"/>
                </a:lnTo>
                <a:lnTo>
                  <a:pt x="0" y="0"/>
                </a:lnTo>
                <a:lnTo>
                  <a:pt x="0" y="152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 txBox="1"/>
          <p:nvPr/>
        </p:nvSpPr>
        <p:spPr>
          <a:xfrm>
            <a:off x="8987129" y="6423743"/>
            <a:ext cx="92075" cy="335915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500" b="1" spc="65" dirty="0">
                <a:solidFill>
                  <a:srgbClr val="154194"/>
                </a:solidFill>
                <a:latin typeface="Arial"/>
                <a:cs typeface="Arial"/>
              </a:rPr>
              <a:t>1235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 mm</a:t>
            </a:r>
            <a:endParaRPr sz="5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8182710" y="7201425"/>
            <a:ext cx="36195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VZ-23</a:t>
            </a:r>
            <a:r>
              <a:rPr sz="700" b="1" spc="-8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15" dirty="0">
                <a:solidFill>
                  <a:srgbClr val="1C1C1B"/>
                </a:solidFill>
                <a:latin typeface="Arial"/>
                <a:cs typeface="Arial"/>
              </a:rPr>
              <a:t>O</a:t>
            </a:r>
            <a:endParaRPr sz="700">
              <a:latin typeface="Arial"/>
              <a:cs typeface="Arial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7631287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4" y="9848"/>
                </a:lnTo>
                <a:lnTo>
                  <a:pt x="741386" y="0"/>
                </a:lnTo>
                <a:lnTo>
                  <a:pt x="719464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042125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768381" y="0"/>
                </a:moveTo>
                <a:lnTo>
                  <a:pt x="713689" y="13496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2" y="1303764"/>
                </a:lnTo>
                <a:lnTo>
                  <a:pt x="54708" y="1344380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93" y="1344368"/>
                </a:lnTo>
                <a:lnTo>
                  <a:pt x="1521113" y="1303762"/>
                </a:lnTo>
                <a:lnTo>
                  <a:pt x="1536763" y="1249651"/>
                </a:lnTo>
                <a:lnTo>
                  <a:pt x="1536763" y="488692"/>
                </a:lnTo>
                <a:lnTo>
                  <a:pt x="1521112" y="434586"/>
                </a:lnTo>
                <a:lnTo>
                  <a:pt x="1482077" y="393976"/>
                </a:lnTo>
                <a:lnTo>
                  <a:pt x="823074" y="13496"/>
                </a:lnTo>
                <a:lnTo>
                  <a:pt x="7683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042125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1536763" y="1249651"/>
                </a:moveTo>
                <a:lnTo>
                  <a:pt x="1536763" y="488692"/>
                </a:lnTo>
                <a:lnTo>
                  <a:pt x="1532603" y="461239"/>
                </a:lnTo>
                <a:lnTo>
                  <a:pt x="1503775" y="411306"/>
                </a:lnTo>
                <a:lnTo>
                  <a:pt x="823074" y="13496"/>
                </a:lnTo>
                <a:lnTo>
                  <a:pt x="768381" y="0"/>
                </a:lnTo>
                <a:lnTo>
                  <a:pt x="739549" y="3374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1" y="1303762"/>
                </a:lnTo>
                <a:lnTo>
                  <a:pt x="54686" y="1344368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77" y="1344380"/>
                </a:lnTo>
                <a:lnTo>
                  <a:pt x="1521112" y="1303764"/>
                </a:lnTo>
                <a:lnTo>
                  <a:pt x="1536763" y="1249651"/>
                </a:lnTo>
                <a:close/>
              </a:path>
            </a:pathLst>
          </a:custGeom>
          <a:ln w="540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069125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741386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3" y="9848"/>
                </a:lnTo>
                <a:lnTo>
                  <a:pt x="7413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123956" y="6198832"/>
            <a:ext cx="1427933" cy="90818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6422077" y="6147441"/>
            <a:ext cx="422275" cy="92710"/>
          </a:xfrm>
          <a:custGeom>
            <a:avLst/>
            <a:gdLst/>
            <a:ahLst/>
            <a:cxnLst/>
            <a:rect l="l" t="t" r="r" b="b"/>
            <a:pathLst>
              <a:path w="422275" h="92710">
                <a:moveTo>
                  <a:pt x="0" y="92468"/>
                </a:moveTo>
                <a:lnTo>
                  <a:pt x="422020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6419631" y="6228744"/>
            <a:ext cx="5080" cy="22860"/>
          </a:xfrm>
          <a:custGeom>
            <a:avLst/>
            <a:gdLst/>
            <a:ahLst/>
            <a:cxnLst/>
            <a:rect l="l" t="t" r="r" b="b"/>
            <a:pathLst>
              <a:path w="5079" h="22860">
                <a:moveTo>
                  <a:pt x="0" y="0"/>
                </a:moveTo>
                <a:lnTo>
                  <a:pt x="4889" y="22326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 txBox="1"/>
          <p:nvPr/>
        </p:nvSpPr>
        <p:spPr>
          <a:xfrm rot="1020000">
            <a:off x="6949488" y="6158973"/>
            <a:ext cx="320675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75" dirty="0">
                <a:solidFill>
                  <a:srgbClr val="154194"/>
                </a:solidFill>
                <a:latin typeface="Arial"/>
                <a:cs typeface="Arial"/>
              </a:rPr>
              <a:t>2060</a:t>
            </a:r>
            <a:r>
              <a:rPr sz="500" b="1" spc="-5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 rot="20880000">
            <a:off x="6467961" y="6125274"/>
            <a:ext cx="317563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1095</a:t>
            </a:r>
            <a:r>
              <a:rPr sz="500" b="1" spc="-5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6846517" y="6148202"/>
            <a:ext cx="502920" cy="157480"/>
          </a:xfrm>
          <a:custGeom>
            <a:avLst/>
            <a:gdLst/>
            <a:ahLst/>
            <a:cxnLst/>
            <a:rect l="l" t="t" r="r" b="b"/>
            <a:pathLst>
              <a:path w="502920" h="157479">
                <a:moveTo>
                  <a:pt x="0" y="0"/>
                </a:moveTo>
                <a:lnTo>
                  <a:pt x="502310" y="157327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6843103" y="6137291"/>
            <a:ext cx="6985" cy="22225"/>
          </a:xfrm>
          <a:custGeom>
            <a:avLst/>
            <a:gdLst/>
            <a:ahLst/>
            <a:cxnLst/>
            <a:rect l="l" t="t" r="r" b="b"/>
            <a:pathLst>
              <a:path w="6984" h="22225">
                <a:moveTo>
                  <a:pt x="0" y="21818"/>
                </a:moveTo>
                <a:lnTo>
                  <a:pt x="6832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7345413" y="6294612"/>
            <a:ext cx="6985" cy="22225"/>
          </a:xfrm>
          <a:custGeom>
            <a:avLst/>
            <a:gdLst/>
            <a:ahLst/>
            <a:cxnLst/>
            <a:rect l="l" t="t" r="r" b="b"/>
            <a:pathLst>
              <a:path w="6984" h="22225">
                <a:moveTo>
                  <a:pt x="0" y="21818"/>
                </a:moveTo>
                <a:lnTo>
                  <a:pt x="6832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7409715" y="6408816"/>
            <a:ext cx="2540" cy="368300"/>
          </a:xfrm>
          <a:custGeom>
            <a:avLst/>
            <a:gdLst/>
            <a:ahLst/>
            <a:cxnLst/>
            <a:rect l="l" t="t" r="r" b="b"/>
            <a:pathLst>
              <a:path w="2540" h="368300">
                <a:moveTo>
                  <a:pt x="2438" y="367880"/>
                </a:moveTo>
                <a:lnTo>
                  <a:pt x="0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7400725" y="6776621"/>
            <a:ext cx="22860" cy="635"/>
          </a:xfrm>
          <a:custGeom>
            <a:avLst/>
            <a:gdLst/>
            <a:ahLst/>
            <a:cxnLst/>
            <a:rect l="l" t="t" r="r" b="b"/>
            <a:pathLst>
              <a:path w="22859" h="634">
                <a:moveTo>
                  <a:pt x="0" y="152"/>
                </a:moveTo>
                <a:lnTo>
                  <a:pt x="22860" y="152"/>
                </a:lnTo>
                <a:lnTo>
                  <a:pt x="22860" y="0"/>
                </a:lnTo>
                <a:lnTo>
                  <a:pt x="0" y="0"/>
                </a:lnTo>
                <a:lnTo>
                  <a:pt x="0" y="152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7398292" y="6408745"/>
            <a:ext cx="22860" cy="635"/>
          </a:xfrm>
          <a:custGeom>
            <a:avLst/>
            <a:gdLst/>
            <a:ahLst/>
            <a:cxnLst/>
            <a:rect l="l" t="t" r="r" b="b"/>
            <a:pathLst>
              <a:path w="22859" h="635">
                <a:moveTo>
                  <a:pt x="0" y="152"/>
                </a:moveTo>
                <a:lnTo>
                  <a:pt x="22860" y="152"/>
                </a:lnTo>
                <a:lnTo>
                  <a:pt x="22860" y="0"/>
                </a:lnTo>
                <a:lnTo>
                  <a:pt x="0" y="0"/>
                </a:lnTo>
                <a:lnTo>
                  <a:pt x="0" y="152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 txBox="1"/>
          <p:nvPr/>
        </p:nvSpPr>
        <p:spPr>
          <a:xfrm>
            <a:off x="7424966" y="6423743"/>
            <a:ext cx="92075" cy="335915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500" b="1" spc="65" dirty="0">
                <a:solidFill>
                  <a:srgbClr val="154194"/>
                </a:solidFill>
                <a:latin typeface="Arial"/>
                <a:cs typeface="Arial"/>
              </a:rPr>
              <a:t>1235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 mm</a:t>
            </a:r>
            <a:endParaRPr sz="500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6621734" y="7201425"/>
            <a:ext cx="35941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-5" dirty="0">
                <a:solidFill>
                  <a:srgbClr val="1C1C1B"/>
                </a:solidFill>
                <a:latin typeface="Arial"/>
                <a:cs typeface="Arial"/>
              </a:rPr>
              <a:t>VZ-21</a:t>
            </a:r>
            <a:r>
              <a:rPr sz="700" b="1" spc="-8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15" dirty="0">
                <a:solidFill>
                  <a:srgbClr val="1C1C1B"/>
                </a:solidFill>
                <a:latin typeface="Arial"/>
                <a:cs typeface="Arial"/>
              </a:rPr>
              <a:t>O</a:t>
            </a:r>
            <a:endParaRPr sz="700">
              <a:latin typeface="Arial"/>
              <a:cs typeface="Arial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6069125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3" y="9848"/>
                </a:lnTo>
                <a:lnTo>
                  <a:pt x="741386" y="0"/>
                </a:lnTo>
                <a:lnTo>
                  <a:pt x="719464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4476598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5" h="1738629">
                <a:moveTo>
                  <a:pt x="768381" y="0"/>
                </a:moveTo>
                <a:lnTo>
                  <a:pt x="713689" y="13496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2" y="1303764"/>
                </a:lnTo>
                <a:lnTo>
                  <a:pt x="54708" y="1344380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93" y="1344368"/>
                </a:lnTo>
                <a:lnTo>
                  <a:pt x="1521113" y="1303762"/>
                </a:lnTo>
                <a:lnTo>
                  <a:pt x="1536763" y="1249651"/>
                </a:lnTo>
                <a:lnTo>
                  <a:pt x="1536763" y="488692"/>
                </a:lnTo>
                <a:lnTo>
                  <a:pt x="1521112" y="434586"/>
                </a:lnTo>
                <a:lnTo>
                  <a:pt x="1482077" y="393976"/>
                </a:lnTo>
                <a:lnTo>
                  <a:pt x="823074" y="13496"/>
                </a:lnTo>
                <a:lnTo>
                  <a:pt x="7683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4476598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5" h="1738629">
                <a:moveTo>
                  <a:pt x="1536763" y="1249651"/>
                </a:moveTo>
                <a:lnTo>
                  <a:pt x="1536763" y="488692"/>
                </a:lnTo>
                <a:lnTo>
                  <a:pt x="1532603" y="461239"/>
                </a:lnTo>
                <a:lnTo>
                  <a:pt x="1503775" y="411306"/>
                </a:lnTo>
                <a:lnTo>
                  <a:pt x="823074" y="13496"/>
                </a:lnTo>
                <a:lnTo>
                  <a:pt x="768381" y="0"/>
                </a:lnTo>
                <a:lnTo>
                  <a:pt x="739549" y="3374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1" y="1303762"/>
                </a:lnTo>
                <a:lnTo>
                  <a:pt x="54686" y="1344368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77" y="1344380"/>
                </a:lnTo>
                <a:lnTo>
                  <a:pt x="1521112" y="1303764"/>
                </a:lnTo>
                <a:lnTo>
                  <a:pt x="1536763" y="1249651"/>
                </a:lnTo>
                <a:close/>
              </a:path>
            </a:pathLst>
          </a:custGeom>
          <a:ln w="540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4503599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60" h="1684654">
                <a:moveTo>
                  <a:pt x="741386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3" y="9848"/>
                </a:lnTo>
                <a:lnTo>
                  <a:pt x="7413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4558436" y="6198832"/>
            <a:ext cx="1427924" cy="90818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4856552" y="6147441"/>
            <a:ext cx="422275" cy="92710"/>
          </a:xfrm>
          <a:custGeom>
            <a:avLst/>
            <a:gdLst/>
            <a:ahLst/>
            <a:cxnLst/>
            <a:rect l="l" t="t" r="r" b="b"/>
            <a:pathLst>
              <a:path w="422275" h="92710">
                <a:moveTo>
                  <a:pt x="0" y="92468"/>
                </a:moveTo>
                <a:lnTo>
                  <a:pt x="422020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4854106" y="6228744"/>
            <a:ext cx="5080" cy="22860"/>
          </a:xfrm>
          <a:custGeom>
            <a:avLst/>
            <a:gdLst/>
            <a:ahLst/>
            <a:cxnLst/>
            <a:rect l="l" t="t" r="r" b="b"/>
            <a:pathLst>
              <a:path w="5079" h="22860">
                <a:moveTo>
                  <a:pt x="0" y="0"/>
                </a:moveTo>
                <a:lnTo>
                  <a:pt x="4889" y="22326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 txBox="1"/>
          <p:nvPr/>
        </p:nvSpPr>
        <p:spPr>
          <a:xfrm rot="1020000">
            <a:off x="5384065" y="6158974"/>
            <a:ext cx="320052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75" dirty="0">
                <a:solidFill>
                  <a:srgbClr val="154194"/>
                </a:solidFill>
                <a:latin typeface="Arial"/>
                <a:cs typeface="Arial"/>
              </a:rPr>
              <a:t>2500</a:t>
            </a:r>
            <a:r>
              <a:rPr sz="500" b="1" spc="-5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79" name="object 79"/>
          <p:cNvSpPr txBox="1"/>
          <p:nvPr/>
        </p:nvSpPr>
        <p:spPr>
          <a:xfrm rot="20880000">
            <a:off x="4901947" y="6125279"/>
            <a:ext cx="318185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1480</a:t>
            </a:r>
            <a:r>
              <a:rPr sz="500" b="1" spc="-4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5280992" y="6148202"/>
            <a:ext cx="502920" cy="157480"/>
          </a:xfrm>
          <a:custGeom>
            <a:avLst/>
            <a:gdLst/>
            <a:ahLst/>
            <a:cxnLst/>
            <a:rect l="l" t="t" r="r" b="b"/>
            <a:pathLst>
              <a:path w="502920" h="157479">
                <a:moveTo>
                  <a:pt x="0" y="0"/>
                </a:moveTo>
                <a:lnTo>
                  <a:pt x="502310" y="157327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5277577" y="6137291"/>
            <a:ext cx="6985" cy="22225"/>
          </a:xfrm>
          <a:custGeom>
            <a:avLst/>
            <a:gdLst/>
            <a:ahLst/>
            <a:cxnLst/>
            <a:rect l="l" t="t" r="r" b="b"/>
            <a:pathLst>
              <a:path w="6985" h="22225">
                <a:moveTo>
                  <a:pt x="0" y="21818"/>
                </a:moveTo>
                <a:lnTo>
                  <a:pt x="6832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5779888" y="6294612"/>
            <a:ext cx="6985" cy="22225"/>
          </a:xfrm>
          <a:custGeom>
            <a:avLst/>
            <a:gdLst/>
            <a:ahLst/>
            <a:cxnLst/>
            <a:rect l="l" t="t" r="r" b="b"/>
            <a:pathLst>
              <a:path w="6985" h="22225">
                <a:moveTo>
                  <a:pt x="0" y="21818"/>
                </a:moveTo>
                <a:lnTo>
                  <a:pt x="6832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5844190" y="6408816"/>
            <a:ext cx="2540" cy="368300"/>
          </a:xfrm>
          <a:custGeom>
            <a:avLst/>
            <a:gdLst/>
            <a:ahLst/>
            <a:cxnLst/>
            <a:rect l="l" t="t" r="r" b="b"/>
            <a:pathLst>
              <a:path w="2539" h="368300">
                <a:moveTo>
                  <a:pt x="2438" y="367880"/>
                </a:moveTo>
                <a:lnTo>
                  <a:pt x="0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5835199" y="6776621"/>
            <a:ext cx="22860" cy="635"/>
          </a:xfrm>
          <a:custGeom>
            <a:avLst/>
            <a:gdLst/>
            <a:ahLst/>
            <a:cxnLst/>
            <a:rect l="l" t="t" r="r" b="b"/>
            <a:pathLst>
              <a:path w="22860" h="634">
                <a:moveTo>
                  <a:pt x="0" y="152"/>
                </a:moveTo>
                <a:lnTo>
                  <a:pt x="22860" y="152"/>
                </a:lnTo>
                <a:lnTo>
                  <a:pt x="22860" y="0"/>
                </a:lnTo>
                <a:lnTo>
                  <a:pt x="0" y="0"/>
                </a:lnTo>
                <a:lnTo>
                  <a:pt x="0" y="152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5832767" y="6408745"/>
            <a:ext cx="22860" cy="635"/>
          </a:xfrm>
          <a:custGeom>
            <a:avLst/>
            <a:gdLst/>
            <a:ahLst/>
            <a:cxnLst/>
            <a:rect l="l" t="t" r="r" b="b"/>
            <a:pathLst>
              <a:path w="22860" h="635">
                <a:moveTo>
                  <a:pt x="0" y="152"/>
                </a:moveTo>
                <a:lnTo>
                  <a:pt x="22860" y="152"/>
                </a:lnTo>
                <a:lnTo>
                  <a:pt x="22860" y="0"/>
                </a:lnTo>
                <a:lnTo>
                  <a:pt x="0" y="0"/>
                </a:lnTo>
                <a:lnTo>
                  <a:pt x="0" y="152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 txBox="1"/>
          <p:nvPr/>
        </p:nvSpPr>
        <p:spPr>
          <a:xfrm>
            <a:off x="5859441" y="6423743"/>
            <a:ext cx="92075" cy="335915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500" b="1" spc="65" dirty="0">
                <a:solidFill>
                  <a:srgbClr val="154194"/>
                </a:solidFill>
                <a:latin typeface="Arial"/>
                <a:cs typeface="Arial"/>
              </a:rPr>
              <a:t>1235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 mm</a:t>
            </a:r>
            <a:endParaRPr sz="500">
              <a:latin typeface="Arial"/>
              <a:cs typeface="Arial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5079334" y="7214743"/>
            <a:ext cx="31178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55" dirty="0">
                <a:solidFill>
                  <a:srgbClr val="1C1C1B"/>
                </a:solidFill>
                <a:latin typeface="Arial"/>
                <a:cs typeface="Arial"/>
              </a:rPr>
              <a:t>V</a:t>
            </a: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Z</a:t>
            </a:r>
            <a:r>
              <a:rPr sz="700" b="1" spc="-10" dirty="0">
                <a:solidFill>
                  <a:srgbClr val="1C1C1B"/>
                </a:solidFill>
                <a:latin typeface="Arial"/>
                <a:cs typeface="Arial"/>
              </a:rPr>
              <a:t>-</a:t>
            </a:r>
            <a:r>
              <a:rPr sz="700" b="1" spc="-30" dirty="0">
                <a:solidFill>
                  <a:srgbClr val="1C1C1B"/>
                </a:solidFill>
                <a:latin typeface="Arial"/>
                <a:cs typeface="Arial"/>
              </a:rPr>
              <a:t>2</a:t>
            </a:r>
            <a:r>
              <a:rPr sz="700" b="1" spc="-45" dirty="0">
                <a:solidFill>
                  <a:srgbClr val="1C1C1B"/>
                </a:solidFill>
                <a:latin typeface="Arial"/>
                <a:cs typeface="Arial"/>
              </a:rPr>
              <a:t>70</a:t>
            </a:r>
            <a:endParaRPr sz="700">
              <a:latin typeface="Arial"/>
              <a:cs typeface="Arial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4503599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60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3" y="9848"/>
                </a:lnTo>
                <a:lnTo>
                  <a:pt x="741386" y="0"/>
                </a:lnTo>
                <a:lnTo>
                  <a:pt x="719464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9942472" y="5812492"/>
            <a:ext cx="576580" cy="654685"/>
          </a:xfrm>
          <a:custGeom>
            <a:avLst/>
            <a:gdLst/>
            <a:ahLst/>
            <a:cxnLst/>
            <a:rect l="l" t="t" r="r" b="b"/>
            <a:pathLst>
              <a:path w="576579" h="654685">
                <a:moveTo>
                  <a:pt x="287997" y="0"/>
                </a:moveTo>
                <a:lnTo>
                  <a:pt x="16002" y="151631"/>
                </a:lnTo>
                <a:lnTo>
                  <a:pt x="0" y="179343"/>
                </a:lnTo>
                <a:lnTo>
                  <a:pt x="0" y="474948"/>
                </a:lnTo>
                <a:lnTo>
                  <a:pt x="271995" y="650462"/>
                </a:lnTo>
                <a:lnTo>
                  <a:pt x="287997" y="654291"/>
                </a:lnTo>
                <a:lnTo>
                  <a:pt x="296513" y="653334"/>
                </a:lnTo>
                <a:lnTo>
                  <a:pt x="559993" y="502659"/>
                </a:lnTo>
                <a:lnTo>
                  <a:pt x="575995" y="474948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10060820" y="5969996"/>
            <a:ext cx="339725" cy="339725"/>
          </a:xfrm>
          <a:custGeom>
            <a:avLst/>
            <a:gdLst/>
            <a:ahLst/>
            <a:cxnLst/>
            <a:rect l="l" t="t" r="r" b="b"/>
            <a:pathLst>
              <a:path w="339725" h="339725">
                <a:moveTo>
                  <a:pt x="169646" y="339305"/>
                </a:moveTo>
                <a:lnTo>
                  <a:pt x="214747" y="333245"/>
                </a:lnTo>
                <a:lnTo>
                  <a:pt x="255273" y="316142"/>
                </a:lnTo>
                <a:lnTo>
                  <a:pt x="289607" y="289615"/>
                </a:lnTo>
                <a:lnTo>
                  <a:pt x="316133" y="255280"/>
                </a:lnTo>
                <a:lnTo>
                  <a:pt x="333233" y="214756"/>
                </a:lnTo>
                <a:lnTo>
                  <a:pt x="339293" y="169659"/>
                </a:lnTo>
                <a:lnTo>
                  <a:pt x="333233" y="124557"/>
                </a:lnTo>
                <a:lnTo>
                  <a:pt x="316133" y="84028"/>
                </a:lnTo>
                <a:lnTo>
                  <a:pt x="289607" y="49691"/>
                </a:lnTo>
                <a:lnTo>
                  <a:pt x="255273" y="23163"/>
                </a:lnTo>
                <a:lnTo>
                  <a:pt x="214747" y="6060"/>
                </a:lnTo>
                <a:lnTo>
                  <a:pt x="169646" y="0"/>
                </a:lnTo>
                <a:lnTo>
                  <a:pt x="124545" y="6060"/>
                </a:lnTo>
                <a:lnTo>
                  <a:pt x="84019" y="23163"/>
                </a:lnTo>
                <a:lnTo>
                  <a:pt x="49685" y="49691"/>
                </a:lnTo>
                <a:lnTo>
                  <a:pt x="23160" y="84028"/>
                </a:lnTo>
                <a:lnTo>
                  <a:pt x="6059" y="124557"/>
                </a:lnTo>
                <a:lnTo>
                  <a:pt x="0" y="169659"/>
                </a:lnTo>
                <a:lnTo>
                  <a:pt x="6059" y="214756"/>
                </a:lnTo>
                <a:lnTo>
                  <a:pt x="23160" y="255280"/>
                </a:lnTo>
                <a:lnTo>
                  <a:pt x="49685" y="289615"/>
                </a:lnTo>
                <a:lnTo>
                  <a:pt x="84019" y="316142"/>
                </a:lnTo>
                <a:lnTo>
                  <a:pt x="124545" y="333245"/>
                </a:lnTo>
                <a:lnTo>
                  <a:pt x="169646" y="339305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 txBox="1"/>
          <p:nvPr/>
        </p:nvSpPr>
        <p:spPr>
          <a:xfrm>
            <a:off x="10083648" y="5958367"/>
            <a:ext cx="298450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spc="-235" dirty="0">
                <a:solidFill>
                  <a:srgbClr val="FFFFFF"/>
                </a:solidFill>
                <a:latin typeface="Arial Narrow"/>
                <a:cs typeface="Arial Narrow"/>
              </a:rPr>
              <a:t>1</a:t>
            </a:r>
            <a:r>
              <a:rPr sz="1950" spc="-229" dirty="0">
                <a:solidFill>
                  <a:srgbClr val="FFFFFF"/>
                </a:solidFill>
                <a:latin typeface="Arial Narrow"/>
                <a:cs typeface="Arial Narrow"/>
              </a:rPr>
              <a:t>3</a:t>
            </a:r>
            <a:r>
              <a:rPr sz="1950" spc="-75" dirty="0">
                <a:solidFill>
                  <a:srgbClr val="FFFFFF"/>
                </a:solidFill>
                <a:latin typeface="Arial Narrow"/>
                <a:cs typeface="Arial Narrow"/>
              </a:rPr>
              <a:t>0</a:t>
            </a:r>
            <a:endParaRPr sz="1950">
              <a:latin typeface="Arial Narrow"/>
              <a:cs typeface="Arial Narrow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10182483" y="6196111"/>
            <a:ext cx="100330" cy="109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0" spc="-15" dirty="0">
                <a:solidFill>
                  <a:srgbClr val="FFFFFF"/>
                </a:solidFill>
                <a:latin typeface="Arial Narrow"/>
                <a:cs typeface="Arial Narrow"/>
              </a:rPr>
              <a:t>km</a:t>
            </a:r>
            <a:endParaRPr sz="550">
              <a:latin typeface="Arial Narrow"/>
              <a:cs typeface="Arial Narrow"/>
            </a:endParaRPr>
          </a:p>
        </p:txBody>
      </p:sp>
      <p:sp>
        <p:nvSpPr>
          <p:cNvPr id="93" name="object 93"/>
          <p:cNvSpPr/>
          <p:nvPr/>
        </p:nvSpPr>
        <p:spPr>
          <a:xfrm>
            <a:off x="9423012" y="6294988"/>
            <a:ext cx="902335" cy="1019810"/>
          </a:xfrm>
          <a:custGeom>
            <a:avLst/>
            <a:gdLst/>
            <a:ahLst/>
            <a:cxnLst/>
            <a:rect l="l" t="t" r="r" b="b"/>
            <a:pathLst>
              <a:path w="902334" h="1019809">
                <a:moveTo>
                  <a:pt x="451053" y="0"/>
                </a:moveTo>
                <a:lnTo>
                  <a:pt x="33528" y="229981"/>
                </a:lnTo>
                <a:lnTo>
                  <a:pt x="2550" y="271213"/>
                </a:lnTo>
                <a:lnTo>
                  <a:pt x="0" y="288045"/>
                </a:lnTo>
                <a:lnTo>
                  <a:pt x="0" y="731453"/>
                </a:lnTo>
                <a:lnTo>
                  <a:pt x="20225" y="778893"/>
                </a:lnTo>
                <a:lnTo>
                  <a:pt x="417525" y="1011221"/>
                </a:lnTo>
                <a:lnTo>
                  <a:pt x="451053" y="1019498"/>
                </a:lnTo>
                <a:lnTo>
                  <a:pt x="468728" y="1017429"/>
                </a:lnTo>
                <a:lnTo>
                  <a:pt x="868578" y="789517"/>
                </a:lnTo>
                <a:lnTo>
                  <a:pt x="899555" y="748285"/>
                </a:lnTo>
                <a:lnTo>
                  <a:pt x="902106" y="731453"/>
                </a:lnTo>
                <a:lnTo>
                  <a:pt x="902106" y="288045"/>
                </a:lnTo>
                <a:lnTo>
                  <a:pt x="881880" y="240605"/>
                </a:lnTo>
                <a:lnTo>
                  <a:pt x="484581" y="8277"/>
                </a:lnTo>
                <a:lnTo>
                  <a:pt x="451053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 txBox="1"/>
          <p:nvPr/>
        </p:nvSpPr>
        <p:spPr>
          <a:xfrm>
            <a:off x="9423012" y="6487236"/>
            <a:ext cx="830486" cy="541174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065" marR="5080" indent="-635" algn="ctr">
              <a:lnSpc>
                <a:spcPts val="1010"/>
              </a:lnSpc>
              <a:spcBef>
                <a:spcPts val="265"/>
              </a:spcBef>
            </a:pPr>
            <a:r>
              <a:rPr lang="pl-PL" sz="800" dirty="0">
                <a:solidFill>
                  <a:schemeClr val="bg1"/>
                </a:solidFill>
              </a:rPr>
              <a:t>Konstrukcja tej przyczepy sprzyja wszechstronnemu zastosowaniu</a:t>
            </a:r>
            <a:endParaRPr sz="8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95" name="object 95"/>
          <p:cNvSpPr/>
          <p:nvPr/>
        </p:nvSpPr>
        <p:spPr>
          <a:xfrm>
            <a:off x="9423012" y="6294988"/>
            <a:ext cx="902335" cy="1019810"/>
          </a:xfrm>
          <a:custGeom>
            <a:avLst/>
            <a:gdLst/>
            <a:ahLst/>
            <a:cxnLst/>
            <a:rect l="l" t="t" r="r" b="b"/>
            <a:pathLst>
              <a:path w="902334" h="1019809">
                <a:moveTo>
                  <a:pt x="902106" y="731453"/>
                </a:moveTo>
                <a:lnTo>
                  <a:pt x="902106" y="288045"/>
                </a:lnTo>
                <a:lnTo>
                  <a:pt x="899555" y="271213"/>
                </a:lnTo>
                <a:lnTo>
                  <a:pt x="868578" y="229981"/>
                </a:lnTo>
                <a:lnTo>
                  <a:pt x="484581" y="8277"/>
                </a:lnTo>
                <a:lnTo>
                  <a:pt x="451053" y="0"/>
                </a:lnTo>
                <a:lnTo>
                  <a:pt x="433378" y="2069"/>
                </a:lnTo>
                <a:lnTo>
                  <a:pt x="33528" y="229981"/>
                </a:lnTo>
                <a:lnTo>
                  <a:pt x="2550" y="271213"/>
                </a:lnTo>
                <a:lnTo>
                  <a:pt x="0" y="288045"/>
                </a:lnTo>
                <a:lnTo>
                  <a:pt x="0" y="731453"/>
                </a:lnTo>
                <a:lnTo>
                  <a:pt x="20225" y="778893"/>
                </a:lnTo>
                <a:lnTo>
                  <a:pt x="417525" y="1011221"/>
                </a:lnTo>
                <a:lnTo>
                  <a:pt x="451053" y="1019498"/>
                </a:lnTo>
                <a:lnTo>
                  <a:pt x="468728" y="1017429"/>
                </a:lnTo>
                <a:lnTo>
                  <a:pt x="868578" y="789517"/>
                </a:lnTo>
                <a:lnTo>
                  <a:pt x="899555" y="748285"/>
                </a:lnTo>
                <a:lnTo>
                  <a:pt x="902106" y="731453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1" y="4570638"/>
            <a:ext cx="288290" cy="2090420"/>
          </a:xfrm>
          <a:custGeom>
            <a:avLst/>
            <a:gdLst/>
            <a:ahLst/>
            <a:cxnLst/>
            <a:rect l="l" t="t" r="r" b="b"/>
            <a:pathLst>
              <a:path w="288290" h="2090420">
                <a:moveTo>
                  <a:pt x="0" y="2090115"/>
                </a:moveTo>
                <a:lnTo>
                  <a:pt x="287997" y="2090115"/>
                </a:lnTo>
                <a:lnTo>
                  <a:pt x="287997" y="0"/>
                </a:lnTo>
                <a:lnTo>
                  <a:pt x="0" y="0"/>
                </a:lnTo>
                <a:lnTo>
                  <a:pt x="0" y="2090115"/>
                </a:lnTo>
                <a:close/>
              </a:path>
            </a:pathLst>
          </a:custGeom>
          <a:solidFill>
            <a:srgbClr val="B6BF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 txBox="1"/>
          <p:nvPr/>
        </p:nvSpPr>
        <p:spPr>
          <a:xfrm>
            <a:off x="599154" y="4509010"/>
            <a:ext cx="5741670" cy="1760738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lang="pl-PL" sz="1200" dirty="0"/>
              <a:t>Przyczepy serii </a:t>
            </a:r>
            <a:r>
              <a:rPr lang="pl-PL" sz="1200" dirty="0" err="1"/>
              <a:t>Multitransporter</a:t>
            </a:r>
            <a:r>
              <a:rPr lang="pl-PL" sz="1200" dirty="0"/>
              <a:t> VZ O to przyczepy niehamowane o masie całkowitej do 750 kg lub przyczepy hamowane o masie całkowitej do 1300 kg </a:t>
            </a: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lang="pl-PL" sz="1200" dirty="0"/>
              <a:t>Wersja z dyszlem w kształcie litery V, burtami ze sklejki lub aluminium, kołami 13 cali, </a:t>
            </a: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lang="pl-PL" sz="1200" dirty="0"/>
              <a:t>7-biegunową instalacją elektryczną dla przyczep niehamowanych i 13-biegunową dla przyczep z hamulcem. Podłoga wykonana jest z wodoodpornej płyty sitodrukowej o grubości 15 mm, solidna, całkowicie spawana rama podwozia z rozpórkami poprzecznymi, tylna rampa </a:t>
            </a: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lang="pl-PL" sz="1200" dirty="0"/>
              <a:t>W standardzie przyczepy hamowane serii </a:t>
            </a:r>
            <a:r>
              <a:rPr lang="pl-PL" sz="1200" dirty="0" err="1"/>
              <a:t>Multitransporter</a:t>
            </a:r>
            <a:r>
              <a:rPr lang="pl-PL" sz="1200" dirty="0"/>
              <a:t> VZ O wyposażone są w koło podporowe z uchwytem.</a:t>
            </a:r>
            <a:endParaRPr sz="1150" dirty="0">
              <a:latin typeface="Tahoma"/>
              <a:cs typeface="Tahoma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572492" y="6316837"/>
            <a:ext cx="3315970" cy="384810"/>
          </a:xfrm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 marR="5080">
              <a:lnSpc>
                <a:spcPct val="105000"/>
              </a:lnSpc>
              <a:spcBef>
                <a:spcPts val="30"/>
              </a:spcBef>
            </a:pPr>
            <a:r>
              <a:rPr lang="pl-PL" sz="1200" dirty="0"/>
              <a:t>Na wyposażeniu kliny pod koła i tylne światła LED </a:t>
            </a:r>
            <a:r>
              <a:rPr lang="pl-PL" sz="1200" dirty="0" err="1"/>
              <a:t>Agados</a:t>
            </a:r>
            <a:r>
              <a:rPr lang="pl-PL" sz="1200" dirty="0"/>
              <a:t> Smart</a:t>
            </a:r>
            <a:endParaRPr sz="1150" dirty="0">
              <a:latin typeface="Tahoma"/>
              <a:cs typeface="Tahoma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8355358" y="275454"/>
            <a:ext cx="115443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10" dirty="0">
                <a:solidFill>
                  <a:srgbClr val="1C1C1B"/>
                </a:solidFill>
                <a:latin typeface="Arial"/>
                <a:cs typeface="Arial"/>
              </a:rPr>
              <a:t>MULTITRANSPORTER </a:t>
            </a:r>
            <a:r>
              <a:rPr sz="650" spc="20" dirty="0">
                <a:solidFill>
                  <a:srgbClr val="1C1C1B"/>
                </a:solidFill>
                <a:latin typeface="Arial"/>
                <a:cs typeface="Arial"/>
              </a:rPr>
              <a:t>VZ</a:t>
            </a:r>
            <a:r>
              <a:rPr sz="650" spc="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650" spc="-25" dirty="0">
                <a:solidFill>
                  <a:srgbClr val="1C1C1B"/>
                </a:solidFill>
                <a:latin typeface="Arial"/>
                <a:cs typeface="Arial"/>
              </a:rPr>
              <a:t>O</a:t>
            </a:r>
            <a:endParaRPr sz="650">
              <a:latin typeface="Arial"/>
              <a:cs typeface="Arial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3930472" y="470879"/>
            <a:ext cx="5579745" cy="30566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ts val="1120"/>
              </a:lnSpc>
              <a:spcBef>
                <a:spcPts val="100"/>
              </a:spcBef>
            </a:pPr>
            <a:r>
              <a:rPr lang="pl-PL" sz="1400" b="1" dirty="0">
                <a:solidFill>
                  <a:schemeClr val="bg1">
                    <a:lumMod val="75000"/>
                  </a:schemeClr>
                </a:solidFill>
              </a:rPr>
              <a:t>MULTI TRANSPORTER PRZEZNACZONY DO PRZEWOZU ZWIERZĄT, MOTOCYKLI I INNYCH </a:t>
            </a:r>
            <a:r>
              <a:rPr sz="1400" b="1" spc="-35" dirty="0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endParaRPr sz="1400" b="1" dirty="0">
              <a:solidFill>
                <a:schemeClr val="bg1">
                  <a:lumMod val="75000"/>
                </a:schemeClr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1999" y="444854"/>
            <a:ext cx="9065260" cy="0"/>
          </a:xfrm>
          <a:custGeom>
            <a:avLst/>
            <a:gdLst/>
            <a:ahLst/>
            <a:cxnLst/>
            <a:rect l="l" t="t" r="r" b="b"/>
            <a:pathLst>
              <a:path w="9065260">
                <a:moveTo>
                  <a:pt x="0" y="0"/>
                </a:moveTo>
                <a:lnTo>
                  <a:pt x="9065060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605207" y="244567"/>
            <a:ext cx="660902" cy="32886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808655" y="1434909"/>
            <a:ext cx="2985770" cy="3369945"/>
          </a:xfrm>
          <a:custGeom>
            <a:avLst/>
            <a:gdLst/>
            <a:ahLst/>
            <a:cxnLst/>
            <a:rect l="l" t="t" r="r" b="b"/>
            <a:pathLst>
              <a:path w="2985770" h="3369945">
                <a:moveTo>
                  <a:pt x="0" y="0"/>
                </a:moveTo>
                <a:lnTo>
                  <a:pt x="2985516" y="0"/>
                </a:lnTo>
                <a:lnTo>
                  <a:pt x="2985516" y="3369564"/>
                </a:lnTo>
                <a:lnTo>
                  <a:pt x="0" y="3369564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911848" y="1533545"/>
            <a:ext cx="2780665" cy="3171825"/>
          </a:xfrm>
          <a:custGeom>
            <a:avLst/>
            <a:gdLst/>
            <a:ahLst/>
            <a:cxnLst/>
            <a:rect l="l" t="t" r="r" b="b"/>
            <a:pathLst>
              <a:path w="2780665" h="3171825">
                <a:moveTo>
                  <a:pt x="1390097" y="0"/>
                </a:moveTo>
                <a:lnTo>
                  <a:pt x="1332420" y="13792"/>
                </a:lnTo>
                <a:lnTo>
                  <a:pt x="57683" y="749757"/>
                </a:lnTo>
                <a:lnTo>
                  <a:pt x="16897" y="792810"/>
                </a:lnTo>
                <a:lnTo>
                  <a:pt x="0" y="849655"/>
                </a:lnTo>
                <a:lnTo>
                  <a:pt x="0" y="2321598"/>
                </a:lnTo>
                <a:lnTo>
                  <a:pt x="16897" y="2378443"/>
                </a:lnTo>
                <a:lnTo>
                  <a:pt x="57683" y="2421496"/>
                </a:lnTo>
                <a:lnTo>
                  <a:pt x="1332420" y="3157461"/>
                </a:lnTo>
                <a:lnTo>
                  <a:pt x="1390097" y="3171253"/>
                </a:lnTo>
                <a:lnTo>
                  <a:pt x="1420792" y="3167805"/>
                </a:lnTo>
                <a:lnTo>
                  <a:pt x="2722511" y="2421496"/>
                </a:lnTo>
                <a:lnTo>
                  <a:pt x="2763291" y="2378443"/>
                </a:lnTo>
                <a:lnTo>
                  <a:pt x="2780182" y="2321598"/>
                </a:lnTo>
                <a:lnTo>
                  <a:pt x="2780182" y="849655"/>
                </a:lnTo>
                <a:lnTo>
                  <a:pt x="2763291" y="792810"/>
                </a:lnTo>
                <a:lnTo>
                  <a:pt x="2722511" y="749757"/>
                </a:lnTo>
                <a:lnTo>
                  <a:pt x="1447774" y="13792"/>
                </a:lnTo>
                <a:lnTo>
                  <a:pt x="13900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911855" y="2207564"/>
            <a:ext cx="2780182" cy="23992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19300" y="175125"/>
            <a:ext cx="508634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260" dirty="0">
                <a:solidFill>
                  <a:srgbClr val="154194"/>
                </a:solidFill>
                <a:latin typeface="Arial"/>
                <a:cs typeface="Arial"/>
              </a:rPr>
              <a:t>vz </a:t>
            </a:r>
            <a:r>
              <a:rPr sz="1450" spc="265" dirty="0">
                <a:solidFill>
                  <a:srgbClr val="154194"/>
                </a:solidFill>
                <a:latin typeface="Arial"/>
                <a:cs typeface="Arial"/>
              </a:rPr>
              <a:t>o</a:t>
            </a:r>
            <a:endParaRPr sz="145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93519" y="7295305"/>
            <a:ext cx="9366885" cy="0"/>
          </a:xfrm>
          <a:custGeom>
            <a:avLst/>
            <a:gdLst/>
            <a:ahLst/>
            <a:cxnLst/>
            <a:rect l="l" t="t" r="r" b="b"/>
            <a:pathLst>
              <a:path w="9366885">
                <a:moveTo>
                  <a:pt x="0" y="0"/>
                </a:moveTo>
                <a:lnTo>
                  <a:pt x="9366478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01191" y="1694179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04403" y="1792805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4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04404" y="1792808"/>
            <a:ext cx="1530075" cy="18306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550277" y="1721167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653490" y="1819805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5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653477" y="2290374"/>
            <a:ext cx="1853463" cy="127061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642825" y="641489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746037" y="740124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5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746038" y="1287109"/>
            <a:ext cx="1853450" cy="134979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642825" y="2800858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746037" y="2899484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5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746038" y="3192487"/>
            <a:ext cx="1853450" cy="144735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73536" y="7145018"/>
            <a:ext cx="576580" cy="415290"/>
          </a:xfrm>
          <a:custGeom>
            <a:avLst/>
            <a:gdLst/>
            <a:ahLst/>
            <a:cxnLst/>
            <a:rect l="l" t="t" r="r" b="b"/>
            <a:pathLst>
              <a:path w="576580" h="415290">
                <a:moveTo>
                  <a:pt x="287997" y="0"/>
                </a:moveTo>
                <a:lnTo>
                  <a:pt x="16001" y="151631"/>
                </a:lnTo>
                <a:lnTo>
                  <a:pt x="0" y="179343"/>
                </a:lnTo>
                <a:lnTo>
                  <a:pt x="0" y="414986"/>
                </a:lnTo>
                <a:lnTo>
                  <a:pt x="575995" y="414986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252197" y="7237969"/>
            <a:ext cx="41910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4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r>
              <a:rPr sz="1600" b="1" spc="670" dirty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endParaRPr sz="16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859965" y="49098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963176" y="147734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4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988413" y="495617"/>
            <a:ext cx="1828215" cy="142398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32000" y="4783061"/>
            <a:ext cx="2725420" cy="0"/>
          </a:xfrm>
          <a:custGeom>
            <a:avLst/>
            <a:gdLst/>
            <a:ahLst/>
            <a:cxnLst/>
            <a:rect l="l" t="t" r="r" b="b"/>
            <a:pathLst>
              <a:path w="2725420">
                <a:moveTo>
                  <a:pt x="0" y="0"/>
                </a:moveTo>
                <a:lnTo>
                  <a:pt x="2725153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419300" y="4576660"/>
            <a:ext cx="274828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200" b="1" dirty="0"/>
              <a:t>WARIANTY, MODYFIKACJE, AKCESORIA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19300" y="4798950"/>
            <a:ext cx="2721610" cy="22185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805"/>
              </a:lnSpc>
              <a:spcBef>
                <a:spcPts val="100"/>
              </a:spcBef>
            </a:pPr>
            <a:r>
              <a:rPr lang="pl-PL" sz="800" b="1" dirty="0">
                <a:solidFill>
                  <a:schemeClr val="accent1"/>
                </a:solidFill>
              </a:rPr>
              <a:t>Przyczepę </a:t>
            </a:r>
            <a:r>
              <a:rPr lang="pl-PL" sz="800" b="1" dirty="0" err="1">
                <a:solidFill>
                  <a:schemeClr val="accent1"/>
                </a:solidFill>
              </a:rPr>
              <a:t>Multitransporter</a:t>
            </a:r>
            <a:r>
              <a:rPr lang="pl-PL" sz="800" b="1" dirty="0">
                <a:solidFill>
                  <a:schemeClr val="accent1"/>
                </a:solidFill>
              </a:rPr>
              <a:t> serii VZ O możesz wyposażyć w funkcjonalne akcesoria lub wybierz różne modyfikacje</a:t>
            </a:r>
            <a:endParaRPr sz="700" b="1" dirty="0">
              <a:solidFill>
                <a:schemeClr val="accent1"/>
              </a:solidFill>
              <a:latin typeface="Arial"/>
              <a:cs typeface="Arial"/>
            </a:endParaRPr>
          </a:p>
          <a:p>
            <a:pPr marL="156210" indent="-144145">
              <a:lnSpc>
                <a:spcPts val="930"/>
              </a:lnSpc>
              <a:spcBef>
                <a:spcPts val="285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Koło wsporcze z uchwytem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Stopa podporowa z uchwytem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sz="800" spc="30" dirty="0">
                <a:solidFill>
                  <a:srgbClr val="1C1C1B"/>
                </a:solidFill>
                <a:latin typeface="Tahoma"/>
                <a:cs typeface="Tahoma"/>
              </a:rPr>
              <a:t>Sch</a:t>
            </a:r>
            <a:r>
              <a:rPr lang="pl-PL" sz="800" spc="30" dirty="0">
                <a:solidFill>
                  <a:srgbClr val="1C1C1B"/>
                </a:solidFill>
                <a:latin typeface="Tahoma"/>
                <a:cs typeface="Tahoma"/>
              </a:rPr>
              <a:t>Blokada do zamknięcia zaczepu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5" dirty="0">
                <a:solidFill>
                  <a:srgbClr val="1C1C1B"/>
                </a:solidFill>
                <a:latin typeface="Tahoma"/>
                <a:cs typeface="Tahoma"/>
              </a:rPr>
              <a:t>Wzmocnienie osi </a:t>
            </a:r>
            <a:r>
              <a:rPr lang="pl-PL" sz="800" spc="5" dirty="0" err="1">
                <a:solidFill>
                  <a:srgbClr val="1C1C1B"/>
                </a:solidFill>
                <a:latin typeface="Tahoma"/>
                <a:cs typeface="Tahoma"/>
              </a:rPr>
              <a:t>Agados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5" dirty="0">
                <a:solidFill>
                  <a:srgbClr val="1C1C1B"/>
                </a:solidFill>
                <a:latin typeface="Tahoma"/>
                <a:cs typeface="Tahoma"/>
              </a:rPr>
              <a:t>Wzmocniony zaczep kulowy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5" dirty="0">
                <a:solidFill>
                  <a:srgbClr val="1C1C1B"/>
                </a:solidFill>
                <a:latin typeface="Tahoma"/>
                <a:cs typeface="Tahoma"/>
              </a:rPr>
              <a:t>Wzmocnione koła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20" dirty="0">
                <a:solidFill>
                  <a:srgbClr val="1C1C1B"/>
                </a:solidFill>
                <a:latin typeface="Tahoma"/>
                <a:cs typeface="Tahoma"/>
              </a:rPr>
              <a:t>Plandeka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sz="800" spc="45" dirty="0">
                <a:solidFill>
                  <a:srgbClr val="1C1C1B"/>
                </a:solidFill>
                <a:latin typeface="Tahoma"/>
                <a:cs typeface="Tahoma"/>
              </a:rPr>
              <a:t>GFK</a:t>
            </a:r>
            <a:r>
              <a:rPr sz="800" spc="-60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lang="pl-PL" sz="800" spc="20" dirty="0">
                <a:solidFill>
                  <a:srgbClr val="1C1C1B"/>
                </a:solidFill>
                <a:latin typeface="Tahoma"/>
                <a:cs typeface="Tahoma"/>
              </a:rPr>
              <a:t>pokrywa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Koło zapasowe z uchwytem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Amortyzator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5" dirty="0">
                <a:solidFill>
                  <a:srgbClr val="1C1C1B"/>
                </a:solidFill>
                <a:latin typeface="Tahoma"/>
                <a:cs typeface="Tahoma"/>
              </a:rPr>
              <a:t>Guma antypoślizgowa na podłodze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Arial"/>
                <a:cs typeface="Arial"/>
              </a:rPr>
              <a:t>Drzwi skrzydłowe zamiast rampy.</a:t>
            </a:r>
            <a:endParaRPr sz="800" dirty="0">
              <a:latin typeface="Arial"/>
              <a:cs typeface="Arial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Drzwi boczne z zamknięciem.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5" dirty="0">
                <a:solidFill>
                  <a:srgbClr val="1C1C1B"/>
                </a:solidFill>
                <a:latin typeface="Tahoma"/>
                <a:cs typeface="Tahoma"/>
              </a:rPr>
              <a:t>Podwyższenie burt do 1500 mm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5" dirty="0">
                <a:solidFill>
                  <a:srgbClr val="1C1C1B"/>
                </a:solidFill>
                <a:latin typeface="Tahoma"/>
                <a:cs typeface="Tahoma"/>
              </a:rPr>
              <a:t>Blacha ryflowana ALU na podłodze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930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sz="800" spc="25" dirty="0">
                <a:solidFill>
                  <a:srgbClr val="1C1C1B"/>
                </a:solidFill>
                <a:latin typeface="Tahoma"/>
                <a:cs typeface="Tahoma"/>
              </a:rPr>
              <a:t>LED</a:t>
            </a:r>
            <a:r>
              <a:rPr sz="800" spc="-65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lang="pl-PL" sz="800" spc="20" dirty="0">
                <a:solidFill>
                  <a:srgbClr val="1C1C1B"/>
                </a:solidFill>
                <a:latin typeface="Tahoma"/>
                <a:cs typeface="Tahoma"/>
              </a:rPr>
              <a:t>oświetlenie </a:t>
            </a:r>
            <a:r>
              <a:rPr lang="pl-PL" sz="800" spc="20" dirty="0" err="1">
                <a:solidFill>
                  <a:srgbClr val="1C1C1B"/>
                </a:solidFill>
                <a:latin typeface="Tahoma"/>
                <a:cs typeface="Tahoma"/>
              </a:rPr>
              <a:t>Agados</a:t>
            </a:r>
            <a:r>
              <a:rPr lang="pl-PL" sz="800" spc="20" dirty="0">
                <a:solidFill>
                  <a:srgbClr val="1C1C1B"/>
                </a:solidFill>
                <a:latin typeface="Tahoma"/>
                <a:cs typeface="Tahoma"/>
              </a:rPr>
              <a:t> w przyczepach niehamowanych</a:t>
            </a:r>
            <a:endParaRPr sz="800" dirty="0">
              <a:latin typeface="Tahoma"/>
              <a:cs typeface="Tahoma"/>
            </a:endParaRPr>
          </a:p>
        </p:txBody>
      </p:sp>
      <p:graphicFrame>
        <p:nvGraphicFramePr>
          <p:cNvPr id="29" name="object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6254051"/>
              </p:ext>
            </p:extLst>
          </p:nvPr>
        </p:nvGraphicFramePr>
        <p:xfrm>
          <a:off x="4092549" y="4801240"/>
          <a:ext cx="6095997" cy="218619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404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88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76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10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084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795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33168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ts val="700"/>
                        </a:lnSpc>
                      </a:pPr>
                      <a:r>
                        <a:rPr sz="700" b="1" spc="10" dirty="0">
                          <a:solidFill>
                            <a:srgbClr val="1C1C1B"/>
                          </a:solidFill>
                          <a:latin typeface="Arial"/>
                          <a:cs typeface="Arial"/>
                        </a:rPr>
                        <a:t>klappe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1C1C1B">
                        <a:alpha val="299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1C1C1B">
                        <a:alpha val="29998"/>
                      </a:srgbClr>
                    </a:solidFill>
                  </a:tcPr>
                </a:tc>
                <a:tc rowSpan="4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rowSpan="4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736">
                <a:tc>
                  <a:txBody>
                    <a:bodyPr/>
                    <a:lstStyle/>
                    <a:p>
                      <a:pPr>
                        <a:lnSpc>
                          <a:spcPts val="1095"/>
                        </a:lnSpc>
                        <a:spcBef>
                          <a:spcPts val="145"/>
                        </a:spcBef>
                      </a:pPr>
                      <a:r>
                        <a:rPr lang="pl-PL" sz="1000" b="1" spc="25" dirty="0">
                          <a:solidFill>
                            <a:srgbClr val="1C1C1B"/>
                          </a:solidFill>
                          <a:latin typeface="Arial"/>
                          <a:cs typeface="Arial"/>
                        </a:rPr>
                        <a:t>DANE TECHNICZNE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1841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1C1C1B">
                        <a:alpha val="299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1C1C1B">
                        <a:alpha val="29998"/>
                      </a:srgb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8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FFED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939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FFED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2006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lang="pl-PL" sz="7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Typ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solidFill>
                      <a:srgbClr val="154194"/>
                    </a:solidFill>
                  </a:tcPr>
                </a:tc>
                <a:tc>
                  <a:txBody>
                    <a:bodyPr/>
                    <a:lstStyle/>
                    <a:p>
                      <a:pPr marR="15875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lang="pl-PL" sz="7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DMC</a:t>
                      </a:r>
                      <a:r>
                        <a:rPr sz="700" b="1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(kg)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solidFill>
                      <a:srgbClr val="15419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154194"/>
                    </a:solidFill>
                  </a:tcPr>
                </a:tc>
                <a:tc>
                  <a:txBody>
                    <a:bodyPr/>
                    <a:lstStyle/>
                    <a:p>
                      <a:pPr marR="252095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lang="pl-PL" sz="700" b="1" dirty="0" err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Łdowność</a:t>
                      </a:r>
                      <a:r>
                        <a:rPr lang="pl-PL" sz="7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-7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(kg)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solidFill>
                      <a:srgbClr val="154194"/>
                    </a:solidFill>
                  </a:tcPr>
                </a:tc>
                <a:tc>
                  <a:txBody>
                    <a:bodyPr/>
                    <a:lstStyle/>
                    <a:p>
                      <a:pPr marR="186690" algn="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lang="pl-PL" sz="7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Powierzchnia</a:t>
                      </a:r>
                      <a:r>
                        <a:rPr sz="700" b="1" spc="-114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(mm)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solidFill>
                      <a:srgbClr val="154194"/>
                    </a:solidFill>
                  </a:tcPr>
                </a:tc>
                <a:tc>
                  <a:txBody>
                    <a:bodyPr/>
                    <a:lstStyle/>
                    <a:p>
                      <a:pPr marL="59690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lang="pl-PL" sz="7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HAMOWANA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solidFill>
                      <a:srgbClr val="1541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1456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VZ-18</a:t>
                      </a:r>
                      <a:r>
                        <a:rPr sz="7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O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4604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0825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520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01295" algn="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</a:t>
                      </a:r>
                      <a:r>
                        <a:rPr sz="700" spc="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6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</a:t>
                      </a: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×</a:t>
                      </a: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r>
                        <a:rPr sz="700" spc="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</a:t>
                      </a:r>
                      <a:r>
                        <a:rPr sz="700" spc="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9</a:t>
                      </a: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5×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r>
                        <a:rPr sz="700" spc="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</a:t>
                      </a:r>
                      <a:r>
                        <a:rPr sz="700" spc="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</a:t>
                      </a: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5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NIE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821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1C1C1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4604" algn="ctr">
                        <a:lnSpc>
                          <a:spcPts val="740"/>
                        </a:lnSpc>
                        <a:spcBef>
                          <a:spcPts val="90"/>
                        </a:spcBef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1430" marB="0">
                    <a:lnT w="6350">
                      <a:solidFill>
                        <a:srgbClr val="1C1C1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1C1C1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250825" algn="ctr">
                        <a:lnSpc>
                          <a:spcPts val="740"/>
                        </a:lnSpc>
                        <a:spcBef>
                          <a:spcPts val="9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500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1430" marB="0">
                    <a:lnT w="6350">
                      <a:solidFill>
                        <a:srgbClr val="1C1C1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1C1C1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0325" algn="ctr">
                        <a:lnSpc>
                          <a:spcPts val="740"/>
                        </a:lnSpc>
                        <a:spcBef>
                          <a:spcPts val="9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NIE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1430" marB="0">
                    <a:lnT w="6350">
                      <a:solidFill>
                        <a:srgbClr val="1C1C1B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8900">
                <a:tc>
                  <a:txBody>
                    <a:bodyPr/>
                    <a:lstStyle/>
                    <a:p>
                      <a:pPr marL="35560">
                        <a:lnSpc>
                          <a:spcPts val="600"/>
                        </a:lnSpc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VZ-21</a:t>
                      </a:r>
                      <a:r>
                        <a:rPr sz="7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O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0795" algn="ctr">
                        <a:lnSpc>
                          <a:spcPts val="600"/>
                        </a:lnSpc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1000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50825" algn="ctr">
                        <a:lnSpc>
                          <a:spcPts val="600"/>
                        </a:lnSpc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690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96850" algn="r">
                        <a:lnSpc>
                          <a:spcPts val="600"/>
                        </a:lnSpc>
                      </a:pPr>
                      <a:r>
                        <a:rPr sz="700" spc="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</a:t>
                      </a:r>
                      <a:r>
                        <a:rPr sz="700" spc="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</a:t>
                      </a:r>
                      <a:r>
                        <a:rPr sz="700" spc="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6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</a:t>
                      </a: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×</a:t>
                      </a: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r>
                        <a:rPr sz="700" spc="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</a:t>
                      </a:r>
                      <a:r>
                        <a:rPr sz="700" spc="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9</a:t>
                      </a: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5×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r>
                        <a:rPr sz="700" spc="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</a:t>
                      </a:r>
                      <a:r>
                        <a:rPr sz="700" spc="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</a:t>
                      </a: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5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0325" algn="ctr">
                        <a:lnSpc>
                          <a:spcPts val="600"/>
                        </a:lnSpc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TAK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071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4604" algn="ctr">
                        <a:lnSpc>
                          <a:spcPts val="700"/>
                        </a:lnSpc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1300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1460" algn="ctr">
                        <a:lnSpc>
                          <a:spcPts val="700"/>
                        </a:lnSpc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990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 algn="ctr">
                        <a:lnSpc>
                          <a:spcPts val="700"/>
                        </a:lnSpc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TAK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182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1C1C1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3970" algn="ctr">
                        <a:lnSpc>
                          <a:spcPts val="740"/>
                        </a:lnSpc>
                        <a:spcBef>
                          <a:spcPts val="90"/>
                        </a:spcBef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1430" marB="0">
                    <a:lnT w="6350">
                      <a:solidFill>
                        <a:srgbClr val="1C1C1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1C1C1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252095" algn="ctr">
                        <a:lnSpc>
                          <a:spcPts val="740"/>
                        </a:lnSpc>
                        <a:spcBef>
                          <a:spcPts val="90"/>
                        </a:spcBef>
                      </a:pPr>
                      <a:r>
                        <a:rPr sz="700" spc="-4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470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1430" marB="0">
                    <a:lnT w="6350">
                      <a:solidFill>
                        <a:srgbClr val="1C1C1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1C1C1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0325" algn="ctr">
                        <a:lnSpc>
                          <a:spcPts val="740"/>
                        </a:lnSpc>
                        <a:spcBef>
                          <a:spcPts val="9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NIE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1430" marB="0">
                    <a:lnT w="6350">
                      <a:solidFill>
                        <a:srgbClr val="1C1C1B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88900">
                <a:tc>
                  <a:txBody>
                    <a:bodyPr/>
                    <a:lstStyle/>
                    <a:p>
                      <a:pPr marL="35560">
                        <a:lnSpc>
                          <a:spcPts val="600"/>
                        </a:lnSpc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VZ-23</a:t>
                      </a:r>
                      <a:r>
                        <a:rPr sz="7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O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0795" algn="ctr">
                        <a:lnSpc>
                          <a:spcPts val="600"/>
                        </a:lnSpc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1000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50825" algn="ctr">
                        <a:lnSpc>
                          <a:spcPts val="600"/>
                        </a:lnSpc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650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98120" algn="r">
                        <a:lnSpc>
                          <a:spcPts val="600"/>
                        </a:lnSpc>
                      </a:pPr>
                      <a:r>
                        <a:rPr sz="700" spc="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</a:t>
                      </a:r>
                      <a:r>
                        <a:rPr sz="700" spc="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</a:t>
                      </a:r>
                      <a:r>
                        <a:rPr sz="700" spc="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6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</a:t>
                      </a: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×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r>
                        <a:rPr sz="700" spc="-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</a:t>
                      </a:r>
                      <a:r>
                        <a:rPr sz="700" spc="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4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</a:t>
                      </a: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×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r>
                        <a:rPr sz="700" spc="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</a:t>
                      </a:r>
                      <a:r>
                        <a:rPr sz="700" spc="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</a:t>
                      </a: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5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0325" algn="ctr">
                        <a:lnSpc>
                          <a:spcPts val="600"/>
                        </a:lnSpc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TAK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0712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3970" algn="ctr">
                        <a:lnSpc>
                          <a:spcPts val="700"/>
                        </a:lnSpc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1300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0825" algn="ctr">
                        <a:lnSpc>
                          <a:spcPts val="700"/>
                        </a:lnSpc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950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 algn="ctr">
                        <a:lnSpc>
                          <a:spcPts val="700"/>
                        </a:lnSpc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TAK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1823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1C1C1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3970" algn="ctr">
                        <a:lnSpc>
                          <a:spcPts val="740"/>
                        </a:lnSpc>
                        <a:spcBef>
                          <a:spcPts val="90"/>
                        </a:spcBef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1430" marB="0">
                    <a:lnT w="6350">
                      <a:solidFill>
                        <a:srgbClr val="1C1C1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1C1C1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250825" algn="ctr">
                        <a:lnSpc>
                          <a:spcPts val="740"/>
                        </a:lnSpc>
                        <a:spcBef>
                          <a:spcPts val="9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460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1430" marB="0">
                    <a:lnT w="6350">
                      <a:solidFill>
                        <a:srgbClr val="1C1C1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1C1C1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0325" algn="ctr">
                        <a:lnSpc>
                          <a:spcPts val="740"/>
                        </a:lnSpc>
                        <a:spcBef>
                          <a:spcPts val="9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NIE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1430" marB="0">
                    <a:lnT w="6350">
                      <a:solidFill>
                        <a:srgbClr val="1C1C1B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88900">
                <a:tc>
                  <a:txBody>
                    <a:bodyPr/>
                    <a:lstStyle/>
                    <a:p>
                      <a:pPr marL="35560">
                        <a:lnSpc>
                          <a:spcPts val="600"/>
                        </a:lnSpc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VZ-26</a:t>
                      </a:r>
                      <a:r>
                        <a:rPr sz="7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O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0795" algn="ctr">
                        <a:lnSpc>
                          <a:spcPts val="600"/>
                        </a:lnSpc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1000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50190" algn="ctr">
                        <a:lnSpc>
                          <a:spcPts val="600"/>
                        </a:lnSpc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650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98755" algn="r">
                        <a:lnSpc>
                          <a:spcPts val="600"/>
                        </a:lnSpc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</a:t>
                      </a:r>
                      <a:r>
                        <a:rPr sz="700" spc="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5</a:t>
                      </a:r>
                      <a:r>
                        <a:rPr sz="700" spc="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</a:t>
                      </a: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×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r>
                        <a:rPr sz="700" spc="-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</a:t>
                      </a:r>
                      <a:r>
                        <a:rPr sz="700" spc="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4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</a:t>
                      </a: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×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r>
                        <a:rPr sz="700" spc="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</a:t>
                      </a:r>
                      <a:r>
                        <a:rPr sz="700" spc="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</a:t>
                      </a: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5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0325" algn="ctr">
                        <a:lnSpc>
                          <a:spcPts val="600"/>
                        </a:lnSpc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TAK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0711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3970" algn="ctr">
                        <a:lnSpc>
                          <a:spcPts val="700"/>
                        </a:lnSpc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1300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0190" algn="ctr">
                        <a:lnSpc>
                          <a:spcPts val="700"/>
                        </a:lnSpc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940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 algn="ctr">
                        <a:lnSpc>
                          <a:spcPts val="700"/>
                        </a:lnSpc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TAK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1824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1C1C1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3970" algn="ctr">
                        <a:lnSpc>
                          <a:spcPts val="740"/>
                        </a:lnSpc>
                        <a:spcBef>
                          <a:spcPts val="90"/>
                        </a:spcBef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1430" marB="0">
                    <a:lnT w="6350">
                      <a:solidFill>
                        <a:srgbClr val="1C1C1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1C1C1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248285" algn="ctr">
                        <a:lnSpc>
                          <a:spcPts val="740"/>
                        </a:lnSpc>
                        <a:spcBef>
                          <a:spcPts val="90"/>
                        </a:spcBef>
                      </a:pPr>
                      <a:r>
                        <a:rPr sz="700" spc="-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430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1430" marB="0">
                    <a:lnT w="6350">
                      <a:solidFill>
                        <a:srgbClr val="1C1C1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1C1C1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0325" algn="ctr">
                        <a:lnSpc>
                          <a:spcPts val="740"/>
                        </a:lnSpc>
                        <a:spcBef>
                          <a:spcPts val="9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NIE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1430" marB="0">
                    <a:lnT w="6350">
                      <a:solidFill>
                        <a:srgbClr val="1C1C1B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88900">
                <a:tc>
                  <a:txBody>
                    <a:bodyPr/>
                    <a:lstStyle/>
                    <a:p>
                      <a:pPr marL="36195">
                        <a:lnSpc>
                          <a:spcPts val="600"/>
                        </a:lnSpc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VZ-27</a:t>
                      </a:r>
                      <a:r>
                        <a:rPr sz="7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O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0795" algn="ctr">
                        <a:lnSpc>
                          <a:spcPts val="600"/>
                        </a:lnSpc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1000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8920" algn="ctr">
                        <a:lnSpc>
                          <a:spcPts val="600"/>
                        </a:lnSpc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620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97485" algn="r">
                        <a:lnSpc>
                          <a:spcPts val="600"/>
                        </a:lnSpc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</a:t>
                      </a:r>
                      <a:r>
                        <a:rPr sz="700" spc="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5</a:t>
                      </a:r>
                      <a:r>
                        <a:rPr sz="700" spc="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</a:t>
                      </a: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×</a:t>
                      </a: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r>
                        <a:rPr sz="700" spc="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48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</a:t>
                      </a: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×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r>
                        <a:rPr sz="700" spc="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</a:t>
                      </a:r>
                      <a:r>
                        <a:rPr sz="700" spc="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</a:t>
                      </a: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5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0325" algn="ctr">
                        <a:lnSpc>
                          <a:spcPts val="600"/>
                        </a:lnSpc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TAK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0710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3970" algn="ctr">
                        <a:lnSpc>
                          <a:spcPts val="700"/>
                        </a:lnSpc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1300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2095" algn="ctr">
                        <a:lnSpc>
                          <a:spcPts val="700"/>
                        </a:lnSpc>
                      </a:pPr>
                      <a:r>
                        <a:rPr sz="700" spc="-4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910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 algn="ctr">
                        <a:lnSpc>
                          <a:spcPts val="700"/>
                        </a:lnSpc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TAK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30" name="object 30"/>
          <p:cNvSpPr txBox="1"/>
          <p:nvPr/>
        </p:nvSpPr>
        <p:spPr>
          <a:xfrm>
            <a:off x="4116115" y="6991591"/>
            <a:ext cx="211518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800" b="1" dirty="0">
                <a:solidFill>
                  <a:schemeClr val="accent1"/>
                </a:solidFill>
              </a:rPr>
              <a:t>Opcjonalnie można zmniejszyć masę całkowitą</a:t>
            </a:r>
            <a:r>
              <a:rPr sz="700" i="1" spc="20" dirty="0">
                <a:solidFill>
                  <a:srgbClr val="154194"/>
                </a:solidFill>
                <a:latin typeface="Calibri"/>
                <a:cs typeface="Calibri"/>
              </a:rPr>
              <a:t>.</a:t>
            </a:r>
            <a:endParaRPr sz="700" dirty="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421237" y="1834146"/>
            <a:ext cx="921385" cy="21095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065" marR="5080" algn="ctr">
              <a:lnSpc>
                <a:spcPts val="730"/>
              </a:lnSpc>
              <a:spcBef>
                <a:spcPts val="215"/>
              </a:spcBef>
            </a:pPr>
            <a:r>
              <a:rPr lang="pl-PL" sz="800" dirty="0"/>
              <a:t>VZ O z rampą tylną i barierkami bocznymi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273896" y="2479382"/>
            <a:ext cx="781685" cy="11734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277495" marR="5080" indent="-265430">
              <a:lnSpc>
                <a:spcPts val="730"/>
              </a:lnSpc>
              <a:spcBef>
                <a:spcPts val="215"/>
              </a:spcBef>
            </a:pPr>
            <a:r>
              <a:rPr sz="700" b="1" spc="35" dirty="0">
                <a:solidFill>
                  <a:srgbClr val="1C1C1B"/>
                </a:solidFill>
                <a:latin typeface="Arial"/>
                <a:cs typeface="Arial"/>
              </a:rPr>
              <a:t>VZ</a:t>
            </a:r>
            <a:r>
              <a:rPr sz="700" b="1" spc="-5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15" dirty="0">
                <a:solidFill>
                  <a:srgbClr val="1C1C1B"/>
                </a:solidFill>
                <a:latin typeface="Arial"/>
                <a:cs typeface="Arial"/>
              </a:rPr>
              <a:t>O</a:t>
            </a:r>
            <a:r>
              <a:rPr sz="700" b="1" spc="-5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lang="pl-PL" sz="700" b="1" spc="20" dirty="0">
                <a:solidFill>
                  <a:srgbClr val="1C1C1B"/>
                </a:solidFill>
                <a:latin typeface="Arial"/>
                <a:cs typeface="Arial"/>
              </a:rPr>
              <a:t>z plandeką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197264" y="4585868"/>
            <a:ext cx="934719" cy="22479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280035" marR="5080" indent="-267970">
              <a:lnSpc>
                <a:spcPts val="730"/>
              </a:lnSpc>
              <a:spcBef>
                <a:spcPts val="215"/>
              </a:spcBef>
            </a:pPr>
            <a:r>
              <a:rPr sz="700" b="1" spc="35" dirty="0">
                <a:solidFill>
                  <a:srgbClr val="1C1C1B"/>
                </a:solidFill>
                <a:latin typeface="Arial"/>
                <a:cs typeface="Arial"/>
              </a:rPr>
              <a:t>VZ</a:t>
            </a:r>
            <a:r>
              <a:rPr sz="700" b="1" spc="-4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15" dirty="0">
                <a:solidFill>
                  <a:srgbClr val="1C1C1B"/>
                </a:solidFill>
                <a:latin typeface="Arial"/>
                <a:cs typeface="Arial"/>
              </a:rPr>
              <a:t>O</a:t>
            </a:r>
            <a:r>
              <a:rPr sz="700" b="1" spc="-4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20" dirty="0">
                <a:solidFill>
                  <a:srgbClr val="1C1C1B"/>
                </a:solidFill>
                <a:latin typeface="Arial"/>
                <a:cs typeface="Arial"/>
              </a:rPr>
              <a:t>mit</a:t>
            </a:r>
            <a:r>
              <a:rPr sz="700" b="1" spc="-4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GFK</a:t>
            </a:r>
            <a:r>
              <a:rPr sz="700" b="1" spc="-4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10" dirty="0">
                <a:solidFill>
                  <a:srgbClr val="1C1C1B"/>
                </a:solidFill>
                <a:latin typeface="Arial"/>
                <a:cs typeface="Arial"/>
              </a:rPr>
              <a:t>Deckel  </a:t>
            </a: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und</a:t>
            </a:r>
            <a:r>
              <a:rPr sz="700" b="1" spc="-4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Luft-</a:t>
            </a:r>
            <a:endParaRPr sz="7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104792" y="3509467"/>
            <a:ext cx="934719" cy="22479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232410" marR="5080" indent="-220345">
              <a:lnSpc>
                <a:spcPts val="730"/>
              </a:lnSpc>
              <a:spcBef>
                <a:spcPts val="215"/>
              </a:spcBef>
            </a:pPr>
            <a:r>
              <a:rPr sz="700" b="1" spc="35" dirty="0">
                <a:solidFill>
                  <a:srgbClr val="1C1C1B"/>
                </a:solidFill>
                <a:latin typeface="Arial"/>
                <a:cs typeface="Arial"/>
              </a:rPr>
              <a:t>VZ</a:t>
            </a:r>
            <a:r>
              <a:rPr sz="700" b="1" spc="-4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15" dirty="0">
                <a:solidFill>
                  <a:srgbClr val="1C1C1B"/>
                </a:solidFill>
                <a:latin typeface="Arial"/>
                <a:cs typeface="Arial"/>
              </a:rPr>
              <a:t>O</a:t>
            </a:r>
            <a:r>
              <a:rPr sz="700" b="1" spc="-4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20" dirty="0">
                <a:solidFill>
                  <a:srgbClr val="1C1C1B"/>
                </a:solidFill>
                <a:latin typeface="Arial"/>
                <a:cs typeface="Arial"/>
              </a:rPr>
              <a:t>mit</a:t>
            </a:r>
            <a:r>
              <a:rPr sz="700" b="1" spc="-4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GFK</a:t>
            </a:r>
            <a:r>
              <a:rPr sz="700" b="1" spc="-4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10" dirty="0">
                <a:solidFill>
                  <a:srgbClr val="1C1C1B"/>
                </a:solidFill>
                <a:latin typeface="Arial"/>
                <a:cs typeface="Arial"/>
              </a:rPr>
              <a:t>Deckel  </a:t>
            </a:r>
            <a:r>
              <a:rPr sz="700" b="1" spc="20" dirty="0">
                <a:solidFill>
                  <a:srgbClr val="1C1C1B"/>
                </a:solidFill>
                <a:latin typeface="Arial"/>
                <a:cs typeface="Arial"/>
              </a:rPr>
              <a:t>mit</a:t>
            </a:r>
            <a:r>
              <a:rPr sz="700" b="1" spc="-4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Galerie</a:t>
            </a:r>
            <a:endParaRPr sz="7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610735" y="3557561"/>
            <a:ext cx="637540" cy="22479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35255" marR="5080" indent="-123189">
              <a:lnSpc>
                <a:spcPts val="730"/>
              </a:lnSpc>
              <a:spcBef>
                <a:spcPts val="215"/>
              </a:spcBef>
            </a:pPr>
            <a:r>
              <a:rPr sz="700" b="1" spc="55" dirty="0">
                <a:solidFill>
                  <a:srgbClr val="1C1C1B"/>
                </a:solidFill>
                <a:latin typeface="Arial"/>
                <a:cs typeface="Arial"/>
              </a:rPr>
              <a:t>M</a:t>
            </a:r>
            <a:r>
              <a:rPr sz="700" b="1" spc="-10" dirty="0">
                <a:solidFill>
                  <a:srgbClr val="1C1C1B"/>
                </a:solidFill>
                <a:latin typeface="Arial"/>
                <a:cs typeface="Arial"/>
              </a:rPr>
              <a:t>u</a:t>
            </a:r>
            <a:r>
              <a:rPr sz="700" b="1" spc="25" dirty="0">
                <a:solidFill>
                  <a:srgbClr val="1C1C1B"/>
                </a:solidFill>
                <a:latin typeface="Arial"/>
                <a:cs typeface="Arial"/>
              </a:rPr>
              <a:t>l</a:t>
            </a:r>
            <a:r>
              <a:rPr sz="700" b="1" spc="15" dirty="0">
                <a:solidFill>
                  <a:srgbClr val="1C1C1B"/>
                </a:solidFill>
                <a:latin typeface="Arial"/>
                <a:cs typeface="Arial"/>
              </a:rPr>
              <a:t>t</a:t>
            </a:r>
            <a:r>
              <a:rPr sz="700" b="1" spc="20" dirty="0">
                <a:solidFill>
                  <a:srgbClr val="1C1C1B"/>
                </a:solidFill>
                <a:latin typeface="Arial"/>
                <a:cs typeface="Arial"/>
              </a:rPr>
              <a:t>i</a:t>
            </a: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t</a:t>
            </a: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r</a:t>
            </a: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a</a:t>
            </a:r>
            <a:r>
              <a:rPr sz="700" b="1" spc="-25" dirty="0">
                <a:solidFill>
                  <a:srgbClr val="1C1C1B"/>
                </a:solidFill>
                <a:latin typeface="Arial"/>
                <a:cs typeface="Arial"/>
              </a:rPr>
              <a:t>n</a:t>
            </a:r>
            <a:r>
              <a:rPr sz="700" b="1" spc="-15" dirty="0">
                <a:solidFill>
                  <a:srgbClr val="1C1C1B"/>
                </a:solidFill>
                <a:latin typeface="Arial"/>
                <a:cs typeface="Arial"/>
              </a:rPr>
              <a:t>s</a:t>
            </a:r>
            <a:r>
              <a:rPr sz="700" b="1" spc="10" dirty="0">
                <a:solidFill>
                  <a:srgbClr val="1C1C1B"/>
                </a:solidFill>
                <a:latin typeface="Arial"/>
                <a:cs typeface="Arial"/>
              </a:rPr>
              <a:t>p</a:t>
            </a:r>
            <a:r>
              <a:rPr sz="700" b="1" spc="-15" dirty="0">
                <a:solidFill>
                  <a:srgbClr val="1C1C1B"/>
                </a:solidFill>
                <a:latin typeface="Arial"/>
                <a:cs typeface="Arial"/>
              </a:rPr>
              <a:t>o</a:t>
            </a:r>
            <a:r>
              <a:rPr sz="700" b="1" spc="-10" dirty="0">
                <a:solidFill>
                  <a:srgbClr val="1C1C1B"/>
                </a:solidFill>
                <a:latin typeface="Arial"/>
                <a:cs typeface="Arial"/>
              </a:rPr>
              <a:t>r-  </a:t>
            </a: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ter </a:t>
            </a:r>
            <a:r>
              <a:rPr sz="700" b="1" spc="35" dirty="0">
                <a:solidFill>
                  <a:srgbClr val="1C1C1B"/>
                </a:solidFill>
                <a:latin typeface="Arial"/>
                <a:cs typeface="Arial"/>
              </a:rPr>
              <a:t>VZ</a:t>
            </a:r>
            <a:r>
              <a:rPr sz="700" b="1" spc="-8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15" dirty="0">
                <a:solidFill>
                  <a:srgbClr val="1C1C1B"/>
                </a:solidFill>
                <a:latin typeface="Arial"/>
                <a:cs typeface="Arial"/>
              </a:rPr>
              <a:t>O</a:t>
            </a:r>
            <a:endParaRPr sz="7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3727960" y="4108730"/>
            <a:ext cx="1243871" cy="207108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73990" marR="5080" indent="-161925">
              <a:lnSpc>
                <a:spcPts val="730"/>
              </a:lnSpc>
              <a:spcBef>
                <a:spcPts val="215"/>
              </a:spcBef>
            </a:pPr>
            <a:r>
              <a:rPr lang="pl-PL" sz="700" b="1" spc="35" dirty="0">
                <a:solidFill>
                  <a:srgbClr val="1C1C1B"/>
                </a:solidFill>
                <a:latin typeface="Arial"/>
                <a:cs typeface="Arial"/>
              </a:rPr>
              <a:t>      </a:t>
            </a:r>
            <a:r>
              <a:rPr sz="700" b="1" spc="35" dirty="0">
                <a:solidFill>
                  <a:srgbClr val="1C1C1B"/>
                </a:solidFill>
                <a:latin typeface="Arial"/>
                <a:cs typeface="Arial"/>
              </a:rPr>
              <a:t>VZ</a:t>
            </a:r>
            <a:r>
              <a:rPr sz="700" b="1" spc="-5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15" dirty="0">
                <a:solidFill>
                  <a:srgbClr val="1C1C1B"/>
                </a:solidFill>
                <a:latin typeface="Arial"/>
                <a:cs typeface="Arial"/>
              </a:rPr>
              <a:t>O</a:t>
            </a:r>
            <a:r>
              <a:rPr sz="700" b="1" spc="-4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lang="pl-PL" sz="700" b="1" spc="20" dirty="0">
                <a:solidFill>
                  <a:srgbClr val="1C1C1B"/>
                </a:solidFill>
                <a:latin typeface="Arial"/>
                <a:cs typeface="Arial"/>
              </a:rPr>
              <a:t>z</a:t>
            </a:r>
            <a:r>
              <a:rPr sz="700" b="1" spc="-4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10" dirty="0">
                <a:solidFill>
                  <a:srgbClr val="1C1C1B"/>
                </a:solidFill>
                <a:latin typeface="Arial"/>
                <a:cs typeface="Arial"/>
              </a:rPr>
              <a:t>ALU</a:t>
            </a:r>
            <a:r>
              <a:rPr sz="700" b="1" spc="-4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lang="pl-PL" sz="700" b="1" spc="10" dirty="0">
                <a:solidFill>
                  <a:srgbClr val="1C1C1B"/>
                </a:solidFill>
                <a:latin typeface="Arial"/>
                <a:cs typeface="Arial"/>
              </a:rPr>
              <a:t>zakryciem i drzwiczkami bocznymi</a:t>
            </a:r>
            <a:r>
              <a:rPr sz="700" b="1" spc="10" dirty="0">
                <a:solidFill>
                  <a:srgbClr val="1C1C1B"/>
                </a:solidFill>
                <a:latin typeface="Arial"/>
                <a:cs typeface="Arial"/>
              </a:rPr>
              <a:t>  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8355351" y="275454"/>
            <a:ext cx="115443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10" dirty="0">
                <a:solidFill>
                  <a:srgbClr val="1C1C1B"/>
                </a:solidFill>
                <a:latin typeface="Arial"/>
                <a:cs typeface="Arial"/>
              </a:rPr>
              <a:t>MULTITRANSPORTER </a:t>
            </a:r>
            <a:r>
              <a:rPr sz="650" spc="20" dirty="0">
                <a:solidFill>
                  <a:srgbClr val="1C1C1B"/>
                </a:solidFill>
                <a:latin typeface="Arial"/>
                <a:cs typeface="Arial"/>
              </a:rPr>
              <a:t>VZ</a:t>
            </a:r>
            <a:r>
              <a:rPr sz="650" spc="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650" spc="-25" dirty="0">
                <a:solidFill>
                  <a:srgbClr val="1C1C1B"/>
                </a:solidFill>
                <a:latin typeface="Arial"/>
                <a:cs typeface="Arial"/>
              </a:rPr>
              <a:t>O</a:t>
            </a:r>
            <a:endParaRPr sz="6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08655" y="1434909"/>
            <a:ext cx="2985770" cy="3369945"/>
          </a:xfrm>
          <a:custGeom>
            <a:avLst/>
            <a:gdLst/>
            <a:ahLst/>
            <a:cxnLst/>
            <a:rect l="l" t="t" r="r" b="b"/>
            <a:pathLst>
              <a:path w="2985770" h="3369945">
                <a:moveTo>
                  <a:pt x="0" y="0"/>
                </a:moveTo>
                <a:lnTo>
                  <a:pt x="2985516" y="0"/>
                </a:lnTo>
                <a:lnTo>
                  <a:pt x="2985516" y="3369564"/>
                </a:lnTo>
                <a:lnTo>
                  <a:pt x="0" y="3369564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911848" y="1533545"/>
            <a:ext cx="2780665" cy="3171825"/>
          </a:xfrm>
          <a:custGeom>
            <a:avLst/>
            <a:gdLst/>
            <a:ahLst/>
            <a:cxnLst/>
            <a:rect l="l" t="t" r="r" b="b"/>
            <a:pathLst>
              <a:path w="2780665" h="3171825">
                <a:moveTo>
                  <a:pt x="1390097" y="0"/>
                </a:moveTo>
                <a:lnTo>
                  <a:pt x="1332420" y="13792"/>
                </a:lnTo>
                <a:lnTo>
                  <a:pt x="57683" y="749757"/>
                </a:lnTo>
                <a:lnTo>
                  <a:pt x="16897" y="792810"/>
                </a:lnTo>
                <a:lnTo>
                  <a:pt x="0" y="849655"/>
                </a:lnTo>
                <a:lnTo>
                  <a:pt x="0" y="2321598"/>
                </a:lnTo>
                <a:lnTo>
                  <a:pt x="16897" y="2378443"/>
                </a:lnTo>
                <a:lnTo>
                  <a:pt x="57683" y="2421496"/>
                </a:lnTo>
                <a:lnTo>
                  <a:pt x="1332420" y="3157461"/>
                </a:lnTo>
                <a:lnTo>
                  <a:pt x="1390097" y="3171253"/>
                </a:lnTo>
                <a:lnTo>
                  <a:pt x="1420792" y="3167805"/>
                </a:lnTo>
                <a:lnTo>
                  <a:pt x="2722511" y="2421496"/>
                </a:lnTo>
                <a:lnTo>
                  <a:pt x="2763291" y="2378443"/>
                </a:lnTo>
                <a:lnTo>
                  <a:pt x="2780182" y="2321598"/>
                </a:lnTo>
                <a:lnTo>
                  <a:pt x="2780182" y="849655"/>
                </a:lnTo>
                <a:lnTo>
                  <a:pt x="2763291" y="792810"/>
                </a:lnTo>
                <a:lnTo>
                  <a:pt x="2722511" y="749757"/>
                </a:lnTo>
                <a:lnTo>
                  <a:pt x="1447774" y="13792"/>
                </a:lnTo>
                <a:lnTo>
                  <a:pt x="13900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911855" y="2049881"/>
            <a:ext cx="2780182" cy="21761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31999" y="444854"/>
            <a:ext cx="9828530" cy="0"/>
          </a:xfrm>
          <a:custGeom>
            <a:avLst/>
            <a:gdLst/>
            <a:ahLst/>
            <a:cxnLst/>
            <a:rect l="l" t="t" r="r" b="b"/>
            <a:pathLst>
              <a:path w="9828530">
                <a:moveTo>
                  <a:pt x="0" y="0"/>
                </a:moveTo>
                <a:lnTo>
                  <a:pt x="9827996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563186" y="121613"/>
            <a:ext cx="812799" cy="6095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19300" y="175125"/>
            <a:ext cx="718820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370" dirty="0">
                <a:solidFill>
                  <a:srgbClr val="154194"/>
                </a:solidFill>
                <a:latin typeface="Arial"/>
                <a:cs typeface="Arial"/>
              </a:rPr>
              <a:t>h</a:t>
            </a:r>
            <a:r>
              <a:rPr sz="1450" spc="280" dirty="0">
                <a:solidFill>
                  <a:srgbClr val="154194"/>
                </a:solidFill>
                <a:latin typeface="Arial"/>
                <a:cs typeface="Arial"/>
              </a:rPr>
              <a:t>a</a:t>
            </a:r>
            <a:r>
              <a:rPr sz="1450" spc="345" dirty="0">
                <a:solidFill>
                  <a:srgbClr val="154194"/>
                </a:solidFill>
                <a:latin typeface="Arial"/>
                <a:cs typeface="Arial"/>
              </a:rPr>
              <a:t>n</a:t>
            </a:r>
            <a:r>
              <a:rPr sz="1450" spc="360" dirty="0">
                <a:solidFill>
                  <a:srgbClr val="154194"/>
                </a:solidFill>
                <a:latin typeface="Arial"/>
                <a:cs typeface="Arial"/>
              </a:rPr>
              <a:t>d</a:t>
            </a:r>
            <a:r>
              <a:rPr sz="1450" spc="130" dirty="0">
                <a:solidFill>
                  <a:srgbClr val="154194"/>
                </a:solidFill>
                <a:latin typeface="Arial"/>
                <a:cs typeface="Arial"/>
              </a:rPr>
              <a:t>y</a:t>
            </a:r>
            <a:endParaRPr sz="145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93519" y="7295305"/>
            <a:ext cx="9366885" cy="0"/>
          </a:xfrm>
          <a:custGeom>
            <a:avLst/>
            <a:gdLst/>
            <a:ahLst/>
            <a:cxnLst/>
            <a:rect l="l" t="t" r="r" b="b"/>
            <a:pathLst>
              <a:path w="9366885">
                <a:moveTo>
                  <a:pt x="0" y="0"/>
                </a:moveTo>
                <a:lnTo>
                  <a:pt x="9366478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01191" y="1694179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04403" y="1792805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4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12703" y="2271547"/>
            <a:ext cx="1745151" cy="11034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550277" y="1721167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653490" y="1819805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5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786992" y="2373645"/>
            <a:ext cx="1719948" cy="112405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642825" y="641489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746037" y="740124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5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842228" y="1206043"/>
            <a:ext cx="1757260" cy="113961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642825" y="2800858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746037" y="2899484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5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860225" y="3430203"/>
            <a:ext cx="1739263" cy="111199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73536" y="7145018"/>
            <a:ext cx="576580" cy="415290"/>
          </a:xfrm>
          <a:custGeom>
            <a:avLst/>
            <a:gdLst/>
            <a:ahLst/>
            <a:cxnLst/>
            <a:rect l="l" t="t" r="r" b="b"/>
            <a:pathLst>
              <a:path w="576580" h="415290">
                <a:moveTo>
                  <a:pt x="287997" y="0"/>
                </a:moveTo>
                <a:lnTo>
                  <a:pt x="16001" y="151631"/>
                </a:lnTo>
                <a:lnTo>
                  <a:pt x="0" y="179343"/>
                </a:lnTo>
                <a:lnTo>
                  <a:pt x="0" y="414986"/>
                </a:lnTo>
                <a:lnTo>
                  <a:pt x="575995" y="414986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349570" y="7237969"/>
            <a:ext cx="224154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70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16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859965" y="49098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963176" y="147734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4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963166" y="884313"/>
            <a:ext cx="1853450" cy="74115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7752429" y="277313"/>
            <a:ext cx="1789074" cy="1128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650" spc="5" dirty="0">
                <a:solidFill>
                  <a:srgbClr val="1C1C1B"/>
                </a:solidFill>
                <a:latin typeface="Arial"/>
                <a:cs typeface="Arial"/>
              </a:rPr>
              <a:t>Niskopodwoziowa</a:t>
            </a:r>
            <a:r>
              <a:rPr lang="pl-PL" sz="650" spc="4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lang="pl-PL" sz="650" spc="25" dirty="0">
                <a:solidFill>
                  <a:srgbClr val="1C1C1B"/>
                </a:solidFill>
                <a:latin typeface="Arial"/>
                <a:cs typeface="Arial"/>
              </a:rPr>
              <a:t>(Burty blaszane</a:t>
            </a:r>
            <a:r>
              <a:rPr lang="pl-PL" sz="650" spc="40" dirty="0">
                <a:solidFill>
                  <a:srgbClr val="1C1C1B"/>
                </a:solidFill>
                <a:latin typeface="Arial"/>
                <a:cs typeface="Arial"/>
              </a:rPr>
              <a:t> )</a:t>
            </a:r>
            <a:endParaRPr sz="650" dirty="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32000" y="5449811"/>
            <a:ext cx="2725420" cy="0"/>
          </a:xfrm>
          <a:custGeom>
            <a:avLst/>
            <a:gdLst/>
            <a:ahLst/>
            <a:cxnLst/>
            <a:rect l="l" t="t" r="r" b="b"/>
            <a:pathLst>
              <a:path w="2725420">
                <a:moveTo>
                  <a:pt x="0" y="0"/>
                </a:moveTo>
                <a:lnTo>
                  <a:pt x="2725153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419300" y="5243410"/>
            <a:ext cx="2748280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000" b="1" spc="20" dirty="0">
                <a:solidFill>
                  <a:srgbClr val="1C1C1B"/>
                </a:solidFill>
                <a:latin typeface="Arial"/>
                <a:cs typeface="Arial"/>
              </a:rPr>
              <a:t>Wa</a:t>
            </a:r>
            <a:r>
              <a:rPr lang="pl-PL" sz="1000" b="1" spc="10" dirty="0">
                <a:solidFill>
                  <a:srgbClr val="1C1C1B"/>
                </a:solidFill>
                <a:latin typeface="Arial"/>
                <a:cs typeface="Arial"/>
              </a:rPr>
              <a:t>rianty, modyfikacje, wyposażenie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19300" y="5465700"/>
            <a:ext cx="2660650" cy="1485856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>
              <a:lnSpc>
                <a:spcPts val="770"/>
              </a:lnSpc>
              <a:spcBef>
                <a:spcPts val="185"/>
              </a:spcBef>
            </a:pPr>
            <a:r>
              <a:rPr lang="pl-PL" sz="800" b="1" dirty="0">
                <a:solidFill>
                  <a:schemeClr val="accent1"/>
                </a:solidFill>
              </a:rPr>
              <a:t>Przyczepy z serii </a:t>
            </a:r>
            <a:r>
              <a:rPr lang="pl-PL" sz="800" b="1" dirty="0" err="1">
                <a:solidFill>
                  <a:schemeClr val="accent1"/>
                </a:solidFill>
              </a:rPr>
              <a:t>Handy</a:t>
            </a:r>
            <a:r>
              <a:rPr lang="pl-PL" sz="800" b="1" dirty="0">
                <a:solidFill>
                  <a:schemeClr val="accent1"/>
                </a:solidFill>
              </a:rPr>
              <a:t> można wyposażyć w ciekawe dodatki lub wybrać różne modyfikacje :</a:t>
            </a:r>
          </a:p>
          <a:p>
            <a:pPr marL="12700" marR="5080">
              <a:lnSpc>
                <a:spcPts val="770"/>
              </a:lnSpc>
              <a:spcBef>
                <a:spcPts val="185"/>
              </a:spcBef>
            </a:pPr>
            <a:r>
              <a:rPr lang="pl-PL" sz="800" dirty="0"/>
              <a:t>Koło podporowe z uchwytem </a:t>
            </a:r>
          </a:p>
          <a:p>
            <a:pPr marL="12700" marR="5080">
              <a:lnSpc>
                <a:spcPts val="770"/>
              </a:lnSpc>
              <a:spcBef>
                <a:spcPts val="185"/>
              </a:spcBef>
            </a:pPr>
            <a:r>
              <a:rPr lang="pl-PL" sz="800" dirty="0"/>
              <a:t>Stopy podporowe z uchwytem mocowanie do ściany bocznej Blokadę, aby zamknąć zaczep przyczepy </a:t>
            </a:r>
          </a:p>
          <a:p>
            <a:pPr marL="12700" marR="5080">
              <a:lnSpc>
                <a:spcPts val="770"/>
              </a:lnSpc>
              <a:spcBef>
                <a:spcPts val="185"/>
              </a:spcBef>
            </a:pPr>
            <a:r>
              <a:rPr lang="pl-PL" sz="800" dirty="0"/>
              <a:t>Wbijanie oczek do mocowania ładunku w podłogę </a:t>
            </a:r>
          </a:p>
          <a:p>
            <a:pPr marL="12700" marR="5080">
              <a:lnSpc>
                <a:spcPts val="770"/>
              </a:lnSpc>
              <a:spcBef>
                <a:spcPts val="185"/>
              </a:spcBef>
            </a:pPr>
            <a:r>
              <a:rPr lang="pl-PL" sz="800" dirty="0"/>
              <a:t>Zamykana pokrywa laminatowa</a:t>
            </a:r>
          </a:p>
          <a:p>
            <a:pPr marL="12700" marR="5080">
              <a:lnSpc>
                <a:spcPts val="770"/>
              </a:lnSpc>
              <a:spcBef>
                <a:spcPts val="185"/>
              </a:spcBef>
            </a:pPr>
            <a:r>
              <a:rPr lang="pl-PL" sz="800" dirty="0"/>
              <a:t>Plandeka niska lub plandeka ze stelażem </a:t>
            </a:r>
          </a:p>
          <a:p>
            <a:pPr marL="12700" marR="5080">
              <a:lnSpc>
                <a:spcPts val="770"/>
              </a:lnSpc>
              <a:spcBef>
                <a:spcPts val="185"/>
              </a:spcBef>
            </a:pPr>
            <a:r>
              <a:rPr lang="pl-PL" sz="800" dirty="0"/>
              <a:t>Kliny </a:t>
            </a:r>
          </a:p>
          <a:p>
            <a:pPr marL="12700" marR="5080">
              <a:lnSpc>
                <a:spcPts val="770"/>
              </a:lnSpc>
              <a:spcBef>
                <a:spcPts val="185"/>
              </a:spcBef>
            </a:pPr>
            <a:r>
              <a:rPr lang="pl-PL" sz="800" dirty="0"/>
              <a:t>Koło zapasowe z uchwytem</a:t>
            </a:r>
          </a:p>
          <a:p>
            <a:pPr marL="12700" marR="5080">
              <a:lnSpc>
                <a:spcPts val="770"/>
              </a:lnSpc>
              <a:spcBef>
                <a:spcPts val="185"/>
              </a:spcBef>
            </a:pPr>
            <a:r>
              <a:rPr lang="pl-PL" sz="800" dirty="0"/>
              <a:t>Wersja uchylna</a:t>
            </a:r>
          </a:p>
          <a:p>
            <a:pPr marL="12700" marR="5080">
              <a:lnSpc>
                <a:spcPts val="770"/>
              </a:lnSpc>
              <a:spcBef>
                <a:spcPts val="185"/>
              </a:spcBef>
            </a:pPr>
            <a:r>
              <a:rPr lang="pl-PL" sz="800" dirty="0"/>
              <a:t>Instalacja elektryczna 13 pionowa</a:t>
            </a:r>
            <a:endParaRPr sz="800" dirty="0">
              <a:latin typeface="Tahoma"/>
              <a:cs typeface="Tahoma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4092549" y="5539418"/>
            <a:ext cx="1341120" cy="0"/>
          </a:xfrm>
          <a:custGeom>
            <a:avLst/>
            <a:gdLst/>
            <a:ahLst/>
            <a:cxnLst/>
            <a:rect l="l" t="t" r="r" b="b"/>
            <a:pathLst>
              <a:path w="1341120">
                <a:moveTo>
                  <a:pt x="0" y="0"/>
                </a:moveTo>
                <a:lnTo>
                  <a:pt x="1340535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4079849" y="5333018"/>
            <a:ext cx="1365250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000" b="1" spc="5" dirty="0">
                <a:solidFill>
                  <a:srgbClr val="1C1C1B"/>
                </a:solidFill>
                <a:latin typeface="Arial"/>
                <a:cs typeface="Arial"/>
              </a:rPr>
              <a:t>DANE TECHNICZNE</a:t>
            </a:r>
            <a:endParaRPr sz="1000" dirty="0">
              <a:latin typeface="Arial"/>
              <a:cs typeface="Arial"/>
            </a:endParaRPr>
          </a:p>
        </p:txBody>
      </p:sp>
      <p:graphicFrame>
        <p:nvGraphicFramePr>
          <p:cNvPr id="32" name="object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4967965"/>
              </p:ext>
            </p:extLst>
          </p:nvPr>
        </p:nvGraphicFramePr>
        <p:xfrm>
          <a:off x="4092549" y="5698820"/>
          <a:ext cx="6099173" cy="135475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39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09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15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41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772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553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52006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lang="pl-PL" sz="7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Typ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solidFill>
                      <a:srgbClr val="154194"/>
                    </a:solidFill>
                  </a:tcPr>
                </a:tc>
                <a:tc>
                  <a:txBody>
                    <a:bodyPr/>
                    <a:lstStyle/>
                    <a:p>
                      <a:pPr marL="76200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lang="pl-PL" sz="7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Masa całkowita</a:t>
                      </a:r>
                      <a:r>
                        <a:rPr sz="700" b="1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(kg)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solidFill>
                      <a:srgbClr val="154194"/>
                    </a:solidFill>
                  </a:tcPr>
                </a:tc>
                <a:tc>
                  <a:txBody>
                    <a:bodyPr/>
                    <a:lstStyle/>
                    <a:p>
                      <a:pPr marL="126364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lang="pl-PL" sz="7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Ładowność</a:t>
                      </a:r>
                      <a:r>
                        <a:rPr sz="700" b="1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(kg)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solidFill>
                      <a:srgbClr val="15419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79400">
                        <a:lnSpc>
                          <a:spcPct val="100000"/>
                        </a:lnSpc>
                        <a:spcBef>
                          <a:spcPts val="545"/>
                        </a:spcBef>
                        <a:tabLst>
                          <a:tab pos="1259840" algn="l"/>
                        </a:tabLst>
                      </a:pPr>
                      <a:r>
                        <a:rPr lang="pl-PL" sz="7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Powierzchnia</a:t>
                      </a:r>
                      <a:r>
                        <a:rPr sz="7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(mm)	</a:t>
                      </a:r>
                      <a:r>
                        <a:rPr lang="pl-PL" sz="700" b="1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      </a:t>
                      </a:r>
                      <a:r>
                        <a:rPr lang="pl-PL" sz="7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Ilość osi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solidFill>
                      <a:srgbClr val="15419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96240" marR="222885" indent="-78105">
                        <a:lnSpc>
                          <a:spcPts val="700"/>
                        </a:lnSpc>
                        <a:spcBef>
                          <a:spcPts val="335"/>
                        </a:spcBef>
                      </a:pPr>
                      <a:r>
                        <a:rPr lang="pl-PL" sz="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Hamowana</a:t>
                      </a:r>
                      <a:endParaRPr sz="600" dirty="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solidFill>
                      <a:srgbClr val="1541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1452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spc="-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Handy-15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835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9539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spc="-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640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432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1470×1090×300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401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67359" algn="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NIE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Handy-20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83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890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630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861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2050×1090×300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401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467359" lvl="0" indent="0" algn="r" defTabSz="914400" eaLnBrk="1" fontAlgn="auto" latinLnBrk="0" hangingPunct="1">
                        <a:lnSpc>
                          <a:spcPct val="100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NIE</a:t>
                      </a:r>
                      <a:endParaRPr lang="pl-PL" sz="700" dirty="0">
                        <a:latin typeface="Tahoma"/>
                        <a:cs typeface="Tahoma"/>
                      </a:endParaRPr>
                    </a:p>
                    <a:p>
                      <a:pPr marR="467359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Handy-27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83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827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620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115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2050×1250×300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401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67359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NIE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3998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Handy-28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83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827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620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115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2260×1250×300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401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67359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NIE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Handy-3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83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827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620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988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2050×1090×350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401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67359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NIE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Handy-7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83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827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620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178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2050×1250×350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401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67359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NIE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Handy-8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83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750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63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600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178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2260×1250×350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401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67359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NIE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3" name="object 33"/>
          <p:cNvSpPr txBox="1"/>
          <p:nvPr/>
        </p:nvSpPr>
        <p:spPr>
          <a:xfrm>
            <a:off x="4115937" y="6991154"/>
            <a:ext cx="2115185" cy="24109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pl-PL" sz="700" i="1" spc="55" dirty="0">
              <a:solidFill>
                <a:srgbClr val="154194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700" i="1" spc="55" dirty="0">
                <a:solidFill>
                  <a:srgbClr val="154194"/>
                </a:solidFill>
                <a:latin typeface="Calibri"/>
                <a:cs typeface="Calibri"/>
              </a:rPr>
              <a:t>Masa całkowita może być zmniejszona</a:t>
            </a:r>
            <a:r>
              <a:rPr sz="700" i="1" spc="20" dirty="0">
                <a:solidFill>
                  <a:srgbClr val="154194"/>
                </a:solidFill>
                <a:latin typeface="Calibri"/>
                <a:cs typeface="Calibri"/>
              </a:rPr>
              <a:t>.</a:t>
            </a:r>
            <a:endParaRPr sz="700" dirty="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396242" y="1592515"/>
            <a:ext cx="1045457" cy="296876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212725" marR="5080" indent="-200660" algn="ctr">
              <a:lnSpc>
                <a:spcPts val="730"/>
              </a:lnSpc>
              <a:spcBef>
                <a:spcPts val="215"/>
              </a:spcBef>
            </a:pPr>
            <a:r>
              <a:rPr sz="700" b="1" spc="15" dirty="0">
                <a:solidFill>
                  <a:srgbClr val="1C1C1B"/>
                </a:solidFill>
                <a:latin typeface="Arial"/>
                <a:cs typeface="Arial"/>
              </a:rPr>
              <a:t>Handy </a:t>
            </a:r>
            <a:r>
              <a:rPr lang="pl-PL" sz="700" b="1" spc="20" dirty="0">
                <a:solidFill>
                  <a:srgbClr val="1C1C1B"/>
                </a:solidFill>
                <a:latin typeface="Arial"/>
                <a:cs typeface="Arial"/>
              </a:rPr>
              <a:t>z płaska plandeką i kołem wsporczym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042134" y="2346573"/>
            <a:ext cx="1244600" cy="207108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algn="ctr">
              <a:lnSpc>
                <a:spcPts val="730"/>
              </a:lnSpc>
              <a:spcBef>
                <a:spcPts val="215"/>
              </a:spcBef>
            </a:pPr>
            <a:r>
              <a:rPr sz="700" b="1" spc="15" dirty="0">
                <a:solidFill>
                  <a:srgbClr val="1C1C1B"/>
                </a:solidFill>
                <a:latin typeface="Arial"/>
                <a:cs typeface="Arial"/>
              </a:rPr>
              <a:t>Handy </a:t>
            </a:r>
            <a:r>
              <a:rPr lang="pl-PL" sz="700" b="1" spc="15" dirty="0">
                <a:solidFill>
                  <a:srgbClr val="1C1C1B"/>
                </a:solidFill>
                <a:latin typeface="Arial"/>
                <a:cs typeface="Arial"/>
              </a:rPr>
              <a:t>z nadstawka burty i z otwieraną czapą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978392" y="4460526"/>
            <a:ext cx="1372235" cy="296876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algn="ctr">
              <a:lnSpc>
                <a:spcPts val="730"/>
              </a:lnSpc>
              <a:spcBef>
                <a:spcPts val="215"/>
              </a:spcBef>
            </a:pPr>
            <a:r>
              <a:rPr sz="700" b="1" spc="15" dirty="0">
                <a:solidFill>
                  <a:srgbClr val="1C1C1B"/>
                </a:solidFill>
                <a:latin typeface="Arial"/>
                <a:cs typeface="Arial"/>
              </a:rPr>
              <a:t>Handy</a:t>
            </a:r>
            <a:r>
              <a:rPr sz="700" b="1" spc="-14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in</a:t>
            </a:r>
            <a:r>
              <a:rPr lang="pl-PL" sz="700" b="1" spc="5" dirty="0">
                <a:solidFill>
                  <a:srgbClr val="1C1C1B"/>
                </a:solidFill>
                <a:latin typeface="Arial"/>
                <a:cs typeface="Arial"/>
              </a:rPr>
              <a:t> kiprowana z przejezdną tylna burtą ze sklejki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8098835" y="3496850"/>
            <a:ext cx="959485" cy="296876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algn="ctr">
              <a:lnSpc>
                <a:spcPts val="730"/>
              </a:lnSpc>
              <a:spcBef>
                <a:spcPts val="215"/>
              </a:spcBef>
            </a:pPr>
            <a:r>
              <a:rPr sz="700" b="1" spc="15" dirty="0">
                <a:solidFill>
                  <a:srgbClr val="1C1C1B"/>
                </a:solidFill>
                <a:latin typeface="Arial"/>
                <a:cs typeface="Arial"/>
              </a:rPr>
              <a:t>Handy</a:t>
            </a:r>
            <a:r>
              <a:rPr lang="pl-PL" sz="700" b="1" spc="15" dirty="0">
                <a:solidFill>
                  <a:srgbClr val="1C1C1B"/>
                </a:solidFill>
                <a:latin typeface="Arial"/>
                <a:cs typeface="Arial"/>
              </a:rPr>
              <a:t>z wysoka plandeką </a:t>
            </a:r>
            <a:endParaRPr sz="700" dirty="0">
              <a:latin typeface="Arial"/>
              <a:cs typeface="Arial"/>
            </a:endParaRPr>
          </a:p>
          <a:p>
            <a:pPr marR="4445" algn="ctr">
              <a:lnSpc>
                <a:spcPts val="720"/>
              </a:lnSpc>
            </a:pPr>
            <a:r>
              <a:rPr sz="700" b="1" spc="-20" dirty="0">
                <a:solidFill>
                  <a:srgbClr val="1C1C1B"/>
                </a:solidFill>
                <a:latin typeface="Arial"/>
                <a:cs typeface="Arial"/>
              </a:rPr>
              <a:t>0,89</a:t>
            </a:r>
            <a:r>
              <a:rPr sz="700" b="1" spc="-4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20" dirty="0">
                <a:solidFill>
                  <a:srgbClr val="1C1C1B"/>
                </a:solidFill>
                <a:latin typeface="Arial"/>
                <a:cs typeface="Arial"/>
              </a:rPr>
              <a:t>m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450093" y="3479337"/>
            <a:ext cx="946150" cy="296876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200660" marR="5080" indent="-188595">
              <a:lnSpc>
                <a:spcPts val="730"/>
              </a:lnSpc>
              <a:spcBef>
                <a:spcPts val="215"/>
              </a:spcBef>
            </a:pPr>
            <a:r>
              <a:rPr sz="700" b="1" spc="15" dirty="0">
                <a:solidFill>
                  <a:srgbClr val="1C1C1B"/>
                </a:solidFill>
                <a:latin typeface="Arial"/>
                <a:cs typeface="Arial"/>
              </a:rPr>
              <a:t>Handy </a:t>
            </a:r>
            <a:r>
              <a:rPr lang="pl-PL" sz="700" b="1" spc="15" dirty="0">
                <a:solidFill>
                  <a:srgbClr val="1C1C1B"/>
                </a:solidFill>
                <a:latin typeface="Arial"/>
                <a:cs typeface="Arial"/>
              </a:rPr>
              <a:t>z dziurowaną blaszaną nadstawką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3814744" y="4280948"/>
            <a:ext cx="959485" cy="296876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algn="ctr">
              <a:lnSpc>
                <a:spcPts val="730"/>
              </a:lnSpc>
              <a:spcBef>
                <a:spcPts val="215"/>
              </a:spcBef>
            </a:pPr>
            <a:r>
              <a:rPr sz="700" b="1" spc="15" dirty="0">
                <a:solidFill>
                  <a:srgbClr val="1C1C1B"/>
                </a:solidFill>
                <a:latin typeface="Arial"/>
                <a:cs typeface="Arial"/>
              </a:rPr>
              <a:t>Handy </a:t>
            </a:r>
            <a:r>
              <a:rPr lang="pl-PL" sz="700" b="1" spc="15" dirty="0">
                <a:solidFill>
                  <a:srgbClr val="1C1C1B"/>
                </a:solidFill>
                <a:latin typeface="Arial"/>
                <a:cs typeface="Arial"/>
              </a:rPr>
              <a:t>z wysoka plandeką</a:t>
            </a:r>
            <a:endParaRPr sz="700" dirty="0">
              <a:latin typeface="Arial"/>
              <a:cs typeface="Arial"/>
            </a:endParaRPr>
          </a:p>
          <a:p>
            <a:pPr marL="12065" algn="ctr">
              <a:lnSpc>
                <a:spcPts val="720"/>
              </a:lnSpc>
            </a:pPr>
            <a:r>
              <a:rPr sz="700" b="1" spc="-25" dirty="0">
                <a:solidFill>
                  <a:srgbClr val="1C1C1B"/>
                </a:solidFill>
                <a:latin typeface="Arial"/>
                <a:cs typeface="Arial"/>
              </a:rPr>
              <a:t>1,33</a:t>
            </a:r>
            <a:r>
              <a:rPr sz="700" b="1" spc="-4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20" dirty="0">
                <a:solidFill>
                  <a:srgbClr val="1C1C1B"/>
                </a:solidFill>
                <a:latin typeface="Arial"/>
                <a:cs typeface="Arial"/>
              </a:rPr>
              <a:t>m</a:t>
            </a:r>
            <a:endParaRPr sz="7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8201619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32155"/>
            <a:ext cx="10692003" cy="68759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942472" y="7145018"/>
            <a:ext cx="576580" cy="415290"/>
          </a:xfrm>
          <a:custGeom>
            <a:avLst/>
            <a:gdLst/>
            <a:ahLst/>
            <a:cxnLst/>
            <a:rect l="l" t="t" r="r" b="b"/>
            <a:pathLst>
              <a:path w="576579" h="415290">
                <a:moveTo>
                  <a:pt x="287997" y="0"/>
                </a:moveTo>
                <a:lnTo>
                  <a:pt x="15989" y="151631"/>
                </a:lnTo>
                <a:lnTo>
                  <a:pt x="0" y="179343"/>
                </a:lnTo>
                <a:lnTo>
                  <a:pt x="0" y="414986"/>
                </a:lnTo>
                <a:lnTo>
                  <a:pt x="575995" y="414986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027066" y="7237969"/>
            <a:ext cx="407034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545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r>
              <a:rPr sz="1600" b="1" spc="67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845065" y="407183"/>
            <a:ext cx="1002030" cy="113030"/>
          </a:xfrm>
          <a:custGeom>
            <a:avLst/>
            <a:gdLst/>
            <a:ahLst/>
            <a:cxnLst/>
            <a:rect l="l" t="t" r="r" b="b"/>
            <a:pathLst>
              <a:path w="1002029" h="113029">
                <a:moveTo>
                  <a:pt x="1001941" y="0"/>
                </a:moveTo>
                <a:lnTo>
                  <a:pt x="0" y="101"/>
                </a:lnTo>
                <a:lnTo>
                  <a:pt x="112356" y="112458"/>
                </a:lnTo>
                <a:lnTo>
                  <a:pt x="889482" y="112458"/>
                </a:lnTo>
                <a:lnTo>
                  <a:pt x="10019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83195" y="4913388"/>
            <a:ext cx="1691639" cy="1884045"/>
          </a:xfrm>
          <a:custGeom>
            <a:avLst/>
            <a:gdLst/>
            <a:ahLst/>
            <a:cxnLst/>
            <a:rect l="l" t="t" r="r" b="b"/>
            <a:pathLst>
              <a:path w="1691639" h="1884045">
                <a:moveTo>
                  <a:pt x="0" y="0"/>
                </a:moveTo>
                <a:lnTo>
                  <a:pt x="1691639" y="0"/>
                </a:lnTo>
                <a:lnTo>
                  <a:pt x="1691639" y="1883663"/>
                </a:lnTo>
                <a:lnTo>
                  <a:pt x="0" y="1883663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388313" y="5013935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60" h="1684654">
                <a:moveTo>
                  <a:pt x="741386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4" y="9848"/>
                </a:lnTo>
                <a:lnTo>
                  <a:pt x="741386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88313" y="5439790"/>
            <a:ext cx="1482763" cy="7749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98226" y="6350047"/>
            <a:ext cx="1126490" cy="1210310"/>
          </a:xfrm>
          <a:custGeom>
            <a:avLst/>
            <a:gdLst/>
            <a:ahLst/>
            <a:cxnLst/>
            <a:rect l="l" t="t" r="r" b="b"/>
            <a:pathLst>
              <a:path w="1126489" h="1210309">
                <a:moveTo>
                  <a:pt x="563160" y="0"/>
                </a:moveTo>
                <a:lnTo>
                  <a:pt x="25641" y="301444"/>
                </a:lnTo>
                <a:lnTo>
                  <a:pt x="2086" y="333371"/>
                </a:lnTo>
                <a:lnTo>
                  <a:pt x="0" y="345855"/>
                </a:lnTo>
                <a:lnTo>
                  <a:pt x="0" y="936913"/>
                </a:lnTo>
                <a:lnTo>
                  <a:pt x="15875" y="973277"/>
                </a:lnTo>
                <a:lnTo>
                  <a:pt x="421644" y="1209957"/>
                </a:lnTo>
                <a:lnTo>
                  <a:pt x="704667" y="1209957"/>
                </a:lnTo>
                <a:lnTo>
                  <a:pt x="1100670" y="981325"/>
                </a:lnTo>
                <a:lnTo>
                  <a:pt x="1124227" y="949398"/>
                </a:lnTo>
                <a:lnTo>
                  <a:pt x="1126312" y="936913"/>
                </a:lnTo>
                <a:lnTo>
                  <a:pt x="1126312" y="345855"/>
                </a:lnTo>
                <a:lnTo>
                  <a:pt x="1110442" y="309492"/>
                </a:lnTo>
                <a:lnTo>
                  <a:pt x="588797" y="5915"/>
                </a:lnTo>
                <a:lnTo>
                  <a:pt x="56316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34146" y="6704324"/>
            <a:ext cx="854478" cy="53840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98226" y="6350047"/>
            <a:ext cx="1126490" cy="1210310"/>
          </a:xfrm>
          <a:custGeom>
            <a:avLst/>
            <a:gdLst/>
            <a:ahLst/>
            <a:cxnLst/>
            <a:rect l="l" t="t" r="r" b="b"/>
            <a:pathLst>
              <a:path w="1126489" h="1210309">
                <a:moveTo>
                  <a:pt x="1126312" y="936913"/>
                </a:moveTo>
                <a:lnTo>
                  <a:pt x="1126312" y="345855"/>
                </a:lnTo>
                <a:lnTo>
                  <a:pt x="1124227" y="333371"/>
                </a:lnTo>
                <a:lnTo>
                  <a:pt x="1100670" y="301444"/>
                </a:lnTo>
                <a:lnTo>
                  <a:pt x="588797" y="5915"/>
                </a:lnTo>
                <a:lnTo>
                  <a:pt x="563160" y="0"/>
                </a:lnTo>
                <a:lnTo>
                  <a:pt x="549372" y="1478"/>
                </a:lnTo>
                <a:lnTo>
                  <a:pt x="25641" y="301444"/>
                </a:lnTo>
                <a:lnTo>
                  <a:pt x="2086" y="333371"/>
                </a:lnTo>
                <a:lnTo>
                  <a:pt x="0" y="345855"/>
                </a:lnTo>
                <a:lnTo>
                  <a:pt x="0" y="936913"/>
                </a:lnTo>
                <a:lnTo>
                  <a:pt x="2086" y="949398"/>
                </a:lnTo>
                <a:lnTo>
                  <a:pt x="7700" y="962077"/>
                </a:lnTo>
                <a:lnTo>
                  <a:pt x="15875" y="973277"/>
                </a:lnTo>
                <a:lnTo>
                  <a:pt x="25641" y="981325"/>
                </a:lnTo>
                <a:lnTo>
                  <a:pt x="421644" y="1209957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502894" y="7286961"/>
            <a:ext cx="421640" cy="273050"/>
          </a:xfrm>
          <a:custGeom>
            <a:avLst/>
            <a:gdLst/>
            <a:ahLst/>
            <a:cxnLst/>
            <a:rect l="l" t="t" r="r" b="b"/>
            <a:pathLst>
              <a:path w="421639" h="273050">
                <a:moveTo>
                  <a:pt x="0" y="273043"/>
                </a:moveTo>
                <a:lnTo>
                  <a:pt x="396003" y="44411"/>
                </a:lnTo>
                <a:lnTo>
                  <a:pt x="405775" y="36363"/>
                </a:lnTo>
                <a:lnTo>
                  <a:pt x="413948" y="25163"/>
                </a:lnTo>
                <a:lnTo>
                  <a:pt x="419560" y="12484"/>
                </a:lnTo>
                <a:lnTo>
                  <a:pt x="421644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0" y="792006"/>
            <a:ext cx="2625725" cy="548005"/>
          </a:xfrm>
          <a:custGeom>
            <a:avLst/>
            <a:gdLst/>
            <a:ahLst/>
            <a:cxnLst/>
            <a:rect l="l" t="t" r="r" b="b"/>
            <a:pathLst>
              <a:path w="2625725" h="548005">
                <a:moveTo>
                  <a:pt x="2589702" y="0"/>
                </a:moveTo>
                <a:lnTo>
                  <a:pt x="0" y="0"/>
                </a:lnTo>
                <a:lnTo>
                  <a:pt x="0" y="547471"/>
                </a:lnTo>
                <a:lnTo>
                  <a:pt x="2589702" y="547471"/>
                </a:lnTo>
                <a:lnTo>
                  <a:pt x="2603718" y="544640"/>
                </a:lnTo>
                <a:lnTo>
                  <a:pt x="2615163" y="536922"/>
                </a:lnTo>
                <a:lnTo>
                  <a:pt x="2622878" y="525477"/>
                </a:lnTo>
                <a:lnTo>
                  <a:pt x="2625707" y="511467"/>
                </a:lnTo>
                <a:lnTo>
                  <a:pt x="2625707" y="36004"/>
                </a:lnTo>
                <a:lnTo>
                  <a:pt x="2622878" y="21988"/>
                </a:lnTo>
                <a:lnTo>
                  <a:pt x="2615163" y="10544"/>
                </a:lnTo>
                <a:lnTo>
                  <a:pt x="2603718" y="2828"/>
                </a:lnTo>
                <a:lnTo>
                  <a:pt x="2589702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0" y="1249205"/>
            <a:ext cx="4184650" cy="548005"/>
          </a:xfrm>
          <a:custGeom>
            <a:avLst/>
            <a:gdLst/>
            <a:ahLst/>
            <a:cxnLst/>
            <a:rect l="l" t="t" r="r" b="b"/>
            <a:pathLst>
              <a:path w="4184650" h="548005">
                <a:moveTo>
                  <a:pt x="4148373" y="0"/>
                </a:moveTo>
                <a:lnTo>
                  <a:pt x="0" y="0"/>
                </a:lnTo>
                <a:lnTo>
                  <a:pt x="0" y="547471"/>
                </a:lnTo>
                <a:lnTo>
                  <a:pt x="4148373" y="547471"/>
                </a:lnTo>
                <a:lnTo>
                  <a:pt x="4162382" y="544640"/>
                </a:lnTo>
                <a:lnTo>
                  <a:pt x="4173822" y="536922"/>
                </a:lnTo>
                <a:lnTo>
                  <a:pt x="4181536" y="525477"/>
                </a:lnTo>
                <a:lnTo>
                  <a:pt x="4184365" y="511467"/>
                </a:lnTo>
                <a:lnTo>
                  <a:pt x="4184365" y="36004"/>
                </a:lnTo>
                <a:lnTo>
                  <a:pt x="4181536" y="21988"/>
                </a:lnTo>
                <a:lnTo>
                  <a:pt x="4173822" y="10544"/>
                </a:lnTo>
                <a:lnTo>
                  <a:pt x="4162382" y="2828"/>
                </a:lnTo>
                <a:lnTo>
                  <a:pt x="4148373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451699" y="761570"/>
            <a:ext cx="3632835" cy="1031240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12700" marR="5080">
              <a:lnSpc>
                <a:spcPts val="3600"/>
              </a:lnSpc>
              <a:spcBef>
                <a:spcPts val="819"/>
              </a:spcBef>
            </a:pPr>
            <a:r>
              <a:rPr sz="3600" spc="-130" dirty="0"/>
              <a:t>BAGGER-  </a:t>
            </a:r>
            <a:r>
              <a:rPr sz="3600" spc="110" dirty="0"/>
              <a:t>T</a:t>
            </a:r>
            <a:r>
              <a:rPr sz="3600" spc="330" dirty="0"/>
              <a:t>R</a:t>
            </a:r>
            <a:r>
              <a:rPr sz="3600" spc="-45" dirty="0"/>
              <a:t>A</a:t>
            </a:r>
            <a:r>
              <a:rPr sz="3600" spc="140" dirty="0"/>
              <a:t>N</a:t>
            </a:r>
            <a:r>
              <a:rPr sz="3600" spc="114" dirty="0"/>
              <a:t>S</a:t>
            </a:r>
            <a:r>
              <a:rPr sz="3600" spc="170" dirty="0"/>
              <a:t>P</a:t>
            </a:r>
            <a:r>
              <a:rPr sz="3600" spc="-15" dirty="0"/>
              <a:t>O</a:t>
            </a:r>
            <a:r>
              <a:rPr sz="3600" spc="60" dirty="0"/>
              <a:t>R</a:t>
            </a:r>
            <a:r>
              <a:rPr sz="3600" spc="-70" dirty="0"/>
              <a:t>T</a:t>
            </a:r>
            <a:r>
              <a:rPr sz="3600" spc="5" dirty="0"/>
              <a:t>E</a:t>
            </a:r>
            <a:r>
              <a:rPr sz="3600" spc="140" dirty="0"/>
              <a:t>R</a:t>
            </a:r>
            <a:endParaRPr sz="3600"/>
          </a:p>
        </p:txBody>
      </p:sp>
      <p:sp>
        <p:nvSpPr>
          <p:cNvPr id="21" name="object 21"/>
          <p:cNvSpPr txBox="1"/>
          <p:nvPr/>
        </p:nvSpPr>
        <p:spPr>
          <a:xfrm>
            <a:off x="8348298" y="6499082"/>
            <a:ext cx="74993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5" dirty="0">
                <a:solidFill>
                  <a:srgbClr val="FFFFFF"/>
                </a:solidFill>
                <a:latin typeface="Arial"/>
                <a:cs typeface="Arial"/>
              </a:rPr>
              <a:t>Minibagger</a:t>
            </a:r>
            <a:r>
              <a:rPr sz="800" b="1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35" dirty="0">
                <a:solidFill>
                  <a:srgbClr val="FFFFFF"/>
                </a:solidFill>
                <a:latin typeface="Arial"/>
                <a:cs typeface="Arial"/>
              </a:rPr>
              <a:t>ZN</a:t>
            </a:r>
            <a:endParaRPr sz="800">
              <a:latin typeface="Arial"/>
              <a:cs typeface="Arial"/>
            </a:endParaRPr>
          </a:p>
        </p:txBody>
      </p:sp>
      <p:pic>
        <p:nvPicPr>
          <p:cNvPr id="23" name="Obraz 22">
            <a:extLst>
              <a:ext uri="{FF2B5EF4-FFF2-40B4-BE49-F238E27FC236}">
                <a16:creationId xmlns:a16="http://schemas.microsoft.com/office/drawing/2014/main" id="{00C182E4-F5AB-F1B1-F635-72E8E99FBC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122" y="64200"/>
            <a:ext cx="1259758" cy="381000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0079" y="7295305"/>
            <a:ext cx="9440545" cy="0"/>
          </a:xfrm>
          <a:custGeom>
            <a:avLst/>
            <a:gdLst/>
            <a:ahLst/>
            <a:cxnLst/>
            <a:rect l="l" t="t" r="r" b="b"/>
            <a:pathLst>
              <a:path w="9440545">
                <a:moveTo>
                  <a:pt x="0" y="0"/>
                </a:moveTo>
                <a:lnTo>
                  <a:pt x="9439922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944975" y="444854"/>
            <a:ext cx="5542915" cy="0"/>
          </a:xfrm>
          <a:custGeom>
            <a:avLst/>
            <a:gdLst/>
            <a:ahLst/>
            <a:cxnLst/>
            <a:rect l="l" t="t" r="r" b="b"/>
            <a:pathLst>
              <a:path w="5542915">
                <a:moveTo>
                  <a:pt x="0" y="0"/>
                </a:moveTo>
                <a:lnTo>
                  <a:pt x="5542826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3536" y="7145018"/>
            <a:ext cx="576580" cy="415290"/>
          </a:xfrm>
          <a:custGeom>
            <a:avLst/>
            <a:gdLst/>
            <a:ahLst/>
            <a:cxnLst/>
            <a:rect l="l" t="t" r="r" b="b"/>
            <a:pathLst>
              <a:path w="576580" h="415290">
                <a:moveTo>
                  <a:pt x="287997" y="0"/>
                </a:moveTo>
                <a:lnTo>
                  <a:pt x="16001" y="151631"/>
                </a:lnTo>
                <a:lnTo>
                  <a:pt x="0" y="179343"/>
                </a:lnTo>
                <a:lnTo>
                  <a:pt x="0" y="414986"/>
                </a:lnTo>
                <a:lnTo>
                  <a:pt x="575995" y="414986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52147" y="7237969"/>
            <a:ext cx="41910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4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r>
              <a:rPr sz="1600" b="1" spc="67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570605" y="121173"/>
            <a:ext cx="703788" cy="4434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73536" y="5812492"/>
            <a:ext cx="576580" cy="654685"/>
          </a:xfrm>
          <a:custGeom>
            <a:avLst/>
            <a:gdLst/>
            <a:ahLst/>
            <a:cxnLst/>
            <a:rect l="l" t="t" r="r" b="b"/>
            <a:pathLst>
              <a:path w="576580" h="654685">
                <a:moveTo>
                  <a:pt x="287997" y="0"/>
                </a:moveTo>
                <a:lnTo>
                  <a:pt x="16001" y="151631"/>
                </a:lnTo>
                <a:lnTo>
                  <a:pt x="0" y="179343"/>
                </a:lnTo>
                <a:lnTo>
                  <a:pt x="0" y="474948"/>
                </a:lnTo>
                <a:lnTo>
                  <a:pt x="271995" y="650462"/>
                </a:lnTo>
                <a:lnTo>
                  <a:pt x="287997" y="654291"/>
                </a:lnTo>
                <a:lnTo>
                  <a:pt x="296513" y="653334"/>
                </a:lnTo>
                <a:lnTo>
                  <a:pt x="559993" y="502659"/>
                </a:lnTo>
                <a:lnTo>
                  <a:pt x="575995" y="474948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91885" y="5969996"/>
            <a:ext cx="339725" cy="339725"/>
          </a:xfrm>
          <a:custGeom>
            <a:avLst/>
            <a:gdLst/>
            <a:ahLst/>
            <a:cxnLst/>
            <a:rect l="l" t="t" r="r" b="b"/>
            <a:pathLst>
              <a:path w="339725" h="339725">
                <a:moveTo>
                  <a:pt x="169646" y="339305"/>
                </a:moveTo>
                <a:lnTo>
                  <a:pt x="214747" y="333245"/>
                </a:lnTo>
                <a:lnTo>
                  <a:pt x="255273" y="316142"/>
                </a:lnTo>
                <a:lnTo>
                  <a:pt x="289607" y="289615"/>
                </a:lnTo>
                <a:lnTo>
                  <a:pt x="316133" y="255280"/>
                </a:lnTo>
                <a:lnTo>
                  <a:pt x="333233" y="214756"/>
                </a:lnTo>
                <a:lnTo>
                  <a:pt x="339293" y="169659"/>
                </a:lnTo>
                <a:lnTo>
                  <a:pt x="333233" y="124557"/>
                </a:lnTo>
                <a:lnTo>
                  <a:pt x="316133" y="84028"/>
                </a:lnTo>
                <a:lnTo>
                  <a:pt x="289607" y="49691"/>
                </a:lnTo>
                <a:lnTo>
                  <a:pt x="255273" y="23163"/>
                </a:lnTo>
                <a:lnTo>
                  <a:pt x="214747" y="6060"/>
                </a:lnTo>
                <a:lnTo>
                  <a:pt x="169646" y="0"/>
                </a:lnTo>
                <a:lnTo>
                  <a:pt x="124545" y="6060"/>
                </a:lnTo>
                <a:lnTo>
                  <a:pt x="84019" y="23163"/>
                </a:lnTo>
                <a:lnTo>
                  <a:pt x="49685" y="49691"/>
                </a:lnTo>
                <a:lnTo>
                  <a:pt x="23160" y="84028"/>
                </a:lnTo>
                <a:lnTo>
                  <a:pt x="6059" y="124557"/>
                </a:lnTo>
                <a:lnTo>
                  <a:pt x="0" y="169659"/>
                </a:lnTo>
                <a:lnTo>
                  <a:pt x="6059" y="214756"/>
                </a:lnTo>
                <a:lnTo>
                  <a:pt x="23160" y="255280"/>
                </a:lnTo>
                <a:lnTo>
                  <a:pt x="49685" y="289615"/>
                </a:lnTo>
                <a:lnTo>
                  <a:pt x="84019" y="316142"/>
                </a:lnTo>
                <a:lnTo>
                  <a:pt x="124545" y="333245"/>
                </a:lnTo>
                <a:lnTo>
                  <a:pt x="169646" y="339305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14713" y="5958367"/>
            <a:ext cx="298450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spc="-235" dirty="0">
                <a:solidFill>
                  <a:srgbClr val="FFFFFF"/>
                </a:solidFill>
                <a:latin typeface="Arial Narrow"/>
                <a:cs typeface="Arial Narrow"/>
              </a:rPr>
              <a:t>1</a:t>
            </a:r>
            <a:r>
              <a:rPr sz="1950" spc="-229" dirty="0">
                <a:solidFill>
                  <a:srgbClr val="FFFFFF"/>
                </a:solidFill>
                <a:latin typeface="Arial Narrow"/>
                <a:cs typeface="Arial Narrow"/>
              </a:rPr>
              <a:t>3</a:t>
            </a:r>
            <a:r>
              <a:rPr sz="1950" spc="-75" dirty="0">
                <a:solidFill>
                  <a:srgbClr val="FFFFFF"/>
                </a:solidFill>
                <a:latin typeface="Arial Narrow"/>
                <a:cs typeface="Arial Narrow"/>
              </a:rPr>
              <a:t>0</a:t>
            </a:r>
            <a:endParaRPr sz="1950">
              <a:latin typeface="Arial Narrow"/>
              <a:cs typeface="Arial Narrow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13548" y="6196111"/>
            <a:ext cx="100330" cy="109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0" spc="-15" dirty="0">
                <a:solidFill>
                  <a:srgbClr val="FFFFFF"/>
                </a:solidFill>
                <a:latin typeface="Arial Narrow"/>
                <a:cs typeface="Arial Narrow"/>
              </a:rPr>
              <a:t>km</a:t>
            </a:r>
            <a:endParaRPr sz="550">
              <a:latin typeface="Arial Narrow"/>
              <a:cs typeface="Arial Narrow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752108" y="1298371"/>
            <a:ext cx="6939881" cy="31833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69025" y="6294840"/>
            <a:ext cx="902335" cy="1019810"/>
          </a:xfrm>
          <a:custGeom>
            <a:avLst/>
            <a:gdLst/>
            <a:ahLst/>
            <a:cxnLst/>
            <a:rect l="l" t="t" r="r" b="b"/>
            <a:pathLst>
              <a:path w="902335" h="1019809">
                <a:moveTo>
                  <a:pt x="451053" y="0"/>
                </a:moveTo>
                <a:lnTo>
                  <a:pt x="33528" y="229981"/>
                </a:lnTo>
                <a:lnTo>
                  <a:pt x="2550" y="271213"/>
                </a:lnTo>
                <a:lnTo>
                  <a:pt x="0" y="288045"/>
                </a:lnTo>
                <a:lnTo>
                  <a:pt x="0" y="731453"/>
                </a:lnTo>
                <a:lnTo>
                  <a:pt x="20225" y="778893"/>
                </a:lnTo>
                <a:lnTo>
                  <a:pt x="417525" y="1011221"/>
                </a:lnTo>
                <a:lnTo>
                  <a:pt x="451053" y="1019498"/>
                </a:lnTo>
                <a:lnTo>
                  <a:pt x="468728" y="1017429"/>
                </a:lnTo>
                <a:lnTo>
                  <a:pt x="868578" y="789517"/>
                </a:lnTo>
                <a:lnTo>
                  <a:pt x="899555" y="748285"/>
                </a:lnTo>
                <a:lnTo>
                  <a:pt x="902106" y="731453"/>
                </a:lnTo>
                <a:lnTo>
                  <a:pt x="902106" y="288045"/>
                </a:lnTo>
                <a:lnTo>
                  <a:pt x="881880" y="240605"/>
                </a:lnTo>
                <a:lnTo>
                  <a:pt x="484581" y="8277"/>
                </a:lnTo>
                <a:lnTo>
                  <a:pt x="451053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43239" y="6583927"/>
            <a:ext cx="544195" cy="54694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5080" indent="635" algn="just">
              <a:lnSpc>
                <a:spcPts val="1010"/>
              </a:lnSpc>
              <a:spcBef>
                <a:spcPts val="265"/>
              </a:spcBef>
            </a:pPr>
            <a:r>
              <a:rPr lang="pl-PL" sz="900" dirty="0">
                <a:solidFill>
                  <a:schemeClr val="bg1"/>
                </a:solidFill>
              </a:rPr>
              <a:t>  Zamiast ciężarówki elastyczna przyczepa</a:t>
            </a:r>
            <a:endParaRPr sz="9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69025" y="6294840"/>
            <a:ext cx="902335" cy="1019810"/>
          </a:xfrm>
          <a:custGeom>
            <a:avLst/>
            <a:gdLst/>
            <a:ahLst/>
            <a:cxnLst/>
            <a:rect l="l" t="t" r="r" b="b"/>
            <a:pathLst>
              <a:path w="902335" h="1019809">
                <a:moveTo>
                  <a:pt x="902106" y="731453"/>
                </a:moveTo>
                <a:lnTo>
                  <a:pt x="902106" y="288045"/>
                </a:lnTo>
                <a:lnTo>
                  <a:pt x="899555" y="271213"/>
                </a:lnTo>
                <a:lnTo>
                  <a:pt x="868578" y="229981"/>
                </a:lnTo>
                <a:lnTo>
                  <a:pt x="484581" y="8277"/>
                </a:lnTo>
                <a:lnTo>
                  <a:pt x="451053" y="0"/>
                </a:lnTo>
                <a:lnTo>
                  <a:pt x="433378" y="2069"/>
                </a:lnTo>
                <a:lnTo>
                  <a:pt x="33528" y="229981"/>
                </a:lnTo>
                <a:lnTo>
                  <a:pt x="2550" y="271213"/>
                </a:lnTo>
                <a:lnTo>
                  <a:pt x="0" y="288045"/>
                </a:lnTo>
                <a:lnTo>
                  <a:pt x="0" y="731453"/>
                </a:lnTo>
                <a:lnTo>
                  <a:pt x="20225" y="778893"/>
                </a:lnTo>
                <a:lnTo>
                  <a:pt x="417525" y="1011221"/>
                </a:lnTo>
                <a:lnTo>
                  <a:pt x="451053" y="1019498"/>
                </a:lnTo>
                <a:lnTo>
                  <a:pt x="468728" y="1017429"/>
                </a:lnTo>
                <a:lnTo>
                  <a:pt x="868578" y="789517"/>
                </a:lnTo>
                <a:lnTo>
                  <a:pt x="899555" y="748285"/>
                </a:lnTo>
                <a:lnTo>
                  <a:pt x="902106" y="731453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8462339" y="275454"/>
            <a:ext cx="102743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5" dirty="0">
                <a:solidFill>
                  <a:srgbClr val="1C1C1B"/>
                </a:solidFill>
                <a:latin typeface="Arial"/>
                <a:cs typeface="Arial"/>
              </a:rPr>
              <a:t>BAGGERTRANSPORTER</a:t>
            </a:r>
            <a:endParaRPr sz="650" dirty="0">
              <a:latin typeface="Arial"/>
              <a:cs typeface="Arial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447380" y="279499"/>
            <a:ext cx="332803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/>
              <a:t>MINIBAGGER</a:t>
            </a:r>
            <a:endParaRPr sz="4000"/>
          </a:p>
        </p:txBody>
      </p:sp>
      <p:sp>
        <p:nvSpPr>
          <p:cNvPr id="17" name="object 17"/>
          <p:cNvSpPr/>
          <p:nvPr/>
        </p:nvSpPr>
        <p:spPr>
          <a:xfrm>
            <a:off x="-107996" y="1782164"/>
            <a:ext cx="360045" cy="3306445"/>
          </a:xfrm>
          <a:custGeom>
            <a:avLst/>
            <a:gdLst/>
            <a:ahLst/>
            <a:cxnLst/>
            <a:rect l="l" t="t" r="r" b="b"/>
            <a:pathLst>
              <a:path w="360045" h="3306445">
                <a:moveTo>
                  <a:pt x="0" y="3306279"/>
                </a:moveTo>
                <a:lnTo>
                  <a:pt x="359994" y="3306279"/>
                </a:lnTo>
                <a:lnTo>
                  <a:pt x="359994" y="0"/>
                </a:lnTo>
                <a:lnTo>
                  <a:pt x="0" y="0"/>
                </a:lnTo>
                <a:lnTo>
                  <a:pt x="0" y="3306279"/>
                </a:lnTo>
                <a:close/>
              </a:path>
            </a:pathLst>
          </a:custGeom>
          <a:solidFill>
            <a:srgbClr val="B6BF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491300" y="1720539"/>
            <a:ext cx="3925570" cy="33250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85140">
              <a:lnSpc>
                <a:spcPct val="105000"/>
              </a:lnSpc>
              <a:spcBef>
                <a:spcPts val="100"/>
              </a:spcBef>
            </a:pPr>
            <a:r>
              <a:rPr lang="pl-PL" sz="1200" dirty="0"/>
              <a:t>Transportery minikoparek to przyczepy samochodowe z hamulcem o masie całkowitej od 2700 do 3500 kg Wersja w dwóch różnych wariantach - korpus całkowicie aluminiowy z aluminiowymi szynami najazdowymi dla minikoparki typu ALU lub wersja z burtami wykonanymi z blachy ocynkowanej i stali. </a:t>
            </a:r>
          </a:p>
          <a:p>
            <a:pPr marL="12700" marR="485140">
              <a:lnSpc>
                <a:spcPct val="105000"/>
              </a:lnSpc>
              <a:spcBef>
                <a:spcPts val="100"/>
              </a:spcBef>
            </a:pPr>
            <a:r>
              <a:rPr lang="pl-PL" sz="1200" dirty="0"/>
              <a:t>Szyny dostępowe do minikoparki w wersji ZN z dyszlem „V”, kołami 13” lub 14”, okablowaniem 13-pinowym, przednim koszem lub wspornikiem do transportu łyżki minikoparki. </a:t>
            </a:r>
          </a:p>
          <a:p>
            <a:pPr marL="12700" marR="485140">
              <a:lnSpc>
                <a:spcPct val="105000"/>
              </a:lnSpc>
              <a:spcBef>
                <a:spcPts val="100"/>
              </a:spcBef>
            </a:pPr>
            <a:r>
              <a:rPr lang="pl-PL" sz="1200" dirty="0"/>
              <a:t>W minikoparce ZN podłoga wykonana jest z wodoodpornej sklejki z sitodrukiem o grubości 15 mm. Przyczepy wyposażone są w 6 uszu do mocowania ładunku (dla typu ALU) lub w standardzie 4 sztuki z uszami 1500 kg (dla typu ZN), wyposażone w koło podporowe i uchwyt, kliny pod koła oraz oświetlenie tylne LED AGADOS SMART</a:t>
            </a:r>
            <a:endParaRPr sz="1150" dirty="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944975" y="470879"/>
            <a:ext cx="5544939" cy="304379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102995" marR="5080" indent="-1090930" algn="r">
              <a:lnSpc>
                <a:spcPts val="1040"/>
              </a:lnSpc>
              <a:spcBef>
                <a:spcPts val="265"/>
              </a:spcBef>
            </a:pPr>
            <a:r>
              <a:rPr lang="pl-PL" sz="1400" dirty="0">
                <a:solidFill>
                  <a:schemeClr val="bg1">
                    <a:lumMod val="75000"/>
                  </a:schemeClr>
                </a:solidFill>
              </a:rPr>
              <a:t>PRZYCZEPA NADAJĄCA SIĘ DO PRZEWOZU MINIKOPAREK I MAŁYCH MASZYN BUDOWLANYCH</a:t>
            </a:r>
            <a:endParaRPr sz="1400" dirty="0">
              <a:solidFill>
                <a:schemeClr val="bg1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7604287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768381" y="0"/>
                </a:moveTo>
                <a:lnTo>
                  <a:pt x="713689" y="13496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2" y="1303764"/>
                </a:lnTo>
                <a:lnTo>
                  <a:pt x="54708" y="1344380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93" y="1344368"/>
                </a:lnTo>
                <a:lnTo>
                  <a:pt x="1521113" y="1303762"/>
                </a:lnTo>
                <a:lnTo>
                  <a:pt x="1536763" y="1249651"/>
                </a:lnTo>
                <a:lnTo>
                  <a:pt x="1536763" y="488692"/>
                </a:lnTo>
                <a:lnTo>
                  <a:pt x="1521112" y="434586"/>
                </a:lnTo>
                <a:lnTo>
                  <a:pt x="1482077" y="393976"/>
                </a:lnTo>
                <a:lnTo>
                  <a:pt x="823074" y="13496"/>
                </a:lnTo>
                <a:lnTo>
                  <a:pt x="7683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604287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1536763" y="1249651"/>
                </a:moveTo>
                <a:lnTo>
                  <a:pt x="1536763" y="488692"/>
                </a:lnTo>
                <a:lnTo>
                  <a:pt x="1532603" y="461239"/>
                </a:lnTo>
                <a:lnTo>
                  <a:pt x="1503775" y="411306"/>
                </a:lnTo>
                <a:lnTo>
                  <a:pt x="823074" y="13496"/>
                </a:lnTo>
                <a:lnTo>
                  <a:pt x="768381" y="0"/>
                </a:lnTo>
                <a:lnTo>
                  <a:pt x="739549" y="3374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1" y="1303762"/>
                </a:lnTo>
                <a:lnTo>
                  <a:pt x="54686" y="1344368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77" y="1344380"/>
                </a:lnTo>
                <a:lnTo>
                  <a:pt x="1521112" y="1303764"/>
                </a:lnTo>
                <a:lnTo>
                  <a:pt x="1536763" y="1249651"/>
                </a:lnTo>
                <a:close/>
              </a:path>
            </a:pathLst>
          </a:custGeom>
          <a:ln w="540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631287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741386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4" y="9848"/>
                </a:lnTo>
                <a:lnTo>
                  <a:pt x="7413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631290" y="5972657"/>
            <a:ext cx="1423030" cy="113238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792209" y="6558753"/>
            <a:ext cx="592455" cy="74930"/>
          </a:xfrm>
          <a:custGeom>
            <a:avLst/>
            <a:gdLst/>
            <a:ahLst/>
            <a:cxnLst/>
            <a:rect l="l" t="t" r="r" b="b"/>
            <a:pathLst>
              <a:path w="592454" h="74929">
                <a:moveTo>
                  <a:pt x="0" y="0"/>
                </a:moveTo>
                <a:lnTo>
                  <a:pt x="592455" y="74688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790779" y="6547411"/>
            <a:ext cx="3175" cy="22860"/>
          </a:xfrm>
          <a:custGeom>
            <a:avLst/>
            <a:gdLst/>
            <a:ahLst/>
            <a:cxnLst/>
            <a:rect l="l" t="t" r="r" b="b"/>
            <a:pathLst>
              <a:path w="3175" h="22859">
                <a:moveTo>
                  <a:pt x="0" y="22682"/>
                </a:moveTo>
                <a:lnTo>
                  <a:pt x="2857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 rot="21480000">
            <a:off x="8527090" y="6548652"/>
            <a:ext cx="317563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65" dirty="0">
                <a:solidFill>
                  <a:srgbClr val="154194"/>
                </a:solidFill>
                <a:latin typeface="Arial"/>
                <a:cs typeface="Arial"/>
              </a:rPr>
              <a:t>1860</a:t>
            </a:r>
            <a:r>
              <a:rPr sz="500" b="1" spc="-4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</a:t>
            </a:r>
            <a:r>
              <a:rPr sz="750" b="1" spc="-30" baseline="5555" dirty="0">
                <a:solidFill>
                  <a:srgbClr val="154194"/>
                </a:solidFill>
                <a:latin typeface="Arial"/>
                <a:cs typeface="Arial"/>
              </a:rPr>
              <a:t>m</a:t>
            </a:r>
            <a:endParaRPr sz="750" baseline="5555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 rot="360000">
            <a:off x="7933418" y="6527279"/>
            <a:ext cx="321297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750" b="1" spc="104" baseline="5555" dirty="0">
                <a:solidFill>
                  <a:srgbClr val="154194"/>
                </a:solidFill>
                <a:latin typeface="Arial"/>
                <a:cs typeface="Arial"/>
              </a:rPr>
              <a:t>36</a:t>
            </a: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00</a:t>
            </a:r>
            <a:r>
              <a:rPr sz="500" b="1" spc="-4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5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8387195" y="6605217"/>
            <a:ext cx="542290" cy="28575"/>
          </a:xfrm>
          <a:custGeom>
            <a:avLst/>
            <a:gdLst/>
            <a:ahLst/>
            <a:cxnLst/>
            <a:rect l="l" t="t" r="r" b="b"/>
            <a:pathLst>
              <a:path w="542290" h="28575">
                <a:moveTo>
                  <a:pt x="0" y="28092"/>
                </a:moveTo>
                <a:lnTo>
                  <a:pt x="541680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8386603" y="6621895"/>
            <a:ext cx="1270" cy="22860"/>
          </a:xfrm>
          <a:custGeom>
            <a:avLst/>
            <a:gdLst/>
            <a:ahLst/>
            <a:cxnLst/>
            <a:rect l="l" t="t" r="r" b="b"/>
            <a:pathLst>
              <a:path w="1270" h="22859">
                <a:moveTo>
                  <a:pt x="0" y="22834"/>
                </a:moveTo>
                <a:lnTo>
                  <a:pt x="1181" y="22834"/>
                </a:lnTo>
                <a:lnTo>
                  <a:pt x="1181" y="0"/>
                </a:lnTo>
                <a:lnTo>
                  <a:pt x="0" y="0"/>
                </a:lnTo>
                <a:lnTo>
                  <a:pt x="0" y="22834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928289" y="6593799"/>
            <a:ext cx="1270" cy="22860"/>
          </a:xfrm>
          <a:custGeom>
            <a:avLst/>
            <a:gdLst/>
            <a:ahLst/>
            <a:cxnLst/>
            <a:rect l="l" t="t" r="r" b="b"/>
            <a:pathLst>
              <a:path w="1270" h="22859">
                <a:moveTo>
                  <a:pt x="0" y="22834"/>
                </a:moveTo>
                <a:lnTo>
                  <a:pt x="1181" y="22834"/>
                </a:lnTo>
                <a:lnTo>
                  <a:pt x="1181" y="0"/>
                </a:lnTo>
                <a:lnTo>
                  <a:pt x="0" y="0"/>
                </a:lnTo>
                <a:lnTo>
                  <a:pt x="0" y="22834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753625" y="6700065"/>
            <a:ext cx="3175" cy="93980"/>
          </a:xfrm>
          <a:custGeom>
            <a:avLst/>
            <a:gdLst/>
            <a:ahLst/>
            <a:cxnLst/>
            <a:rect l="l" t="t" r="r" b="b"/>
            <a:pathLst>
              <a:path w="3175" h="93979">
                <a:moveTo>
                  <a:pt x="2768" y="93776"/>
                </a:moveTo>
                <a:lnTo>
                  <a:pt x="0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744971" y="6793504"/>
            <a:ext cx="22860" cy="1270"/>
          </a:xfrm>
          <a:custGeom>
            <a:avLst/>
            <a:gdLst/>
            <a:ahLst/>
            <a:cxnLst/>
            <a:rect l="l" t="t" r="r" b="b"/>
            <a:pathLst>
              <a:path w="22859" h="1270">
                <a:moveTo>
                  <a:pt x="0" y="673"/>
                </a:moveTo>
                <a:lnTo>
                  <a:pt x="22847" y="673"/>
                </a:lnTo>
                <a:lnTo>
                  <a:pt x="22847" y="0"/>
                </a:lnTo>
                <a:lnTo>
                  <a:pt x="0" y="0"/>
                </a:lnTo>
                <a:lnTo>
                  <a:pt x="0" y="673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742199" y="6699731"/>
            <a:ext cx="22860" cy="1270"/>
          </a:xfrm>
          <a:custGeom>
            <a:avLst/>
            <a:gdLst/>
            <a:ahLst/>
            <a:cxnLst/>
            <a:rect l="l" t="t" r="r" b="b"/>
            <a:pathLst>
              <a:path w="22859" h="1270">
                <a:moveTo>
                  <a:pt x="0" y="673"/>
                </a:moveTo>
                <a:lnTo>
                  <a:pt x="22847" y="673"/>
                </a:lnTo>
                <a:lnTo>
                  <a:pt x="22847" y="0"/>
                </a:lnTo>
                <a:lnTo>
                  <a:pt x="0" y="0"/>
                </a:lnTo>
                <a:lnTo>
                  <a:pt x="0" y="673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7664806" y="6589267"/>
            <a:ext cx="92710" cy="294640"/>
          </a:xfrm>
          <a:prstGeom prst="rect">
            <a:avLst/>
          </a:prstGeom>
        </p:spPr>
        <p:txBody>
          <a:bodyPr vert="vert270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300</a:t>
            </a:r>
            <a:r>
              <a:rPr sz="500" b="1" spc="-2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8105792" y="7148152"/>
            <a:ext cx="515620" cy="22479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70180" marR="5080" indent="-158115">
              <a:lnSpc>
                <a:spcPts val="730"/>
              </a:lnSpc>
              <a:spcBef>
                <a:spcPts val="215"/>
              </a:spcBef>
            </a:pPr>
            <a:r>
              <a:rPr sz="700" b="1" spc="50" dirty="0">
                <a:solidFill>
                  <a:srgbClr val="1C1C1B"/>
                </a:solidFill>
                <a:latin typeface="Arial"/>
                <a:cs typeface="Arial"/>
              </a:rPr>
              <a:t>M</a:t>
            </a: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ini</a:t>
            </a:r>
            <a:r>
              <a:rPr sz="700" b="1" spc="20" dirty="0">
                <a:solidFill>
                  <a:srgbClr val="1C1C1B"/>
                </a:solidFill>
                <a:latin typeface="Arial"/>
                <a:cs typeface="Arial"/>
              </a:rPr>
              <a:t>b</a:t>
            </a: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a</a:t>
            </a: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g</a:t>
            </a: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g</a:t>
            </a:r>
            <a:r>
              <a:rPr sz="700" b="1" spc="-5" dirty="0">
                <a:solidFill>
                  <a:srgbClr val="1C1C1B"/>
                </a:solidFill>
                <a:latin typeface="Arial"/>
                <a:cs typeface="Arial"/>
              </a:rPr>
              <a:t>e</a:t>
            </a:r>
            <a:r>
              <a:rPr sz="700" b="1" spc="-10" dirty="0">
                <a:solidFill>
                  <a:srgbClr val="1C1C1B"/>
                </a:solidFill>
                <a:latin typeface="Arial"/>
                <a:cs typeface="Arial"/>
              </a:rPr>
              <a:t>r  </a:t>
            </a:r>
            <a:r>
              <a:rPr sz="700" b="1" spc="10" dirty="0">
                <a:solidFill>
                  <a:srgbClr val="1C1C1B"/>
                </a:solidFill>
                <a:latin typeface="Arial"/>
                <a:cs typeface="Arial"/>
              </a:rPr>
              <a:t>ALU</a:t>
            </a:r>
            <a:endParaRPr sz="70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7631287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4" y="9848"/>
                </a:lnTo>
                <a:lnTo>
                  <a:pt x="741386" y="0"/>
                </a:lnTo>
                <a:lnTo>
                  <a:pt x="719464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042125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768381" y="0"/>
                </a:moveTo>
                <a:lnTo>
                  <a:pt x="713689" y="13496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2" y="1303764"/>
                </a:lnTo>
                <a:lnTo>
                  <a:pt x="54708" y="1344380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93" y="1344368"/>
                </a:lnTo>
                <a:lnTo>
                  <a:pt x="1521113" y="1303762"/>
                </a:lnTo>
                <a:lnTo>
                  <a:pt x="1536763" y="1249651"/>
                </a:lnTo>
                <a:lnTo>
                  <a:pt x="1536763" y="488692"/>
                </a:lnTo>
                <a:lnTo>
                  <a:pt x="1521112" y="434586"/>
                </a:lnTo>
                <a:lnTo>
                  <a:pt x="1482077" y="393976"/>
                </a:lnTo>
                <a:lnTo>
                  <a:pt x="823074" y="13496"/>
                </a:lnTo>
                <a:lnTo>
                  <a:pt x="7683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042125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1536763" y="1249651"/>
                </a:moveTo>
                <a:lnTo>
                  <a:pt x="1536763" y="488692"/>
                </a:lnTo>
                <a:lnTo>
                  <a:pt x="1532603" y="461239"/>
                </a:lnTo>
                <a:lnTo>
                  <a:pt x="1503775" y="411306"/>
                </a:lnTo>
                <a:lnTo>
                  <a:pt x="823074" y="13496"/>
                </a:lnTo>
                <a:lnTo>
                  <a:pt x="768381" y="0"/>
                </a:lnTo>
                <a:lnTo>
                  <a:pt x="739549" y="3374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1" y="1303762"/>
                </a:lnTo>
                <a:lnTo>
                  <a:pt x="54686" y="1344368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77" y="1344380"/>
                </a:lnTo>
                <a:lnTo>
                  <a:pt x="1521112" y="1303764"/>
                </a:lnTo>
                <a:lnTo>
                  <a:pt x="1536763" y="1249651"/>
                </a:lnTo>
                <a:close/>
              </a:path>
            </a:pathLst>
          </a:custGeom>
          <a:ln w="540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6069126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741381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1" y="1684286"/>
                </a:lnTo>
                <a:lnTo>
                  <a:pt x="763300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3" y="9848"/>
                </a:lnTo>
                <a:lnTo>
                  <a:pt x="7413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6069126" y="5972657"/>
            <a:ext cx="1423030" cy="113238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230046" y="6558753"/>
            <a:ext cx="592455" cy="74930"/>
          </a:xfrm>
          <a:custGeom>
            <a:avLst/>
            <a:gdLst/>
            <a:ahLst/>
            <a:cxnLst/>
            <a:rect l="l" t="t" r="r" b="b"/>
            <a:pathLst>
              <a:path w="592454" h="74929">
                <a:moveTo>
                  <a:pt x="0" y="0"/>
                </a:moveTo>
                <a:lnTo>
                  <a:pt x="592455" y="74688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6228615" y="6547411"/>
            <a:ext cx="3175" cy="22860"/>
          </a:xfrm>
          <a:custGeom>
            <a:avLst/>
            <a:gdLst/>
            <a:ahLst/>
            <a:cxnLst/>
            <a:rect l="l" t="t" r="r" b="b"/>
            <a:pathLst>
              <a:path w="3175" h="22859">
                <a:moveTo>
                  <a:pt x="0" y="22682"/>
                </a:moveTo>
                <a:lnTo>
                  <a:pt x="2857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 rot="21480000">
            <a:off x="6964961" y="6548625"/>
            <a:ext cx="318185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65" dirty="0">
                <a:solidFill>
                  <a:srgbClr val="154194"/>
                </a:solidFill>
                <a:latin typeface="Arial"/>
                <a:cs typeface="Arial"/>
              </a:rPr>
              <a:t>1850</a:t>
            </a:r>
            <a:r>
              <a:rPr sz="500" b="1" spc="-4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15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 rot="360000">
            <a:off x="6371135" y="6527278"/>
            <a:ext cx="321297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750" b="1" spc="104" baseline="5555" dirty="0">
                <a:solidFill>
                  <a:srgbClr val="154194"/>
                </a:solidFill>
                <a:latin typeface="Arial"/>
                <a:cs typeface="Arial"/>
              </a:rPr>
              <a:t>33</a:t>
            </a: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00</a:t>
            </a:r>
            <a:r>
              <a:rPr sz="500" b="1" spc="-3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5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6825032" y="6605217"/>
            <a:ext cx="542290" cy="28575"/>
          </a:xfrm>
          <a:custGeom>
            <a:avLst/>
            <a:gdLst/>
            <a:ahLst/>
            <a:cxnLst/>
            <a:rect l="l" t="t" r="r" b="b"/>
            <a:pathLst>
              <a:path w="542290" h="28575">
                <a:moveTo>
                  <a:pt x="0" y="28092"/>
                </a:moveTo>
                <a:lnTo>
                  <a:pt x="541680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6824440" y="6621895"/>
            <a:ext cx="1270" cy="22860"/>
          </a:xfrm>
          <a:custGeom>
            <a:avLst/>
            <a:gdLst/>
            <a:ahLst/>
            <a:cxnLst/>
            <a:rect l="l" t="t" r="r" b="b"/>
            <a:pathLst>
              <a:path w="1270" h="22859">
                <a:moveTo>
                  <a:pt x="0" y="22834"/>
                </a:moveTo>
                <a:lnTo>
                  <a:pt x="1181" y="22834"/>
                </a:lnTo>
                <a:lnTo>
                  <a:pt x="1181" y="0"/>
                </a:lnTo>
                <a:lnTo>
                  <a:pt x="0" y="0"/>
                </a:lnTo>
                <a:lnTo>
                  <a:pt x="0" y="22834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7366125" y="6593799"/>
            <a:ext cx="1270" cy="22860"/>
          </a:xfrm>
          <a:custGeom>
            <a:avLst/>
            <a:gdLst/>
            <a:ahLst/>
            <a:cxnLst/>
            <a:rect l="l" t="t" r="r" b="b"/>
            <a:pathLst>
              <a:path w="1270" h="22859">
                <a:moveTo>
                  <a:pt x="0" y="22834"/>
                </a:moveTo>
                <a:lnTo>
                  <a:pt x="1181" y="22834"/>
                </a:lnTo>
                <a:lnTo>
                  <a:pt x="1181" y="0"/>
                </a:lnTo>
                <a:lnTo>
                  <a:pt x="0" y="0"/>
                </a:lnTo>
                <a:lnTo>
                  <a:pt x="0" y="22834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6191462" y="6700065"/>
            <a:ext cx="3175" cy="93980"/>
          </a:xfrm>
          <a:custGeom>
            <a:avLst/>
            <a:gdLst/>
            <a:ahLst/>
            <a:cxnLst/>
            <a:rect l="l" t="t" r="r" b="b"/>
            <a:pathLst>
              <a:path w="3175" h="93979">
                <a:moveTo>
                  <a:pt x="2768" y="93776"/>
                </a:moveTo>
                <a:lnTo>
                  <a:pt x="0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6182808" y="6793504"/>
            <a:ext cx="22860" cy="1270"/>
          </a:xfrm>
          <a:custGeom>
            <a:avLst/>
            <a:gdLst/>
            <a:ahLst/>
            <a:cxnLst/>
            <a:rect l="l" t="t" r="r" b="b"/>
            <a:pathLst>
              <a:path w="22860" h="1270">
                <a:moveTo>
                  <a:pt x="0" y="673"/>
                </a:moveTo>
                <a:lnTo>
                  <a:pt x="22847" y="673"/>
                </a:lnTo>
                <a:lnTo>
                  <a:pt x="22847" y="0"/>
                </a:lnTo>
                <a:lnTo>
                  <a:pt x="0" y="0"/>
                </a:lnTo>
                <a:lnTo>
                  <a:pt x="0" y="673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6180035" y="6699731"/>
            <a:ext cx="22860" cy="1270"/>
          </a:xfrm>
          <a:custGeom>
            <a:avLst/>
            <a:gdLst/>
            <a:ahLst/>
            <a:cxnLst/>
            <a:rect l="l" t="t" r="r" b="b"/>
            <a:pathLst>
              <a:path w="22860" h="1270">
                <a:moveTo>
                  <a:pt x="0" y="673"/>
                </a:moveTo>
                <a:lnTo>
                  <a:pt x="22847" y="673"/>
                </a:lnTo>
                <a:lnTo>
                  <a:pt x="22847" y="0"/>
                </a:lnTo>
                <a:lnTo>
                  <a:pt x="0" y="0"/>
                </a:lnTo>
                <a:lnTo>
                  <a:pt x="0" y="673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6102649" y="6589749"/>
            <a:ext cx="92710" cy="293370"/>
          </a:xfrm>
          <a:prstGeom prst="rect">
            <a:avLst/>
          </a:prstGeom>
        </p:spPr>
        <p:txBody>
          <a:bodyPr vert="vert270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350</a:t>
            </a:r>
            <a:r>
              <a:rPr sz="500" b="1" spc="-2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6549979" y="7154812"/>
            <a:ext cx="515620" cy="22479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93675" marR="5080" indent="-181610">
              <a:lnSpc>
                <a:spcPts val="730"/>
              </a:lnSpc>
              <a:spcBef>
                <a:spcPts val="215"/>
              </a:spcBef>
            </a:pPr>
            <a:r>
              <a:rPr sz="700" b="1" spc="50" dirty="0">
                <a:solidFill>
                  <a:srgbClr val="1C1C1B"/>
                </a:solidFill>
                <a:latin typeface="Arial"/>
                <a:cs typeface="Arial"/>
              </a:rPr>
              <a:t>M</a:t>
            </a: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ini</a:t>
            </a:r>
            <a:r>
              <a:rPr sz="700" b="1" spc="20" dirty="0">
                <a:solidFill>
                  <a:srgbClr val="1C1C1B"/>
                </a:solidFill>
                <a:latin typeface="Arial"/>
                <a:cs typeface="Arial"/>
              </a:rPr>
              <a:t>b</a:t>
            </a: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a</a:t>
            </a: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g</a:t>
            </a: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g</a:t>
            </a:r>
            <a:r>
              <a:rPr sz="700" b="1" spc="-5" dirty="0">
                <a:solidFill>
                  <a:srgbClr val="1C1C1B"/>
                </a:solidFill>
                <a:latin typeface="Arial"/>
                <a:cs typeface="Arial"/>
              </a:rPr>
              <a:t>e</a:t>
            </a:r>
            <a:r>
              <a:rPr sz="700" b="1" spc="-10" dirty="0">
                <a:solidFill>
                  <a:srgbClr val="1C1C1B"/>
                </a:solidFill>
                <a:latin typeface="Arial"/>
                <a:cs typeface="Arial"/>
              </a:rPr>
              <a:t>r  </a:t>
            </a:r>
            <a:r>
              <a:rPr sz="700" b="1" spc="30" dirty="0">
                <a:solidFill>
                  <a:srgbClr val="1C1C1B"/>
                </a:solidFill>
                <a:latin typeface="Arial"/>
                <a:cs typeface="Arial"/>
              </a:rPr>
              <a:t>ZN</a:t>
            </a:r>
            <a:endParaRPr sz="700">
              <a:latin typeface="Arial"/>
              <a:cs typeface="Arial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6069126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3" y="9848"/>
                </a:lnTo>
                <a:lnTo>
                  <a:pt x="741381" y="0"/>
                </a:lnTo>
                <a:lnTo>
                  <a:pt x="719462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1" y="1684286"/>
                </a:lnTo>
                <a:lnTo>
                  <a:pt x="763300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4476598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5" h="1738629">
                <a:moveTo>
                  <a:pt x="768381" y="0"/>
                </a:moveTo>
                <a:lnTo>
                  <a:pt x="713689" y="13496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2" y="1303764"/>
                </a:lnTo>
                <a:lnTo>
                  <a:pt x="54708" y="1344380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93" y="1344368"/>
                </a:lnTo>
                <a:lnTo>
                  <a:pt x="1521113" y="1303762"/>
                </a:lnTo>
                <a:lnTo>
                  <a:pt x="1536763" y="1249651"/>
                </a:lnTo>
                <a:lnTo>
                  <a:pt x="1536763" y="488692"/>
                </a:lnTo>
                <a:lnTo>
                  <a:pt x="1521112" y="434586"/>
                </a:lnTo>
                <a:lnTo>
                  <a:pt x="1482077" y="393976"/>
                </a:lnTo>
                <a:lnTo>
                  <a:pt x="823074" y="13496"/>
                </a:lnTo>
                <a:lnTo>
                  <a:pt x="7683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4476598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5" h="1738629">
                <a:moveTo>
                  <a:pt x="1536763" y="1249651"/>
                </a:moveTo>
                <a:lnTo>
                  <a:pt x="1536763" y="488692"/>
                </a:lnTo>
                <a:lnTo>
                  <a:pt x="1532603" y="461239"/>
                </a:lnTo>
                <a:lnTo>
                  <a:pt x="1503775" y="411306"/>
                </a:lnTo>
                <a:lnTo>
                  <a:pt x="823074" y="13496"/>
                </a:lnTo>
                <a:lnTo>
                  <a:pt x="768381" y="0"/>
                </a:lnTo>
                <a:lnTo>
                  <a:pt x="739549" y="3374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1" y="1303762"/>
                </a:lnTo>
                <a:lnTo>
                  <a:pt x="54686" y="1344368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77" y="1344380"/>
                </a:lnTo>
                <a:lnTo>
                  <a:pt x="1521112" y="1303764"/>
                </a:lnTo>
                <a:lnTo>
                  <a:pt x="1536763" y="1249651"/>
                </a:lnTo>
                <a:close/>
              </a:path>
            </a:pathLst>
          </a:custGeom>
          <a:ln w="540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4503600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60" h="1684654">
                <a:moveTo>
                  <a:pt x="741386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3" y="9848"/>
                </a:lnTo>
                <a:lnTo>
                  <a:pt x="7413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4503597" y="5972657"/>
            <a:ext cx="1423033" cy="113238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4664519" y="6558753"/>
            <a:ext cx="592455" cy="74930"/>
          </a:xfrm>
          <a:custGeom>
            <a:avLst/>
            <a:gdLst/>
            <a:ahLst/>
            <a:cxnLst/>
            <a:rect l="l" t="t" r="r" b="b"/>
            <a:pathLst>
              <a:path w="592454" h="74929">
                <a:moveTo>
                  <a:pt x="0" y="0"/>
                </a:moveTo>
                <a:lnTo>
                  <a:pt x="592455" y="74688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4663089" y="6547411"/>
            <a:ext cx="3175" cy="22860"/>
          </a:xfrm>
          <a:custGeom>
            <a:avLst/>
            <a:gdLst/>
            <a:ahLst/>
            <a:cxnLst/>
            <a:rect l="l" t="t" r="r" b="b"/>
            <a:pathLst>
              <a:path w="3175" h="22859">
                <a:moveTo>
                  <a:pt x="0" y="22682"/>
                </a:moveTo>
                <a:lnTo>
                  <a:pt x="2857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 txBox="1"/>
          <p:nvPr/>
        </p:nvSpPr>
        <p:spPr>
          <a:xfrm rot="21480000">
            <a:off x="5399435" y="6548625"/>
            <a:ext cx="318185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65" dirty="0">
                <a:solidFill>
                  <a:srgbClr val="154194"/>
                </a:solidFill>
                <a:latin typeface="Arial"/>
                <a:cs typeface="Arial"/>
              </a:rPr>
              <a:t>1850</a:t>
            </a:r>
            <a:r>
              <a:rPr sz="500" b="1" spc="-4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15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 rot="360000">
            <a:off x="4807159" y="6527279"/>
            <a:ext cx="318185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750" b="1" spc="97" baseline="5555" dirty="0">
                <a:solidFill>
                  <a:srgbClr val="154194"/>
                </a:solidFill>
                <a:latin typeface="Arial"/>
                <a:cs typeface="Arial"/>
              </a:rPr>
              <a:t>310</a:t>
            </a:r>
            <a:r>
              <a:rPr sz="500" b="1" spc="65" dirty="0">
                <a:solidFill>
                  <a:srgbClr val="154194"/>
                </a:solidFill>
                <a:latin typeface="Arial"/>
                <a:cs typeface="Arial"/>
              </a:rPr>
              <a:t>0</a:t>
            </a:r>
            <a:r>
              <a:rPr sz="500" b="1" spc="-3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5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5259505" y="6605217"/>
            <a:ext cx="542290" cy="28575"/>
          </a:xfrm>
          <a:custGeom>
            <a:avLst/>
            <a:gdLst/>
            <a:ahLst/>
            <a:cxnLst/>
            <a:rect l="l" t="t" r="r" b="b"/>
            <a:pathLst>
              <a:path w="542289" h="28575">
                <a:moveTo>
                  <a:pt x="0" y="28092"/>
                </a:moveTo>
                <a:lnTo>
                  <a:pt x="541680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5258913" y="6621895"/>
            <a:ext cx="1270" cy="22860"/>
          </a:xfrm>
          <a:custGeom>
            <a:avLst/>
            <a:gdLst/>
            <a:ahLst/>
            <a:cxnLst/>
            <a:rect l="l" t="t" r="r" b="b"/>
            <a:pathLst>
              <a:path w="1270" h="22859">
                <a:moveTo>
                  <a:pt x="0" y="22834"/>
                </a:moveTo>
                <a:lnTo>
                  <a:pt x="1181" y="22834"/>
                </a:lnTo>
                <a:lnTo>
                  <a:pt x="1181" y="0"/>
                </a:lnTo>
                <a:lnTo>
                  <a:pt x="0" y="0"/>
                </a:lnTo>
                <a:lnTo>
                  <a:pt x="0" y="22834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5800599" y="6593799"/>
            <a:ext cx="1270" cy="22860"/>
          </a:xfrm>
          <a:custGeom>
            <a:avLst/>
            <a:gdLst/>
            <a:ahLst/>
            <a:cxnLst/>
            <a:rect l="l" t="t" r="r" b="b"/>
            <a:pathLst>
              <a:path w="1270" h="22859">
                <a:moveTo>
                  <a:pt x="0" y="22834"/>
                </a:moveTo>
                <a:lnTo>
                  <a:pt x="1181" y="22834"/>
                </a:lnTo>
                <a:lnTo>
                  <a:pt x="1181" y="0"/>
                </a:lnTo>
                <a:lnTo>
                  <a:pt x="0" y="0"/>
                </a:lnTo>
                <a:lnTo>
                  <a:pt x="0" y="22834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4625937" y="6700065"/>
            <a:ext cx="3175" cy="93980"/>
          </a:xfrm>
          <a:custGeom>
            <a:avLst/>
            <a:gdLst/>
            <a:ahLst/>
            <a:cxnLst/>
            <a:rect l="l" t="t" r="r" b="b"/>
            <a:pathLst>
              <a:path w="3175" h="93979">
                <a:moveTo>
                  <a:pt x="2768" y="93776"/>
                </a:moveTo>
                <a:lnTo>
                  <a:pt x="0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4617283" y="6793504"/>
            <a:ext cx="22860" cy="1270"/>
          </a:xfrm>
          <a:custGeom>
            <a:avLst/>
            <a:gdLst/>
            <a:ahLst/>
            <a:cxnLst/>
            <a:rect l="l" t="t" r="r" b="b"/>
            <a:pathLst>
              <a:path w="22860" h="1270">
                <a:moveTo>
                  <a:pt x="0" y="673"/>
                </a:moveTo>
                <a:lnTo>
                  <a:pt x="22847" y="673"/>
                </a:lnTo>
                <a:lnTo>
                  <a:pt x="22847" y="0"/>
                </a:lnTo>
                <a:lnTo>
                  <a:pt x="0" y="0"/>
                </a:lnTo>
                <a:lnTo>
                  <a:pt x="0" y="673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4614509" y="6699731"/>
            <a:ext cx="22860" cy="1270"/>
          </a:xfrm>
          <a:custGeom>
            <a:avLst/>
            <a:gdLst/>
            <a:ahLst/>
            <a:cxnLst/>
            <a:rect l="l" t="t" r="r" b="b"/>
            <a:pathLst>
              <a:path w="22860" h="1270">
                <a:moveTo>
                  <a:pt x="0" y="673"/>
                </a:moveTo>
                <a:lnTo>
                  <a:pt x="22847" y="673"/>
                </a:lnTo>
                <a:lnTo>
                  <a:pt x="22847" y="0"/>
                </a:lnTo>
                <a:lnTo>
                  <a:pt x="0" y="0"/>
                </a:lnTo>
                <a:lnTo>
                  <a:pt x="0" y="673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 txBox="1"/>
          <p:nvPr/>
        </p:nvSpPr>
        <p:spPr>
          <a:xfrm>
            <a:off x="4537122" y="6589749"/>
            <a:ext cx="92710" cy="293370"/>
          </a:xfrm>
          <a:prstGeom prst="rect">
            <a:avLst/>
          </a:prstGeom>
        </p:spPr>
        <p:txBody>
          <a:bodyPr vert="vert270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350</a:t>
            </a:r>
            <a:r>
              <a:rPr sz="500" b="1" spc="-2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4984454" y="7154812"/>
            <a:ext cx="51562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50" dirty="0">
                <a:solidFill>
                  <a:srgbClr val="1C1C1B"/>
                </a:solidFill>
                <a:latin typeface="Arial"/>
                <a:cs typeface="Arial"/>
              </a:rPr>
              <a:t>M</a:t>
            </a: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ini</a:t>
            </a:r>
            <a:r>
              <a:rPr sz="700" b="1" spc="20" dirty="0">
                <a:solidFill>
                  <a:srgbClr val="1C1C1B"/>
                </a:solidFill>
                <a:latin typeface="Arial"/>
                <a:cs typeface="Arial"/>
              </a:rPr>
              <a:t>b</a:t>
            </a: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a</a:t>
            </a: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g</a:t>
            </a: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g</a:t>
            </a:r>
            <a:r>
              <a:rPr sz="700" b="1" spc="-5" dirty="0">
                <a:solidFill>
                  <a:srgbClr val="1C1C1B"/>
                </a:solidFill>
                <a:latin typeface="Arial"/>
                <a:cs typeface="Arial"/>
              </a:rPr>
              <a:t>e</a:t>
            </a:r>
            <a:r>
              <a:rPr sz="700" b="1" spc="-10" dirty="0">
                <a:solidFill>
                  <a:srgbClr val="1C1C1B"/>
                </a:solidFill>
                <a:latin typeface="Arial"/>
                <a:cs typeface="Arial"/>
              </a:rPr>
              <a:t>r</a:t>
            </a:r>
            <a:endParaRPr sz="700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5165899" y="7247269"/>
            <a:ext cx="15303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30" dirty="0">
                <a:solidFill>
                  <a:srgbClr val="1C1C1B"/>
                </a:solidFill>
                <a:latin typeface="Arial"/>
                <a:cs typeface="Arial"/>
              </a:rPr>
              <a:t>ZN</a:t>
            </a:r>
            <a:endParaRPr sz="700">
              <a:latin typeface="Arial"/>
              <a:cs typeface="Arial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4503600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60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3" y="9848"/>
                </a:lnTo>
                <a:lnTo>
                  <a:pt x="741386" y="0"/>
                </a:lnTo>
                <a:lnTo>
                  <a:pt x="719464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1999" y="444854"/>
            <a:ext cx="9065260" cy="0"/>
          </a:xfrm>
          <a:custGeom>
            <a:avLst/>
            <a:gdLst/>
            <a:ahLst/>
            <a:cxnLst/>
            <a:rect l="l" t="t" r="r" b="b"/>
            <a:pathLst>
              <a:path w="9065260">
                <a:moveTo>
                  <a:pt x="0" y="0"/>
                </a:moveTo>
                <a:lnTo>
                  <a:pt x="9064793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942472" y="7145018"/>
            <a:ext cx="576580" cy="415290"/>
          </a:xfrm>
          <a:custGeom>
            <a:avLst/>
            <a:gdLst/>
            <a:ahLst/>
            <a:cxnLst/>
            <a:rect l="l" t="t" r="r" b="b"/>
            <a:pathLst>
              <a:path w="576579" h="415290">
                <a:moveTo>
                  <a:pt x="287997" y="0"/>
                </a:moveTo>
                <a:lnTo>
                  <a:pt x="15989" y="151631"/>
                </a:lnTo>
                <a:lnTo>
                  <a:pt x="0" y="179343"/>
                </a:lnTo>
                <a:lnTo>
                  <a:pt x="0" y="414986"/>
                </a:lnTo>
                <a:lnTo>
                  <a:pt x="575995" y="414986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020513" y="7237969"/>
            <a:ext cx="42037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5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r>
              <a:rPr sz="1600" b="1" spc="670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1999" y="7295453"/>
            <a:ext cx="9366885" cy="0"/>
          </a:xfrm>
          <a:custGeom>
            <a:avLst/>
            <a:gdLst/>
            <a:ahLst/>
            <a:cxnLst/>
            <a:rect l="l" t="t" r="r" b="b"/>
            <a:pathLst>
              <a:path w="9366885">
                <a:moveTo>
                  <a:pt x="0" y="0"/>
                </a:moveTo>
                <a:lnTo>
                  <a:pt x="9366478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579607" y="121173"/>
            <a:ext cx="703788" cy="4434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779240" y="146507"/>
            <a:ext cx="2985770" cy="3369945"/>
          </a:xfrm>
          <a:custGeom>
            <a:avLst/>
            <a:gdLst/>
            <a:ahLst/>
            <a:cxnLst/>
            <a:rect l="l" t="t" r="r" b="b"/>
            <a:pathLst>
              <a:path w="2985770" h="3369945">
                <a:moveTo>
                  <a:pt x="0" y="0"/>
                </a:moveTo>
                <a:lnTo>
                  <a:pt x="2985516" y="0"/>
                </a:lnTo>
                <a:lnTo>
                  <a:pt x="2985516" y="3369564"/>
                </a:lnTo>
                <a:lnTo>
                  <a:pt x="0" y="3369564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882434" y="245148"/>
            <a:ext cx="2780665" cy="3171825"/>
          </a:xfrm>
          <a:custGeom>
            <a:avLst/>
            <a:gdLst/>
            <a:ahLst/>
            <a:cxnLst/>
            <a:rect l="l" t="t" r="r" b="b"/>
            <a:pathLst>
              <a:path w="2780665" h="3171825">
                <a:moveTo>
                  <a:pt x="1390097" y="0"/>
                </a:moveTo>
                <a:lnTo>
                  <a:pt x="1332420" y="13792"/>
                </a:lnTo>
                <a:lnTo>
                  <a:pt x="57683" y="749757"/>
                </a:lnTo>
                <a:lnTo>
                  <a:pt x="16897" y="792810"/>
                </a:lnTo>
                <a:lnTo>
                  <a:pt x="0" y="849655"/>
                </a:lnTo>
                <a:lnTo>
                  <a:pt x="0" y="2321598"/>
                </a:lnTo>
                <a:lnTo>
                  <a:pt x="16897" y="2378443"/>
                </a:lnTo>
                <a:lnTo>
                  <a:pt x="57683" y="2421496"/>
                </a:lnTo>
                <a:lnTo>
                  <a:pt x="1332420" y="3157461"/>
                </a:lnTo>
                <a:lnTo>
                  <a:pt x="1390097" y="3171253"/>
                </a:lnTo>
                <a:lnTo>
                  <a:pt x="1420792" y="3167805"/>
                </a:lnTo>
                <a:lnTo>
                  <a:pt x="2722511" y="2421496"/>
                </a:lnTo>
                <a:lnTo>
                  <a:pt x="2763291" y="2378443"/>
                </a:lnTo>
                <a:lnTo>
                  <a:pt x="2780182" y="2321598"/>
                </a:lnTo>
                <a:lnTo>
                  <a:pt x="2780182" y="849655"/>
                </a:lnTo>
                <a:lnTo>
                  <a:pt x="2763291" y="792810"/>
                </a:lnTo>
                <a:lnTo>
                  <a:pt x="2722511" y="749757"/>
                </a:lnTo>
                <a:lnTo>
                  <a:pt x="1447774" y="13792"/>
                </a:lnTo>
                <a:lnTo>
                  <a:pt x="13900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882440" y="1043855"/>
            <a:ext cx="2733380" cy="16458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613411" y="674954"/>
            <a:ext cx="2985770" cy="3369945"/>
          </a:xfrm>
          <a:custGeom>
            <a:avLst/>
            <a:gdLst/>
            <a:ahLst/>
            <a:cxnLst/>
            <a:rect l="l" t="t" r="r" b="b"/>
            <a:pathLst>
              <a:path w="2985770" h="3369945">
                <a:moveTo>
                  <a:pt x="0" y="0"/>
                </a:moveTo>
                <a:lnTo>
                  <a:pt x="2985516" y="0"/>
                </a:lnTo>
                <a:lnTo>
                  <a:pt x="2985516" y="3369564"/>
                </a:lnTo>
                <a:lnTo>
                  <a:pt x="0" y="3369564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716614" y="773584"/>
            <a:ext cx="2780665" cy="3171825"/>
          </a:xfrm>
          <a:custGeom>
            <a:avLst/>
            <a:gdLst/>
            <a:ahLst/>
            <a:cxnLst/>
            <a:rect l="l" t="t" r="r" b="b"/>
            <a:pathLst>
              <a:path w="2780665" h="3171825">
                <a:moveTo>
                  <a:pt x="1390097" y="0"/>
                </a:moveTo>
                <a:lnTo>
                  <a:pt x="1332420" y="13792"/>
                </a:lnTo>
                <a:lnTo>
                  <a:pt x="57683" y="749757"/>
                </a:lnTo>
                <a:lnTo>
                  <a:pt x="16897" y="792810"/>
                </a:lnTo>
                <a:lnTo>
                  <a:pt x="0" y="849655"/>
                </a:lnTo>
                <a:lnTo>
                  <a:pt x="0" y="2321598"/>
                </a:lnTo>
                <a:lnTo>
                  <a:pt x="16897" y="2378443"/>
                </a:lnTo>
                <a:lnTo>
                  <a:pt x="57683" y="2421496"/>
                </a:lnTo>
                <a:lnTo>
                  <a:pt x="1332420" y="3157461"/>
                </a:lnTo>
                <a:lnTo>
                  <a:pt x="1390097" y="3171253"/>
                </a:lnTo>
                <a:lnTo>
                  <a:pt x="1420792" y="3167805"/>
                </a:lnTo>
                <a:lnTo>
                  <a:pt x="2722511" y="2421496"/>
                </a:lnTo>
                <a:lnTo>
                  <a:pt x="2763291" y="2378443"/>
                </a:lnTo>
                <a:lnTo>
                  <a:pt x="2780182" y="2321598"/>
                </a:lnTo>
                <a:lnTo>
                  <a:pt x="2780182" y="849655"/>
                </a:lnTo>
                <a:lnTo>
                  <a:pt x="2763291" y="792810"/>
                </a:lnTo>
                <a:lnTo>
                  <a:pt x="2722511" y="749757"/>
                </a:lnTo>
                <a:lnTo>
                  <a:pt x="1447774" y="13792"/>
                </a:lnTo>
                <a:lnTo>
                  <a:pt x="13900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716623" y="1566064"/>
            <a:ext cx="2780169" cy="158629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45184" y="674954"/>
            <a:ext cx="2985770" cy="3369945"/>
          </a:xfrm>
          <a:custGeom>
            <a:avLst/>
            <a:gdLst/>
            <a:ahLst/>
            <a:cxnLst/>
            <a:rect l="l" t="t" r="r" b="b"/>
            <a:pathLst>
              <a:path w="2985770" h="3369945">
                <a:moveTo>
                  <a:pt x="0" y="0"/>
                </a:moveTo>
                <a:lnTo>
                  <a:pt x="2985516" y="0"/>
                </a:lnTo>
                <a:lnTo>
                  <a:pt x="2985516" y="3369564"/>
                </a:lnTo>
                <a:lnTo>
                  <a:pt x="0" y="3369564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48383" y="773584"/>
            <a:ext cx="2780665" cy="3171825"/>
          </a:xfrm>
          <a:custGeom>
            <a:avLst/>
            <a:gdLst/>
            <a:ahLst/>
            <a:cxnLst/>
            <a:rect l="l" t="t" r="r" b="b"/>
            <a:pathLst>
              <a:path w="2780665" h="3171825">
                <a:moveTo>
                  <a:pt x="1390097" y="0"/>
                </a:moveTo>
                <a:lnTo>
                  <a:pt x="1332420" y="13792"/>
                </a:lnTo>
                <a:lnTo>
                  <a:pt x="57683" y="749757"/>
                </a:lnTo>
                <a:lnTo>
                  <a:pt x="16897" y="792810"/>
                </a:lnTo>
                <a:lnTo>
                  <a:pt x="0" y="849655"/>
                </a:lnTo>
                <a:lnTo>
                  <a:pt x="0" y="2321598"/>
                </a:lnTo>
                <a:lnTo>
                  <a:pt x="16897" y="2378443"/>
                </a:lnTo>
                <a:lnTo>
                  <a:pt x="57683" y="2421496"/>
                </a:lnTo>
                <a:lnTo>
                  <a:pt x="1332420" y="3157461"/>
                </a:lnTo>
                <a:lnTo>
                  <a:pt x="1390097" y="3171253"/>
                </a:lnTo>
                <a:lnTo>
                  <a:pt x="1420792" y="3167805"/>
                </a:lnTo>
                <a:lnTo>
                  <a:pt x="2722511" y="2421496"/>
                </a:lnTo>
                <a:lnTo>
                  <a:pt x="2763291" y="2378443"/>
                </a:lnTo>
                <a:lnTo>
                  <a:pt x="2780182" y="2321598"/>
                </a:lnTo>
                <a:lnTo>
                  <a:pt x="2780182" y="849655"/>
                </a:lnTo>
                <a:lnTo>
                  <a:pt x="2763291" y="792810"/>
                </a:lnTo>
                <a:lnTo>
                  <a:pt x="2722511" y="749757"/>
                </a:lnTo>
                <a:lnTo>
                  <a:pt x="1447774" y="13792"/>
                </a:lnTo>
                <a:lnTo>
                  <a:pt x="13900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48397" y="1787550"/>
            <a:ext cx="2780173" cy="114332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288868" y="2865653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392079" y="2964286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4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392080" y="2964285"/>
            <a:ext cx="1853450" cy="169632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196332" y="2865653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299534" y="2964286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5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299532" y="3409315"/>
            <a:ext cx="1842652" cy="115905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0" y="1298371"/>
            <a:ext cx="579980" cy="318331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03999" y="5972003"/>
            <a:ext cx="2725420" cy="0"/>
          </a:xfrm>
          <a:custGeom>
            <a:avLst/>
            <a:gdLst/>
            <a:ahLst/>
            <a:cxnLst/>
            <a:rect l="l" t="t" r="r" b="b"/>
            <a:pathLst>
              <a:path w="2725420">
                <a:moveTo>
                  <a:pt x="0" y="0"/>
                </a:moveTo>
                <a:lnTo>
                  <a:pt x="2725153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491299" y="5765603"/>
            <a:ext cx="274828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200" b="1" dirty="0"/>
              <a:t>WARIANTY, MODYFIKACJE, AKCESORIA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91299" y="5987892"/>
            <a:ext cx="3069590" cy="767518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>
              <a:lnSpc>
                <a:spcPts val="770"/>
              </a:lnSpc>
              <a:spcBef>
                <a:spcPts val="185"/>
              </a:spcBef>
            </a:pPr>
            <a:r>
              <a:rPr lang="pl-PL" sz="800" b="1" dirty="0">
                <a:solidFill>
                  <a:schemeClr val="accent1"/>
                </a:solidFill>
              </a:rPr>
              <a:t>Przyczepy z serii transporterów koparek można wyposażyć w funkcjonalne akcesoria lub wybrać różne modyfikacje</a:t>
            </a:r>
            <a:endParaRPr sz="700" b="1" dirty="0">
              <a:solidFill>
                <a:schemeClr val="accent1"/>
              </a:solidFill>
              <a:latin typeface="Arial"/>
              <a:cs typeface="Arial"/>
            </a:endParaRPr>
          </a:p>
          <a:p>
            <a:pPr marL="156210" indent="-144145">
              <a:lnSpc>
                <a:spcPts val="930"/>
              </a:lnSpc>
              <a:spcBef>
                <a:spcPts val="28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30" dirty="0">
                <a:solidFill>
                  <a:srgbClr val="1C1C1B"/>
                </a:solidFill>
                <a:latin typeface="Tahoma"/>
                <a:cs typeface="Tahoma"/>
              </a:rPr>
              <a:t>Blokada zamknięcia zaczepu przyczepy</a:t>
            </a:r>
          </a:p>
          <a:p>
            <a:pPr marL="156210" indent="-144145">
              <a:lnSpc>
                <a:spcPts val="930"/>
              </a:lnSpc>
              <a:spcBef>
                <a:spcPts val="28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30" dirty="0">
                <a:solidFill>
                  <a:srgbClr val="1C1C1B"/>
                </a:solidFill>
                <a:latin typeface="Tahoma"/>
                <a:cs typeface="Tahoma"/>
              </a:rPr>
              <a:t>Regulowany dyszel z oczkiem DIN 40 albo zaczep kulowy ISO 50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69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Koło zapasowe z uchwytem</a:t>
            </a:r>
            <a:endParaRPr sz="800" dirty="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462340" y="275454"/>
            <a:ext cx="102743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5" dirty="0">
                <a:solidFill>
                  <a:srgbClr val="1C1C1B"/>
                </a:solidFill>
                <a:latin typeface="Arial"/>
                <a:cs typeface="Arial"/>
              </a:rPr>
              <a:t>BAGGERTRANSPORTER</a:t>
            </a:r>
            <a:endParaRPr sz="65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91310" y="175125"/>
            <a:ext cx="1267460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254" dirty="0">
                <a:solidFill>
                  <a:srgbClr val="154194"/>
                </a:solidFill>
                <a:latin typeface="Arial"/>
                <a:cs typeface="Arial"/>
              </a:rPr>
              <a:t>minibagger</a:t>
            </a:r>
            <a:endParaRPr sz="145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4164549" y="5972012"/>
            <a:ext cx="1341120" cy="0"/>
          </a:xfrm>
          <a:custGeom>
            <a:avLst/>
            <a:gdLst/>
            <a:ahLst/>
            <a:cxnLst/>
            <a:rect l="l" t="t" r="r" b="b"/>
            <a:pathLst>
              <a:path w="1341120">
                <a:moveTo>
                  <a:pt x="0" y="0"/>
                </a:moveTo>
                <a:lnTo>
                  <a:pt x="1340535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4151849" y="5765613"/>
            <a:ext cx="1365250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000" b="1" spc="25" dirty="0">
                <a:solidFill>
                  <a:srgbClr val="1C1C1B"/>
                </a:solidFill>
                <a:latin typeface="Arial"/>
                <a:cs typeface="Arial"/>
              </a:rPr>
              <a:t>DANE TECHNICZNE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5471999" y="6524873"/>
            <a:ext cx="1257300" cy="0"/>
          </a:xfrm>
          <a:custGeom>
            <a:avLst/>
            <a:gdLst/>
            <a:ahLst/>
            <a:cxnLst/>
            <a:rect l="l" t="t" r="r" b="b"/>
            <a:pathLst>
              <a:path w="1257300">
                <a:moveTo>
                  <a:pt x="0" y="0"/>
                </a:moveTo>
                <a:lnTo>
                  <a:pt x="1256855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728849" y="6524873"/>
            <a:ext cx="1257300" cy="0"/>
          </a:xfrm>
          <a:custGeom>
            <a:avLst/>
            <a:gdLst/>
            <a:ahLst/>
            <a:cxnLst/>
            <a:rect l="l" t="t" r="r" b="b"/>
            <a:pathLst>
              <a:path w="1257300">
                <a:moveTo>
                  <a:pt x="0" y="0"/>
                </a:moveTo>
                <a:lnTo>
                  <a:pt x="1256855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164549" y="6812873"/>
            <a:ext cx="1307465" cy="0"/>
          </a:xfrm>
          <a:custGeom>
            <a:avLst/>
            <a:gdLst/>
            <a:ahLst/>
            <a:cxnLst/>
            <a:rect l="l" t="t" r="r" b="b"/>
            <a:pathLst>
              <a:path w="1307464">
                <a:moveTo>
                  <a:pt x="0" y="0"/>
                </a:moveTo>
                <a:lnTo>
                  <a:pt x="1307452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471999" y="6812873"/>
            <a:ext cx="1257300" cy="0"/>
          </a:xfrm>
          <a:custGeom>
            <a:avLst/>
            <a:gdLst/>
            <a:ahLst/>
            <a:cxnLst/>
            <a:rect l="l" t="t" r="r" b="b"/>
            <a:pathLst>
              <a:path w="1257300">
                <a:moveTo>
                  <a:pt x="0" y="0"/>
                </a:moveTo>
                <a:lnTo>
                  <a:pt x="1256855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728849" y="6812873"/>
            <a:ext cx="1257300" cy="0"/>
          </a:xfrm>
          <a:custGeom>
            <a:avLst/>
            <a:gdLst/>
            <a:ahLst/>
            <a:cxnLst/>
            <a:rect l="l" t="t" r="r" b="b"/>
            <a:pathLst>
              <a:path w="1257300">
                <a:moveTo>
                  <a:pt x="0" y="0"/>
                </a:moveTo>
                <a:lnTo>
                  <a:pt x="1256855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985699" y="6812873"/>
            <a:ext cx="1257300" cy="0"/>
          </a:xfrm>
          <a:custGeom>
            <a:avLst/>
            <a:gdLst/>
            <a:ahLst/>
            <a:cxnLst/>
            <a:rect l="l" t="t" r="r" b="b"/>
            <a:pathLst>
              <a:path w="1257300">
                <a:moveTo>
                  <a:pt x="0" y="0"/>
                </a:moveTo>
                <a:lnTo>
                  <a:pt x="1256855" y="0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6" name="object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7548636"/>
              </p:ext>
            </p:extLst>
          </p:nvPr>
        </p:nvGraphicFramePr>
        <p:xfrm>
          <a:off x="472259" y="6668872"/>
          <a:ext cx="9789791" cy="41621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92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00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47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10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35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79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69596">
                <a:tc>
                  <a:txBody>
                    <a:bodyPr/>
                    <a:lstStyle/>
                    <a:p>
                      <a:pPr marL="175260" indent="-144145">
                        <a:lnSpc>
                          <a:spcPct val="100000"/>
                        </a:lnSpc>
                        <a:spcBef>
                          <a:spcPts val="225"/>
                        </a:spcBef>
                        <a:buClr>
                          <a:srgbClr val="154194"/>
                        </a:buClr>
                        <a:buFont typeface="Arial Black"/>
                        <a:buChar char="■"/>
                        <a:tabLst>
                          <a:tab pos="175895" algn="l"/>
                        </a:tabLst>
                      </a:pPr>
                      <a:r>
                        <a:rPr lang="pl-PL" sz="800" spc="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Amortyzator</a:t>
                      </a:r>
                    </a:p>
                    <a:p>
                      <a:pPr marL="175260" indent="-144145">
                        <a:lnSpc>
                          <a:spcPct val="100000"/>
                        </a:lnSpc>
                        <a:spcBef>
                          <a:spcPts val="225"/>
                        </a:spcBef>
                        <a:buClr>
                          <a:srgbClr val="154194"/>
                        </a:buClr>
                        <a:buFont typeface="Arial Black"/>
                        <a:buChar char="■"/>
                        <a:tabLst>
                          <a:tab pos="175895" algn="l"/>
                        </a:tabLst>
                      </a:pPr>
                      <a:endParaRPr sz="800" dirty="0">
                        <a:latin typeface="Tahoma"/>
                        <a:cs typeface="Tahoma"/>
                      </a:endParaRPr>
                    </a:p>
                  </a:txBody>
                  <a:tcPr marL="0" marR="0" marT="28575" marB="0"/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Minibagger 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3,3×1,85 </a:t>
                      </a:r>
                      <a:r>
                        <a:rPr sz="700" spc="3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m</a:t>
                      </a:r>
                      <a:r>
                        <a:rPr sz="700" spc="-15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(ZN)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3210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3500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415290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</a:t>
                      </a: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</a:t>
                      </a: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296545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</a:t>
                      </a:r>
                      <a:r>
                        <a:rPr sz="700" spc="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</a:t>
                      </a:r>
                      <a:r>
                        <a:rPr sz="700" spc="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</a:t>
                      </a: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×</a:t>
                      </a: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r>
                        <a:rPr sz="700" spc="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8</a:t>
                      </a:r>
                      <a:r>
                        <a:rPr sz="700" spc="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5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0×</a:t>
                      </a:r>
                      <a:r>
                        <a:rPr sz="700" spc="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35</a:t>
                      </a: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5"/>
                        </a:lnSpc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40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ts val="760"/>
                        </a:lnSpc>
                      </a:pPr>
                      <a:r>
                        <a:rPr sz="700" spc="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Minibagger </a:t>
                      </a:r>
                      <a:r>
                        <a:rPr sz="700" spc="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B2</a:t>
                      </a:r>
                      <a:r>
                        <a:rPr sz="700" spc="-1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4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AL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2105">
                        <a:lnSpc>
                          <a:spcPts val="760"/>
                        </a:lnSpc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3500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10209" algn="r">
                        <a:lnSpc>
                          <a:spcPts val="760"/>
                        </a:lnSpc>
                      </a:pPr>
                      <a:r>
                        <a:rPr sz="700" spc="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</a:t>
                      </a:r>
                      <a:r>
                        <a:rPr sz="700" spc="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8</a:t>
                      </a:r>
                      <a:r>
                        <a:rPr sz="700" spc="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</a:t>
                      </a: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94005" algn="r">
                        <a:lnSpc>
                          <a:spcPts val="760"/>
                        </a:lnSpc>
                      </a:pPr>
                      <a:r>
                        <a:rPr sz="700" spc="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</a:t>
                      </a:r>
                      <a:r>
                        <a:rPr sz="700" spc="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6</a:t>
                      </a:r>
                      <a:r>
                        <a:rPr sz="700" spc="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</a:t>
                      </a: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×</a:t>
                      </a: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r>
                        <a:rPr sz="700" spc="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86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0×</a:t>
                      </a:r>
                      <a:r>
                        <a:rPr sz="700" spc="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3</a:t>
                      </a:r>
                      <a:r>
                        <a:rPr sz="700" spc="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</a:t>
                      </a: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7" name="object 37"/>
          <p:cNvSpPr txBox="1"/>
          <p:nvPr/>
        </p:nvSpPr>
        <p:spPr>
          <a:xfrm>
            <a:off x="4164545" y="6131407"/>
            <a:ext cx="6096000" cy="177613"/>
          </a:xfrm>
          <a:prstGeom prst="rect">
            <a:avLst/>
          </a:prstGeom>
          <a:solidFill>
            <a:srgbClr val="154194"/>
          </a:solidFill>
        </p:spPr>
        <p:txBody>
          <a:bodyPr vert="horz" wrap="square" lIns="0" tIns="69215" rIns="0" bIns="0" rtlCol="0">
            <a:spAutoFit/>
          </a:bodyPr>
          <a:lstStyle/>
          <a:p>
            <a:pPr marL="35560">
              <a:lnSpc>
                <a:spcPct val="100000"/>
              </a:lnSpc>
              <a:spcBef>
                <a:spcPts val="545"/>
              </a:spcBef>
              <a:tabLst>
                <a:tab pos="1510030" algn="l"/>
                <a:tab pos="2919730" algn="l"/>
                <a:tab pos="4094479" algn="l"/>
                <a:tab pos="5196205" algn="l"/>
              </a:tabLst>
            </a:pPr>
            <a:r>
              <a:rPr lang="pl-PL" sz="700" b="1" dirty="0">
                <a:solidFill>
                  <a:srgbClr val="FFFFFF"/>
                </a:solidFill>
                <a:latin typeface="Arial"/>
                <a:cs typeface="Arial"/>
              </a:rPr>
              <a:t>Typ</a:t>
            </a:r>
            <a:r>
              <a:rPr sz="7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lang="pl-PL" sz="700" b="1" dirty="0">
                <a:solidFill>
                  <a:srgbClr val="FFFFFF"/>
                </a:solidFill>
                <a:latin typeface="Arial"/>
                <a:cs typeface="Arial"/>
              </a:rPr>
              <a:t>         </a:t>
            </a:r>
            <a:r>
              <a:rPr lang="pl-PL" sz="700" b="1" spc="-5" dirty="0">
                <a:solidFill>
                  <a:srgbClr val="FFFFFF"/>
                </a:solidFill>
                <a:latin typeface="Arial"/>
                <a:cs typeface="Arial"/>
              </a:rPr>
              <a:t>DMC</a:t>
            </a:r>
            <a:r>
              <a:rPr sz="7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b="1" spc="15" dirty="0">
                <a:solidFill>
                  <a:srgbClr val="FFFFFF"/>
                </a:solidFill>
                <a:latin typeface="Arial"/>
                <a:cs typeface="Arial"/>
              </a:rPr>
              <a:t>(kg)	</a:t>
            </a:r>
            <a:r>
              <a:rPr lang="pl-PL" sz="700" b="1" dirty="0">
                <a:solidFill>
                  <a:srgbClr val="FFFFFF"/>
                </a:solidFill>
                <a:latin typeface="Arial"/>
                <a:cs typeface="Arial"/>
              </a:rPr>
              <a:t>Ładowność </a:t>
            </a:r>
            <a:r>
              <a:rPr sz="700" b="1" spc="15" dirty="0">
                <a:solidFill>
                  <a:srgbClr val="FFFFFF"/>
                </a:solidFill>
                <a:latin typeface="Arial"/>
                <a:cs typeface="Arial"/>
              </a:rPr>
              <a:t>(kg)	</a:t>
            </a:r>
            <a:r>
              <a:rPr lang="pl-PL" sz="700" b="1" spc="-5" dirty="0">
                <a:solidFill>
                  <a:srgbClr val="FFFFFF"/>
                </a:solidFill>
                <a:latin typeface="Arial"/>
                <a:cs typeface="Arial"/>
              </a:rPr>
              <a:t>Powierzchnia</a:t>
            </a:r>
            <a:r>
              <a:rPr sz="7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b="1" spc="15" dirty="0">
                <a:solidFill>
                  <a:srgbClr val="FFFFFF"/>
                </a:solidFill>
                <a:latin typeface="Arial"/>
                <a:cs typeface="Arial"/>
              </a:rPr>
              <a:t>(mm)	</a:t>
            </a:r>
            <a:r>
              <a:rPr lang="pl-PL" sz="700" b="1" spc="-5" dirty="0">
                <a:solidFill>
                  <a:srgbClr val="FFFFFF"/>
                </a:solidFill>
                <a:latin typeface="Arial"/>
                <a:cs typeface="Arial"/>
              </a:rPr>
              <a:t>Ilość osi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187938" y="6455538"/>
            <a:ext cx="115570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25" dirty="0">
                <a:solidFill>
                  <a:srgbClr val="1C1C1B"/>
                </a:solidFill>
                <a:latin typeface="Tahoma"/>
                <a:cs typeface="Tahoma"/>
              </a:rPr>
              <a:t>Minibagger</a:t>
            </a:r>
            <a:r>
              <a:rPr sz="700" spc="-65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3,1×1,85</a:t>
            </a:r>
            <a:r>
              <a:rPr sz="700" spc="-65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700" spc="35" dirty="0">
                <a:solidFill>
                  <a:srgbClr val="1C1C1B"/>
                </a:solidFill>
                <a:latin typeface="Tahoma"/>
                <a:cs typeface="Tahoma"/>
              </a:rPr>
              <a:t>m</a:t>
            </a:r>
            <a:r>
              <a:rPr sz="700" spc="-65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700" spc="5" dirty="0">
                <a:solidFill>
                  <a:srgbClr val="1C1C1B"/>
                </a:solidFill>
                <a:latin typeface="Tahoma"/>
                <a:cs typeface="Tahoma"/>
              </a:rPr>
              <a:t>(ZN)</a:t>
            </a:r>
            <a:endParaRPr sz="700">
              <a:latin typeface="Tahoma"/>
              <a:cs typeface="Tahoma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8280805" y="6455538"/>
            <a:ext cx="66675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0" dirty="0">
                <a:solidFill>
                  <a:srgbClr val="1C1C1B"/>
                </a:solidFill>
                <a:latin typeface="Tahoma"/>
                <a:cs typeface="Tahoma"/>
              </a:rPr>
              <a:t>3100×1850×350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5993852" y="6346191"/>
            <a:ext cx="1474470" cy="313690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14604">
              <a:lnSpc>
                <a:spcPct val="100000"/>
              </a:lnSpc>
              <a:spcBef>
                <a:spcPts val="395"/>
              </a:spcBef>
              <a:tabLst>
                <a:tab pos="1268730" algn="l"/>
              </a:tabLst>
            </a:pP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sz="700" spc="-45" dirty="0">
                <a:solidFill>
                  <a:srgbClr val="1C1C1B"/>
                </a:solidFill>
                <a:latin typeface="Tahoma"/>
                <a:cs typeface="Tahoma"/>
              </a:rPr>
              <a:t>7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r>
              <a:rPr sz="700" spc="-30" dirty="0">
                <a:solidFill>
                  <a:srgbClr val="1C1C1B"/>
                </a:solidFill>
                <a:latin typeface="Tahoma"/>
                <a:cs typeface="Tahoma"/>
              </a:rPr>
              <a:t>0</a:t>
            </a:r>
            <a:r>
              <a:rPr sz="700" dirty="0">
                <a:solidFill>
                  <a:srgbClr val="1C1C1B"/>
                </a:solidFill>
                <a:latin typeface="Tahoma"/>
                <a:cs typeface="Tahoma"/>
              </a:rPr>
              <a:t>	</a:t>
            </a: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2</a:t>
            </a:r>
            <a:r>
              <a:rPr sz="700" spc="-5" dirty="0">
                <a:solidFill>
                  <a:srgbClr val="1C1C1B"/>
                </a:solidFill>
                <a:latin typeface="Tahoma"/>
                <a:cs typeface="Tahoma"/>
              </a:rPr>
              <a:t>000</a:t>
            </a:r>
            <a:endParaRPr sz="7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90"/>
              </a:spcBef>
              <a:tabLst>
                <a:tab pos="1271270" algn="l"/>
              </a:tabLst>
            </a:pPr>
            <a:r>
              <a:rPr sz="700" spc="-15" dirty="0">
                <a:solidFill>
                  <a:srgbClr val="1C1C1B"/>
                </a:solidFill>
                <a:latin typeface="Tahoma"/>
                <a:cs typeface="Tahoma"/>
              </a:rPr>
              <a:t>3500	</a:t>
            </a:r>
            <a:r>
              <a:rPr sz="700" spc="-25" dirty="0">
                <a:solidFill>
                  <a:srgbClr val="1C1C1B"/>
                </a:solidFill>
                <a:latin typeface="Tahoma"/>
                <a:cs typeface="Tahoma"/>
              </a:rPr>
              <a:t>2730</a:t>
            </a:r>
            <a:endParaRPr sz="700">
              <a:latin typeface="Tahoma"/>
              <a:cs typeface="Tahoma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4187938" y="6991694"/>
            <a:ext cx="2115185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i="1" spc="20" dirty="0">
                <a:solidFill>
                  <a:srgbClr val="154194"/>
                </a:solidFill>
                <a:latin typeface="Calibri"/>
                <a:cs typeface="Calibri"/>
              </a:rPr>
              <a:t>.</a:t>
            </a:r>
            <a:endParaRPr sz="700" dirty="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4673065" y="2554948"/>
            <a:ext cx="1278359" cy="207108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algn="ctr">
              <a:lnSpc>
                <a:spcPts val="730"/>
              </a:lnSpc>
              <a:spcBef>
                <a:spcPts val="215"/>
              </a:spcBef>
            </a:pP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Transport </a:t>
            </a:r>
            <a:r>
              <a:rPr lang="pl-PL" sz="700" b="1" spc="-10" dirty="0">
                <a:solidFill>
                  <a:srgbClr val="1C1C1B"/>
                </a:solidFill>
                <a:latin typeface="Arial"/>
                <a:cs typeface="Arial"/>
              </a:rPr>
              <a:t>minikoparek i małych maszyn budowlanych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7842349" y="3658032"/>
            <a:ext cx="515620" cy="22479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63830" marR="5080" indent="-151765">
              <a:lnSpc>
                <a:spcPts val="730"/>
              </a:lnSpc>
              <a:spcBef>
                <a:spcPts val="215"/>
              </a:spcBef>
            </a:pPr>
            <a:r>
              <a:rPr sz="700" b="1" spc="50" dirty="0">
                <a:solidFill>
                  <a:srgbClr val="1C1C1B"/>
                </a:solidFill>
                <a:latin typeface="Arial"/>
                <a:cs typeface="Arial"/>
              </a:rPr>
              <a:t>M</a:t>
            </a: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ini</a:t>
            </a:r>
            <a:r>
              <a:rPr sz="700" b="1" spc="20" dirty="0">
                <a:solidFill>
                  <a:srgbClr val="1C1C1B"/>
                </a:solidFill>
                <a:latin typeface="Arial"/>
                <a:cs typeface="Arial"/>
              </a:rPr>
              <a:t>b</a:t>
            </a: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a</a:t>
            </a: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g</a:t>
            </a: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g</a:t>
            </a:r>
            <a:r>
              <a:rPr sz="700" b="1" spc="-5" dirty="0">
                <a:solidFill>
                  <a:srgbClr val="1C1C1B"/>
                </a:solidFill>
                <a:latin typeface="Arial"/>
                <a:cs typeface="Arial"/>
              </a:rPr>
              <a:t>e</a:t>
            </a:r>
            <a:r>
              <a:rPr sz="700" b="1" spc="-10" dirty="0">
                <a:solidFill>
                  <a:srgbClr val="1C1C1B"/>
                </a:solidFill>
                <a:latin typeface="Arial"/>
                <a:cs typeface="Arial"/>
              </a:rPr>
              <a:t>r  </a:t>
            </a:r>
            <a:r>
              <a:rPr sz="700" b="1" spc="10" dirty="0">
                <a:solidFill>
                  <a:srgbClr val="1C1C1B"/>
                </a:solidFill>
                <a:latin typeface="Arial"/>
                <a:cs typeface="Arial"/>
              </a:rPr>
              <a:t>ALU</a:t>
            </a:r>
            <a:endParaRPr sz="7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2069895" y="3597936"/>
            <a:ext cx="723900" cy="207108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203200" marR="5080" indent="-191135">
              <a:lnSpc>
                <a:spcPts val="730"/>
              </a:lnSpc>
              <a:spcBef>
                <a:spcPts val="215"/>
              </a:spcBef>
            </a:pPr>
            <a:r>
              <a:rPr sz="700" b="1" spc="10" dirty="0">
                <a:solidFill>
                  <a:srgbClr val="1C1C1B"/>
                </a:solidFill>
                <a:latin typeface="Arial"/>
                <a:cs typeface="Arial"/>
              </a:rPr>
              <a:t>Minibagger</a:t>
            </a:r>
            <a:r>
              <a:rPr sz="700" b="1" spc="-11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10" dirty="0">
                <a:solidFill>
                  <a:srgbClr val="1C1C1B"/>
                </a:solidFill>
                <a:latin typeface="Arial"/>
                <a:cs typeface="Arial"/>
              </a:rPr>
              <a:t>ALU  </a:t>
            </a:r>
            <a:r>
              <a:rPr lang="pl-PL" sz="700" b="1" spc="10" dirty="0">
                <a:solidFill>
                  <a:srgbClr val="1C1C1B"/>
                </a:solidFill>
                <a:latin typeface="Arial"/>
                <a:cs typeface="Arial"/>
              </a:rPr>
              <a:t>platforma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3513097" y="4465245"/>
            <a:ext cx="1606550" cy="391326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065" marR="5080" algn="ctr">
              <a:lnSpc>
                <a:spcPts val="730"/>
              </a:lnSpc>
              <a:spcBef>
                <a:spcPts val="215"/>
              </a:spcBef>
            </a:pPr>
            <a:r>
              <a:rPr lang="pl-PL" sz="700" b="1" dirty="0">
                <a:solidFill>
                  <a:srgbClr val="1C1C1B"/>
                </a:solidFill>
                <a:latin typeface="Arial"/>
                <a:cs typeface="Arial"/>
              </a:rPr>
              <a:t>Szyny najazdowe z podporami</a:t>
            </a:r>
            <a:r>
              <a:rPr lang="pl-PL" sz="800" dirty="0"/>
              <a:t> z możliwością regulacji bocznej wymaganej szerokość rozstawu pojazdów</a:t>
            </a:r>
            <a:r>
              <a:rPr lang="pl-PL" sz="700" b="1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5966026" y="4773016"/>
            <a:ext cx="515620" cy="22479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87325" marR="5080" indent="-175260">
              <a:lnSpc>
                <a:spcPts val="730"/>
              </a:lnSpc>
              <a:spcBef>
                <a:spcPts val="215"/>
              </a:spcBef>
            </a:pPr>
            <a:r>
              <a:rPr sz="700" b="1" spc="50" dirty="0">
                <a:solidFill>
                  <a:srgbClr val="1C1C1B"/>
                </a:solidFill>
                <a:latin typeface="Arial"/>
                <a:cs typeface="Arial"/>
              </a:rPr>
              <a:t>M</a:t>
            </a: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ini</a:t>
            </a:r>
            <a:r>
              <a:rPr sz="700" b="1" spc="20" dirty="0">
                <a:solidFill>
                  <a:srgbClr val="1C1C1B"/>
                </a:solidFill>
                <a:latin typeface="Arial"/>
                <a:cs typeface="Arial"/>
              </a:rPr>
              <a:t>b</a:t>
            </a: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a</a:t>
            </a: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g</a:t>
            </a: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g</a:t>
            </a:r>
            <a:r>
              <a:rPr sz="700" b="1" spc="-5" dirty="0">
                <a:solidFill>
                  <a:srgbClr val="1C1C1B"/>
                </a:solidFill>
                <a:latin typeface="Arial"/>
                <a:cs typeface="Arial"/>
              </a:rPr>
              <a:t>e</a:t>
            </a:r>
            <a:r>
              <a:rPr sz="700" b="1" spc="-10" dirty="0">
                <a:solidFill>
                  <a:srgbClr val="1C1C1B"/>
                </a:solidFill>
                <a:latin typeface="Arial"/>
                <a:cs typeface="Arial"/>
              </a:rPr>
              <a:t>r  </a:t>
            </a:r>
            <a:r>
              <a:rPr sz="700" b="1" spc="30" dirty="0">
                <a:solidFill>
                  <a:srgbClr val="1C1C1B"/>
                </a:solidFill>
                <a:latin typeface="Arial"/>
                <a:cs typeface="Arial"/>
              </a:rPr>
              <a:t>ZN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32155"/>
            <a:ext cx="10692000" cy="68759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3536" y="7145018"/>
            <a:ext cx="576580" cy="415290"/>
          </a:xfrm>
          <a:custGeom>
            <a:avLst/>
            <a:gdLst/>
            <a:ahLst/>
            <a:cxnLst/>
            <a:rect l="l" t="t" r="r" b="b"/>
            <a:pathLst>
              <a:path w="576580" h="415290">
                <a:moveTo>
                  <a:pt x="287997" y="0"/>
                </a:moveTo>
                <a:lnTo>
                  <a:pt x="16001" y="151631"/>
                </a:lnTo>
                <a:lnTo>
                  <a:pt x="0" y="179343"/>
                </a:lnTo>
                <a:lnTo>
                  <a:pt x="0" y="414986"/>
                </a:lnTo>
                <a:lnTo>
                  <a:pt x="575995" y="414986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50968" y="7237969"/>
            <a:ext cx="42164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55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r>
              <a:rPr sz="1600" b="1" spc="670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98226" y="6350047"/>
            <a:ext cx="1126490" cy="1210310"/>
          </a:xfrm>
          <a:custGeom>
            <a:avLst/>
            <a:gdLst/>
            <a:ahLst/>
            <a:cxnLst/>
            <a:rect l="l" t="t" r="r" b="b"/>
            <a:pathLst>
              <a:path w="1126489" h="1210309">
                <a:moveTo>
                  <a:pt x="563160" y="0"/>
                </a:moveTo>
                <a:lnTo>
                  <a:pt x="25641" y="301444"/>
                </a:lnTo>
                <a:lnTo>
                  <a:pt x="2086" y="333371"/>
                </a:lnTo>
                <a:lnTo>
                  <a:pt x="0" y="345855"/>
                </a:lnTo>
                <a:lnTo>
                  <a:pt x="0" y="936913"/>
                </a:lnTo>
                <a:lnTo>
                  <a:pt x="15875" y="973277"/>
                </a:lnTo>
                <a:lnTo>
                  <a:pt x="421644" y="1209957"/>
                </a:lnTo>
                <a:lnTo>
                  <a:pt x="704667" y="1209957"/>
                </a:lnTo>
                <a:lnTo>
                  <a:pt x="1100670" y="981325"/>
                </a:lnTo>
                <a:lnTo>
                  <a:pt x="1124227" y="949398"/>
                </a:lnTo>
                <a:lnTo>
                  <a:pt x="1126312" y="936913"/>
                </a:lnTo>
                <a:lnTo>
                  <a:pt x="1126312" y="345855"/>
                </a:lnTo>
                <a:lnTo>
                  <a:pt x="1110442" y="309492"/>
                </a:lnTo>
                <a:lnTo>
                  <a:pt x="588797" y="5915"/>
                </a:lnTo>
                <a:lnTo>
                  <a:pt x="56316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85533" y="6508492"/>
            <a:ext cx="1151699" cy="97308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98226" y="6350047"/>
            <a:ext cx="1126490" cy="1210310"/>
          </a:xfrm>
          <a:custGeom>
            <a:avLst/>
            <a:gdLst/>
            <a:ahLst/>
            <a:cxnLst/>
            <a:rect l="l" t="t" r="r" b="b"/>
            <a:pathLst>
              <a:path w="1126489" h="1210309">
                <a:moveTo>
                  <a:pt x="1126312" y="936913"/>
                </a:moveTo>
                <a:lnTo>
                  <a:pt x="1126312" y="345855"/>
                </a:lnTo>
                <a:lnTo>
                  <a:pt x="1124227" y="333371"/>
                </a:lnTo>
                <a:lnTo>
                  <a:pt x="1100670" y="301444"/>
                </a:lnTo>
                <a:lnTo>
                  <a:pt x="588797" y="5915"/>
                </a:lnTo>
                <a:lnTo>
                  <a:pt x="563160" y="0"/>
                </a:lnTo>
                <a:lnTo>
                  <a:pt x="549372" y="1478"/>
                </a:lnTo>
                <a:lnTo>
                  <a:pt x="25641" y="301444"/>
                </a:lnTo>
                <a:lnTo>
                  <a:pt x="2086" y="333371"/>
                </a:lnTo>
                <a:lnTo>
                  <a:pt x="0" y="345855"/>
                </a:lnTo>
                <a:lnTo>
                  <a:pt x="0" y="936913"/>
                </a:lnTo>
                <a:lnTo>
                  <a:pt x="2086" y="949398"/>
                </a:lnTo>
                <a:lnTo>
                  <a:pt x="7700" y="962077"/>
                </a:lnTo>
                <a:lnTo>
                  <a:pt x="15875" y="973277"/>
                </a:lnTo>
                <a:lnTo>
                  <a:pt x="25641" y="981325"/>
                </a:lnTo>
                <a:lnTo>
                  <a:pt x="421644" y="1209957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502894" y="7286961"/>
            <a:ext cx="421640" cy="273050"/>
          </a:xfrm>
          <a:custGeom>
            <a:avLst/>
            <a:gdLst/>
            <a:ahLst/>
            <a:cxnLst/>
            <a:rect l="l" t="t" r="r" b="b"/>
            <a:pathLst>
              <a:path w="421639" h="273050">
                <a:moveTo>
                  <a:pt x="0" y="273043"/>
                </a:moveTo>
                <a:lnTo>
                  <a:pt x="396003" y="44411"/>
                </a:lnTo>
                <a:lnTo>
                  <a:pt x="405775" y="36363"/>
                </a:lnTo>
                <a:lnTo>
                  <a:pt x="413948" y="25163"/>
                </a:lnTo>
                <a:lnTo>
                  <a:pt x="419560" y="12484"/>
                </a:lnTo>
                <a:lnTo>
                  <a:pt x="421644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407541" y="90157"/>
            <a:ext cx="1691639" cy="1884045"/>
          </a:xfrm>
          <a:custGeom>
            <a:avLst/>
            <a:gdLst/>
            <a:ahLst/>
            <a:cxnLst/>
            <a:rect l="l" t="t" r="r" b="b"/>
            <a:pathLst>
              <a:path w="1691640" h="1884045">
                <a:moveTo>
                  <a:pt x="0" y="0"/>
                </a:moveTo>
                <a:lnTo>
                  <a:pt x="1691640" y="0"/>
                </a:lnTo>
                <a:lnTo>
                  <a:pt x="1691640" y="1883664"/>
                </a:lnTo>
                <a:lnTo>
                  <a:pt x="0" y="1883664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512658" y="19070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5">
                <a:moveTo>
                  <a:pt x="741386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4" y="9848"/>
                </a:lnTo>
                <a:lnTo>
                  <a:pt x="741386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608989" y="430225"/>
            <a:ext cx="1369304" cy="9210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175917" y="1420329"/>
            <a:ext cx="1691639" cy="1884045"/>
          </a:xfrm>
          <a:custGeom>
            <a:avLst/>
            <a:gdLst/>
            <a:ahLst/>
            <a:cxnLst/>
            <a:rect l="l" t="t" r="r" b="b"/>
            <a:pathLst>
              <a:path w="1691640" h="1884045">
                <a:moveTo>
                  <a:pt x="0" y="0"/>
                </a:moveTo>
                <a:lnTo>
                  <a:pt x="1691639" y="0"/>
                </a:lnTo>
                <a:lnTo>
                  <a:pt x="1691639" y="1883664"/>
                </a:lnTo>
                <a:lnTo>
                  <a:pt x="0" y="1883664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281041" y="152087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5">
                <a:moveTo>
                  <a:pt x="741381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1" y="1684286"/>
                </a:lnTo>
                <a:lnTo>
                  <a:pt x="763300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4" y="9848"/>
                </a:lnTo>
                <a:lnTo>
                  <a:pt x="741381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281048" y="1756346"/>
            <a:ext cx="1482750" cy="114284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845065" y="407182"/>
            <a:ext cx="1002030" cy="113030"/>
          </a:xfrm>
          <a:custGeom>
            <a:avLst/>
            <a:gdLst/>
            <a:ahLst/>
            <a:cxnLst/>
            <a:rect l="l" t="t" r="r" b="b"/>
            <a:pathLst>
              <a:path w="1002029" h="113029">
                <a:moveTo>
                  <a:pt x="1001941" y="0"/>
                </a:moveTo>
                <a:lnTo>
                  <a:pt x="0" y="101"/>
                </a:lnTo>
                <a:lnTo>
                  <a:pt x="112356" y="112458"/>
                </a:lnTo>
                <a:lnTo>
                  <a:pt x="889482" y="112458"/>
                </a:lnTo>
                <a:lnTo>
                  <a:pt x="10019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0" y="792006"/>
            <a:ext cx="2455545" cy="548005"/>
          </a:xfrm>
          <a:custGeom>
            <a:avLst/>
            <a:gdLst/>
            <a:ahLst/>
            <a:cxnLst/>
            <a:rect l="l" t="t" r="r" b="b"/>
            <a:pathLst>
              <a:path w="2455545" h="548005">
                <a:moveTo>
                  <a:pt x="2419049" y="0"/>
                </a:moveTo>
                <a:lnTo>
                  <a:pt x="0" y="0"/>
                </a:lnTo>
                <a:lnTo>
                  <a:pt x="0" y="547471"/>
                </a:lnTo>
                <a:lnTo>
                  <a:pt x="2419049" y="547471"/>
                </a:lnTo>
                <a:lnTo>
                  <a:pt x="2433057" y="544640"/>
                </a:lnTo>
                <a:lnTo>
                  <a:pt x="2444498" y="536922"/>
                </a:lnTo>
                <a:lnTo>
                  <a:pt x="2452212" y="525477"/>
                </a:lnTo>
                <a:lnTo>
                  <a:pt x="2455040" y="511467"/>
                </a:lnTo>
                <a:lnTo>
                  <a:pt x="2455040" y="36004"/>
                </a:lnTo>
                <a:lnTo>
                  <a:pt x="2452212" y="21988"/>
                </a:lnTo>
                <a:lnTo>
                  <a:pt x="2444498" y="10544"/>
                </a:lnTo>
                <a:lnTo>
                  <a:pt x="2433057" y="2828"/>
                </a:lnTo>
                <a:lnTo>
                  <a:pt x="2419049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0" y="1249205"/>
            <a:ext cx="3158490" cy="548005"/>
          </a:xfrm>
          <a:custGeom>
            <a:avLst/>
            <a:gdLst/>
            <a:ahLst/>
            <a:cxnLst/>
            <a:rect l="l" t="t" r="r" b="b"/>
            <a:pathLst>
              <a:path w="3158490" h="548005">
                <a:moveTo>
                  <a:pt x="3121943" y="0"/>
                </a:moveTo>
                <a:lnTo>
                  <a:pt x="0" y="0"/>
                </a:lnTo>
                <a:lnTo>
                  <a:pt x="0" y="547471"/>
                </a:lnTo>
                <a:lnTo>
                  <a:pt x="3121943" y="547471"/>
                </a:lnTo>
                <a:lnTo>
                  <a:pt x="3135951" y="544640"/>
                </a:lnTo>
                <a:lnTo>
                  <a:pt x="3147392" y="536922"/>
                </a:lnTo>
                <a:lnTo>
                  <a:pt x="3155106" y="525477"/>
                </a:lnTo>
                <a:lnTo>
                  <a:pt x="3157935" y="511467"/>
                </a:lnTo>
                <a:lnTo>
                  <a:pt x="3157935" y="36004"/>
                </a:lnTo>
                <a:lnTo>
                  <a:pt x="3155106" y="21988"/>
                </a:lnTo>
                <a:lnTo>
                  <a:pt x="3147392" y="10544"/>
                </a:lnTo>
                <a:lnTo>
                  <a:pt x="3135951" y="2828"/>
                </a:lnTo>
                <a:lnTo>
                  <a:pt x="3121943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379700" y="761570"/>
            <a:ext cx="3052286" cy="1028486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12700" marR="5080">
              <a:lnSpc>
                <a:spcPts val="3600"/>
              </a:lnSpc>
              <a:spcBef>
                <a:spcPts val="819"/>
              </a:spcBef>
            </a:pPr>
            <a:r>
              <a:rPr lang="pl-PL" sz="3600" spc="-95" dirty="0"/>
              <a:t>PRZYCZEPA SKRZYNIOWA</a:t>
            </a:r>
            <a:endParaRPr sz="3600" dirty="0"/>
          </a:p>
        </p:txBody>
      </p:sp>
      <p:sp>
        <p:nvSpPr>
          <p:cNvPr id="24" name="object 24"/>
          <p:cNvSpPr txBox="1"/>
          <p:nvPr/>
        </p:nvSpPr>
        <p:spPr>
          <a:xfrm>
            <a:off x="6050959" y="5600980"/>
            <a:ext cx="1313180" cy="253365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 marR="5080">
              <a:lnSpc>
                <a:spcPts val="830"/>
              </a:lnSpc>
              <a:spcBef>
                <a:spcPts val="235"/>
              </a:spcBef>
            </a:pPr>
            <a:r>
              <a:rPr sz="800" b="1" spc="5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an</a:t>
            </a: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800" b="1" spc="30" dirty="0">
                <a:solidFill>
                  <a:srgbClr val="FFFFFF"/>
                </a:solidFill>
                <a:latin typeface="Arial"/>
                <a:cs typeface="Arial"/>
              </a:rPr>
              <a:t>w</a:t>
            </a: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ich</a:t>
            </a: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800" b="1" spc="30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800" b="1" spc="-1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800" b="1" spc="30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sz="800" b="1" spc="15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nh</a:t>
            </a: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äng</a:t>
            </a: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er  VZ-27</a:t>
            </a:r>
            <a:r>
              <a:rPr sz="8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N1</a:t>
            </a:r>
            <a:endParaRPr sz="8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786154" y="1437199"/>
            <a:ext cx="920115" cy="4052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850" b="1" dirty="0">
                <a:solidFill>
                  <a:srgbClr val="1C1C1B"/>
                </a:solidFill>
                <a:latin typeface="Arial"/>
                <a:cs typeface="Arial"/>
              </a:rPr>
              <a:t>Sklejkowa – przyczepa skrzyniowa</a:t>
            </a:r>
            <a:endParaRPr sz="850" dirty="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175917" y="2767359"/>
            <a:ext cx="1587881" cy="377667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596265" marR="388620" indent="-215265" algn="ctr">
              <a:lnSpc>
                <a:spcPts val="880"/>
              </a:lnSpc>
              <a:spcBef>
                <a:spcPts val="245"/>
              </a:spcBef>
            </a:pPr>
            <a:r>
              <a:rPr lang="pl-PL" sz="850" b="1" spc="50" dirty="0">
                <a:solidFill>
                  <a:srgbClr val="1C1C1B"/>
                </a:solidFill>
                <a:latin typeface="Arial"/>
                <a:cs typeface="Arial"/>
              </a:rPr>
              <a:t>     </a:t>
            </a:r>
            <a:r>
              <a:rPr sz="850" b="1" spc="50" dirty="0">
                <a:solidFill>
                  <a:srgbClr val="1C1C1B"/>
                </a:solidFill>
                <a:latin typeface="Arial"/>
                <a:cs typeface="Arial"/>
              </a:rPr>
              <a:t>S</a:t>
            </a:r>
            <a:r>
              <a:rPr sz="850" b="1" spc="-5" dirty="0">
                <a:solidFill>
                  <a:srgbClr val="1C1C1B"/>
                </a:solidFill>
                <a:latin typeface="Arial"/>
                <a:cs typeface="Arial"/>
              </a:rPr>
              <a:t>a</a:t>
            </a:r>
            <a:r>
              <a:rPr sz="850" b="1" dirty="0">
                <a:solidFill>
                  <a:srgbClr val="1C1C1B"/>
                </a:solidFill>
                <a:latin typeface="Arial"/>
                <a:cs typeface="Arial"/>
              </a:rPr>
              <a:t>n</a:t>
            </a:r>
            <a:r>
              <a:rPr sz="850" b="1" spc="-10" dirty="0">
                <a:solidFill>
                  <a:srgbClr val="1C1C1B"/>
                </a:solidFill>
                <a:latin typeface="Arial"/>
                <a:cs typeface="Arial"/>
              </a:rPr>
              <a:t>d</a:t>
            </a:r>
            <a:r>
              <a:rPr sz="850" b="1" spc="35" dirty="0">
                <a:solidFill>
                  <a:srgbClr val="1C1C1B"/>
                </a:solidFill>
                <a:latin typeface="Arial"/>
                <a:cs typeface="Arial"/>
              </a:rPr>
              <a:t>w</a:t>
            </a:r>
            <a:r>
              <a:rPr sz="850" b="1" spc="-5" dirty="0">
                <a:solidFill>
                  <a:srgbClr val="1C1C1B"/>
                </a:solidFill>
                <a:latin typeface="Arial"/>
                <a:cs typeface="Arial"/>
              </a:rPr>
              <a:t>ic</a:t>
            </a:r>
            <a:r>
              <a:rPr sz="850" b="1" dirty="0">
                <a:solidFill>
                  <a:srgbClr val="1C1C1B"/>
                </a:solidFill>
                <a:latin typeface="Arial"/>
                <a:cs typeface="Arial"/>
              </a:rPr>
              <a:t>h</a:t>
            </a:r>
            <a:r>
              <a:rPr sz="850" b="1" spc="-5" dirty="0">
                <a:solidFill>
                  <a:srgbClr val="1C1C1B"/>
                </a:solidFill>
                <a:latin typeface="Arial"/>
                <a:cs typeface="Arial"/>
              </a:rPr>
              <a:t>-</a:t>
            </a:r>
            <a:r>
              <a:rPr lang="pl-PL" sz="850" b="1" spc="-5" dirty="0">
                <a:solidFill>
                  <a:srgbClr val="1C1C1B"/>
                </a:solidFill>
                <a:latin typeface="Arial"/>
                <a:cs typeface="Arial"/>
              </a:rPr>
              <a:t>przyczepa skrzyniowa</a:t>
            </a:r>
            <a:endParaRPr sz="850" dirty="0">
              <a:latin typeface="Arial"/>
              <a:cs typeface="Arial"/>
            </a:endParaRPr>
          </a:p>
        </p:txBody>
      </p:sp>
      <p:pic>
        <p:nvPicPr>
          <p:cNvPr id="28" name="Obraz 27">
            <a:extLst>
              <a:ext uri="{FF2B5EF4-FFF2-40B4-BE49-F238E27FC236}">
                <a16:creationId xmlns:a16="http://schemas.microsoft.com/office/drawing/2014/main" id="{4B283964-5C9A-FF1F-BA2F-C2EDD8F5BC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122" y="64200"/>
            <a:ext cx="1259758" cy="381000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1999" y="7295453"/>
            <a:ext cx="9442450" cy="0"/>
          </a:xfrm>
          <a:custGeom>
            <a:avLst/>
            <a:gdLst/>
            <a:ahLst/>
            <a:cxnLst/>
            <a:rect l="l" t="t" r="r" b="b"/>
            <a:pathLst>
              <a:path w="9442450">
                <a:moveTo>
                  <a:pt x="0" y="0"/>
                </a:moveTo>
                <a:lnTo>
                  <a:pt x="9442069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422560" y="1294316"/>
            <a:ext cx="3269443" cy="24871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83405" y="444854"/>
            <a:ext cx="5164455" cy="0"/>
          </a:xfrm>
          <a:custGeom>
            <a:avLst/>
            <a:gdLst/>
            <a:ahLst/>
            <a:cxnLst/>
            <a:rect l="l" t="t" r="r" b="b"/>
            <a:pathLst>
              <a:path w="5164455">
                <a:moveTo>
                  <a:pt x="0" y="0"/>
                </a:moveTo>
                <a:lnTo>
                  <a:pt x="5163997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942472" y="7145018"/>
            <a:ext cx="576580" cy="415290"/>
          </a:xfrm>
          <a:custGeom>
            <a:avLst/>
            <a:gdLst/>
            <a:ahLst/>
            <a:cxnLst/>
            <a:rect l="l" t="t" r="r" b="b"/>
            <a:pathLst>
              <a:path w="576579" h="415290">
                <a:moveTo>
                  <a:pt x="287997" y="0"/>
                </a:moveTo>
                <a:lnTo>
                  <a:pt x="15989" y="151631"/>
                </a:lnTo>
                <a:lnTo>
                  <a:pt x="0" y="179343"/>
                </a:lnTo>
                <a:lnTo>
                  <a:pt x="0" y="414986"/>
                </a:lnTo>
                <a:lnTo>
                  <a:pt x="575995" y="414986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0021285" y="7237969"/>
            <a:ext cx="41846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35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r>
              <a:rPr sz="1600" b="1" spc="67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9347403" y="17526"/>
            <a:ext cx="991768" cy="74382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138500" y="785444"/>
            <a:ext cx="4942611" cy="33244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942472" y="5812492"/>
            <a:ext cx="576580" cy="654685"/>
          </a:xfrm>
          <a:custGeom>
            <a:avLst/>
            <a:gdLst/>
            <a:ahLst/>
            <a:cxnLst/>
            <a:rect l="l" t="t" r="r" b="b"/>
            <a:pathLst>
              <a:path w="576579" h="654685">
                <a:moveTo>
                  <a:pt x="287997" y="0"/>
                </a:moveTo>
                <a:lnTo>
                  <a:pt x="16002" y="151631"/>
                </a:lnTo>
                <a:lnTo>
                  <a:pt x="0" y="179343"/>
                </a:lnTo>
                <a:lnTo>
                  <a:pt x="0" y="474948"/>
                </a:lnTo>
                <a:lnTo>
                  <a:pt x="271995" y="650462"/>
                </a:lnTo>
                <a:lnTo>
                  <a:pt x="287997" y="654291"/>
                </a:lnTo>
                <a:lnTo>
                  <a:pt x="296513" y="653334"/>
                </a:lnTo>
                <a:lnTo>
                  <a:pt x="559993" y="502659"/>
                </a:lnTo>
                <a:lnTo>
                  <a:pt x="575995" y="474948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060820" y="5969996"/>
            <a:ext cx="339725" cy="339725"/>
          </a:xfrm>
          <a:custGeom>
            <a:avLst/>
            <a:gdLst/>
            <a:ahLst/>
            <a:cxnLst/>
            <a:rect l="l" t="t" r="r" b="b"/>
            <a:pathLst>
              <a:path w="339725" h="339725">
                <a:moveTo>
                  <a:pt x="169646" y="339305"/>
                </a:moveTo>
                <a:lnTo>
                  <a:pt x="214747" y="333245"/>
                </a:lnTo>
                <a:lnTo>
                  <a:pt x="255273" y="316142"/>
                </a:lnTo>
                <a:lnTo>
                  <a:pt x="289607" y="289615"/>
                </a:lnTo>
                <a:lnTo>
                  <a:pt x="316133" y="255280"/>
                </a:lnTo>
                <a:lnTo>
                  <a:pt x="333233" y="214756"/>
                </a:lnTo>
                <a:lnTo>
                  <a:pt x="339293" y="169659"/>
                </a:lnTo>
                <a:lnTo>
                  <a:pt x="333233" y="124557"/>
                </a:lnTo>
                <a:lnTo>
                  <a:pt x="316133" y="84028"/>
                </a:lnTo>
                <a:lnTo>
                  <a:pt x="289607" y="49691"/>
                </a:lnTo>
                <a:lnTo>
                  <a:pt x="255273" y="23163"/>
                </a:lnTo>
                <a:lnTo>
                  <a:pt x="214747" y="6060"/>
                </a:lnTo>
                <a:lnTo>
                  <a:pt x="169646" y="0"/>
                </a:lnTo>
                <a:lnTo>
                  <a:pt x="124545" y="6060"/>
                </a:lnTo>
                <a:lnTo>
                  <a:pt x="84019" y="23163"/>
                </a:lnTo>
                <a:lnTo>
                  <a:pt x="49685" y="49691"/>
                </a:lnTo>
                <a:lnTo>
                  <a:pt x="23160" y="84028"/>
                </a:lnTo>
                <a:lnTo>
                  <a:pt x="6059" y="124557"/>
                </a:lnTo>
                <a:lnTo>
                  <a:pt x="0" y="169659"/>
                </a:lnTo>
                <a:lnTo>
                  <a:pt x="6059" y="214756"/>
                </a:lnTo>
                <a:lnTo>
                  <a:pt x="23160" y="255280"/>
                </a:lnTo>
                <a:lnTo>
                  <a:pt x="49685" y="289615"/>
                </a:lnTo>
                <a:lnTo>
                  <a:pt x="84019" y="316142"/>
                </a:lnTo>
                <a:lnTo>
                  <a:pt x="124545" y="333245"/>
                </a:lnTo>
                <a:lnTo>
                  <a:pt x="169646" y="339305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0083648" y="5958367"/>
            <a:ext cx="298450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spc="-235" dirty="0">
                <a:solidFill>
                  <a:srgbClr val="FFFFFF"/>
                </a:solidFill>
                <a:latin typeface="Arial Narrow"/>
                <a:cs typeface="Arial Narrow"/>
              </a:rPr>
              <a:t>1</a:t>
            </a:r>
            <a:r>
              <a:rPr sz="1950" spc="-229" dirty="0">
                <a:solidFill>
                  <a:srgbClr val="FFFFFF"/>
                </a:solidFill>
                <a:latin typeface="Arial Narrow"/>
                <a:cs typeface="Arial Narrow"/>
              </a:rPr>
              <a:t>3</a:t>
            </a:r>
            <a:r>
              <a:rPr sz="1950" spc="-75" dirty="0">
                <a:solidFill>
                  <a:srgbClr val="FFFFFF"/>
                </a:solidFill>
                <a:latin typeface="Arial Narrow"/>
                <a:cs typeface="Arial Narrow"/>
              </a:rPr>
              <a:t>0</a:t>
            </a:r>
            <a:endParaRPr sz="1950">
              <a:latin typeface="Arial Narrow"/>
              <a:cs typeface="Arial Narrow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182483" y="6196111"/>
            <a:ext cx="100330" cy="109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0" spc="-15" dirty="0">
                <a:solidFill>
                  <a:srgbClr val="FFFFFF"/>
                </a:solidFill>
                <a:latin typeface="Arial Narrow"/>
                <a:cs typeface="Arial Narrow"/>
              </a:rPr>
              <a:t>km</a:t>
            </a:r>
            <a:endParaRPr sz="550">
              <a:latin typeface="Arial Narrow"/>
              <a:cs typeface="Arial Narrow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423012" y="6294988"/>
            <a:ext cx="902335" cy="1019810"/>
          </a:xfrm>
          <a:custGeom>
            <a:avLst/>
            <a:gdLst/>
            <a:ahLst/>
            <a:cxnLst/>
            <a:rect l="l" t="t" r="r" b="b"/>
            <a:pathLst>
              <a:path w="902334" h="1019809">
                <a:moveTo>
                  <a:pt x="451053" y="0"/>
                </a:moveTo>
                <a:lnTo>
                  <a:pt x="33528" y="229981"/>
                </a:lnTo>
                <a:lnTo>
                  <a:pt x="2550" y="271213"/>
                </a:lnTo>
                <a:lnTo>
                  <a:pt x="0" y="288045"/>
                </a:lnTo>
                <a:lnTo>
                  <a:pt x="0" y="731453"/>
                </a:lnTo>
                <a:lnTo>
                  <a:pt x="20225" y="778893"/>
                </a:lnTo>
                <a:lnTo>
                  <a:pt x="417525" y="1011221"/>
                </a:lnTo>
                <a:lnTo>
                  <a:pt x="451053" y="1019498"/>
                </a:lnTo>
                <a:lnTo>
                  <a:pt x="468728" y="1017429"/>
                </a:lnTo>
                <a:lnTo>
                  <a:pt x="868578" y="789517"/>
                </a:lnTo>
                <a:lnTo>
                  <a:pt x="899555" y="748285"/>
                </a:lnTo>
                <a:lnTo>
                  <a:pt x="902106" y="731453"/>
                </a:lnTo>
                <a:lnTo>
                  <a:pt x="902106" y="288045"/>
                </a:lnTo>
                <a:lnTo>
                  <a:pt x="881880" y="240605"/>
                </a:lnTo>
                <a:lnTo>
                  <a:pt x="484581" y="8277"/>
                </a:lnTo>
                <a:lnTo>
                  <a:pt x="451053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9467477" y="6467178"/>
            <a:ext cx="734764" cy="67916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 marR="5080" indent="-635" algn="ctr">
              <a:lnSpc>
                <a:spcPts val="980"/>
              </a:lnSpc>
              <a:spcBef>
                <a:spcPts val="290"/>
              </a:spcBef>
            </a:pPr>
            <a:r>
              <a:rPr lang="pl-PL" sz="1000" dirty="0">
                <a:solidFill>
                  <a:schemeClr val="bg1"/>
                </a:solidFill>
              </a:rPr>
              <a:t>Dla bezpiecznego transportu Twojego ładunku</a:t>
            </a:r>
            <a:endParaRPr sz="95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9423012" y="6294988"/>
            <a:ext cx="902335" cy="1019810"/>
          </a:xfrm>
          <a:custGeom>
            <a:avLst/>
            <a:gdLst/>
            <a:ahLst/>
            <a:cxnLst/>
            <a:rect l="l" t="t" r="r" b="b"/>
            <a:pathLst>
              <a:path w="902334" h="1019809">
                <a:moveTo>
                  <a:pt x="902106" y="731453"/>
                </a:moveTo>
                <a:lnTo>
                  <a:pt x="902106" y="288045"/>
                </a:lnTo>
                <a:lnTo>
                  <a:pt x="899555" y="271213"/>
                </a:lnTo>
                <a:lnTo>
                  <a:pt x="868578" y="229981"/>
                </a:lnTo>
                <a:lnTo>
                  <a:pt x="484581" y="8277"/>
                </a:lnTo>
                <a:lnTo>
                  <a:pt x="451053" y="0"/>
                </a:lnTo>
                <a:lnTo>
                  <a:pt x="433378" y="2069"/>
                </a:lnTo>
                <a:lnTo>
                  <a:pt x="33528" y="229981"/>
                </a:lnTo>
                <a:lnTo>
                  <a:pt x="2550" y="271213"/>
                </a:lnTo>
                <a:lnTo>
                  <a:pt x="0" y="288045"/>
                </a:lnTo>
                <a:lnTo>
                  <a:pt x="0" y="731453"/>
                </a:lnTo>
                <a:lnTo>
                  <a:pt x="20225" y="778893"/>
                </a:lnTo>
                <a:lnTo>
                  <a:pt x="417525" y="1011221"/>
                </a:lnTo>
                <a:lnTo>
                  <a:pt x="451053" y="1019498"/>
                </a:lnTo>
                <a:lnTo>
                  <a:pt x="468728" y="1017429"/>
                </a:lnTo>
                <a:lnTo>
                  <a:pt x="868578" y="789517"/>
                </a:lnTo>
                <a:lnTo>
                  <a:pt x="899555" y="748285"/>
                </a:lnTo>
                <a:lnTo>
                  <a:pt x="902106" y="731453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" y="4426638"/>
            <a:ext cx="288290" cy="2274570"/>
          </a:xfrm>
          <a:custGeom>
            <a:avLst/>
            <a:gdLst/>
            <a:ahLst/>
            <a:cxnLst/>
            <a:rect l="l" t="t" r="r" b="b"/>
            <a:pathLst>
              <a:path w="288290" h="2274570">
                <a:moveTo>
                  <a:pt x="0" y="2274138"/>
                </a:moveTo>
                <a:lnTo>
                  <a:pt x="287997" y="2274138"/>
                </a:lnTo>
                <a:lnTo>
                  <a:pt x="287997" y="0"/>
                </a:lnTo>
                <a:lnTo>
                  <a:pt x="0" y="0"/>
                </a:lnTo>
                <a:lnTo>
                  <a:pt x="0" y="2274138"/>
                </a:lnTo>
                <a:close/>
              </a:path>
            </a:pathLst>
          </a:custGeom>
          <a:solidFill>
            <a:srgbClr val="B6BF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599300" y="4365010"/>
            <a:ext cx="5778500" cy="1579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47980">
              <a:lnSpc>
                <a:spcPct val="105000"/>
              </a:lnSpc>
              <a:spcBef>
                <a:spcPts val="100"/>
              </a:spcBef>
            </a:pPr>
            <a:r>
              <a:rPr lang="pl-PL" sz="1200" dirty="0"/>
              <a:t>Przyczepy skrzyniowe ze sklejki to przyczepy niehamowane o masie całkowitej do 750 kg lub przyczepy z hamulcem o masie całkowitej do 2700 kg </a:t>
            </a:r>
          </a:p>
          <a:p>
            <a:pPr marL="12700" marR="347980">
              <a:lnSpc>
                <a:spcPct val="105000"/>
              </a:lnSpc>
              <a:spcBef>
                <a:spcPts val="100"/>
              </a:spcBef>
            </a:pPr>
            <a:r>
              <a:rPr lang="pl-PL" sz="1200" dirty="0"/>
              <a:t>Wersja z dyszlem rurowym lub „V”, ściany boczne ze sklejki białej 1500 mm lub 1800 mm, koła 13 cali, instalacja elektryczna 7-biegunowa dla przyczep niehamowanych i 13-biegunowa dla przyczep z hamulcem. </a:t>
            </a:r>
          </a:p>
          <a:p>
            <a:pPr marL="12700" marR="347980">
              <a:lnSpc>
                <a:spcPct val="105000"/>
              </a:lnSpc>
              <a:spcBef>
                <a:spcPts val="100"/>
              </a:spcBef>
            </a:pPr>
            <a:r>
              <a:rPr lang="pl-PL" sz="1200" dirty="0"/>
              <a:t>Podłoga wykonana z wodoodpornej sklejki sitodrukowej o grubości 15 mm, solidna, całkowicie spawana rama podwozia z poprzeczkami. Drzwi tylne dwuskrzydłowe zamykane na zamek baskwilowy Warianty tej serii z hamulcem są standardem</a:t>
            </a:r>
            <a:endParaRPr sz="1150" dirty="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99300" y="6173985"/>
            <a:ext cx="3397250" cy="575799"/>
          </a:xfrm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 marR="5080">
              <a:lnSpc>
                <a:spcPct val="105000"/>
              </a:lnSpc>
              <a:spcBef>
                <a:spcPts val="30"/>
              </a:spcBef>
            </a:pPr>
            <a:r>
              <a:rPr lang="pl-PL" sz="1200" dirty="0"/>
              <a:t>Przyczepa skrzyniowa ze sklejki wyposażona jest w koło podporowe z uchwytem, ​​kliny pod koła oraz tylne światła LED </a:t>
            </a:r>
            <a:r>
              <a:rPr lang="pl-PL" sz="1200" dirty="0" err="1"/>
              <a:t>Agados</a:t>
            </a:r>
            <a:r>
              <a:rPr lang="pl-PL" sz="1200" dirty="0"/>
              <a:t> Smart</a:t>
            </a:r>
            <a:endParaRPr sz="1150" dirty="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126350" y="267396"/>
            <a:ext cx="1233994" cy="1128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pl-PL" sz="650" spc="10" dirty="0">
                <a:solidFill>
                  <a:srgbClr val="1C1C1B"/>
                </a:solidFill>
                <a:latin typeface="Arial"/>
                <a:cs typeface="Arial"/>
              </a:rPr>
              <a:t>PRZYCZEPA SKRZYNIOWA</a:t>
            </a:r>
            <a:endParaRPr sz="650" dirty="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822701" y="509462"/>
            <a:ext cx="5537584" cy="3184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ts val="1120"/>
              </a:lnSpc>
              <a:spcBef>
                <a:spcPts val="100"/>
              </a:spcBef>
            </a:pPr>
            <a:r>
              <a:rPr lang="pl-PL" sz="1400" b="1" dirty="0">
                <a:solidFill>
                  <a:schemeClr val="bg1">
                    <a:lumMod val="75000"/>
                  </a:schemeClr>
                </a:solidFill>
              </a:rPr>
              <a:t>RÓŻNORODNOŚĆ WYKOŃCZEŃ NASZYCH PRZYCZEP SKRZYNIOWYCH </a:t>
            </a:r>
          </a:p>
          <a:p>
            <a:pPr marR="5080" algn="r">
              <a:lnSpc>
                <a:spcPts val="1120"/>
              </a:lnSpc>
              <a:spcBef>
                <a:spcPts val="100"/>
              </a:spcBef>
            </a:pPr>
            <a:r>
              <a:rPr lang="pl-PL" sz="1400" b="1" dirty="0">
                <a:solidFill>
                  <a:schemeClr val="bg1">
                    <a:lumMod val="75000"/>
                  </a:schemeClr>
                </a:solidFill>
              </a:rPr>
              <a:t>SPEŁNIA WSZYSTKIE TWOJE WYMAGANIA</a:t>
            </a:r>
            <a:endParaRPr sz="1400" b="1" dirty="0">
              <a:solidFill>
                <a:schemeClr val="bg1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28079" y="286207"/>
            <a:ext cx="4155440" cy="863600"/>
          </a:xfrm>
          <a:custGeom>
            <a:avLst/>
            <a:gdLst/>
            <a:ahLst/>
            <a:cxnLst/>
            <a:rect l="l" t="t" r="r" b="b"/>
            <a:pathLst>
              <a:path w="4155440" h="863600">
                <a:moveTo>
                  <a:pt x="0" y="863396"/>
                </a:moveTo>
                <a:lnTo>
                  <a:pt x="4155325" y="863396"/>
                </a:lnTo>
                <a:lnTo>
                  <a:pt x="4155325" y="0"/>
                </a:lnTo>
                <a:lnTo>
                  <a:pt x="0" y="0"/>
                </a:lnTo>
                <a:lnTo>
                  <a:pt x="0" y="86339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xfrm>
            <a:off x="555379" y="279655"/>
            <a:ext cx="3460750" cy="10528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400"/>
              </a:lnSpc>
              <a:spcBef>
                <a:spcPts val="100"/>
              </a:spcBef>
            </a:pPr>
            <a:r>
              <a:rPr lang="pl-PL" sz="1800" spc="-25" dirty="0"/>
              <a:t>PRZYCZEPA SKRZYNIOWA </a:t>
            </a:r>
            <a:br>
              <a:rPr lang="pl-PL" sz="1800" spc="-25" dirty="0"/>
            </a:br>
            <a:r>
              <a:rPr lang="pl-PL" sz="1400" spc="-25" dirty="0"/>
              <a:t>ZE SKLEJKI</a:t>
            </a:r>
            <a:endParaRPr sz="1400" dirty="0"/>
          </a:p>
        </p:txBody>
      </p:sp>
      <p:sp>
        <p:nvSpPr>
          <p:cNvPr id="23" name="object 23"/>
          <p:cNvSpPr/>
          <p:nvPr/>
        </p:nvSpPr>
        <p:spPr>
          <a:xfrm>
            <a:off x="6951571" y="4805718"/>
            <a:ext cx="1381406" cy="10543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 rot="20520000">
            <a:off x="7037748" y="4752908"/>
            <a:ext cx="317563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1095</a:t>
            </a:r>
            <a:r>
              <a:rPr sz="500" b="1" spc="-5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7046436" y="4766889"/>
            <a:ext cx="320040" cy="106045"/>
          </a:xfrm>
          <a:custGeom>
            <a:avLst/>
            <a:gdLst/>
            <a:ahLst/>
            <a:cxnLst/>
            <a:rect l="l" t="t" r="r" b="b"/>
            <a:pathLst>
              <a:path w="320040" h="106045">
                <a:moveTo>
                  <a:pt x="0" y="105816"/>
                </a:moveTo>
                <a:lnTo>
                  <a:pt x="319532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042843" y="4861855"/>
            <a:ext cx="7620" cy="22225"/>
          </a:xfrm>
          <a:custGeom>
            <a:avLst/>
            <a:gdLst/>
            <a:ahLst/>
            <a:cxnLst/>
            <a:rect l="l" t="t" r="r" b="b"/>
            <a:pathLst>
              <a:path w="7620" h="22225">
                <a:moveTo>
                  <a:pt x="0" y="0"/>
                </a:moveTo>
                <a:lnTo>
                  <a:pt x="7188" y="21704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 rot="660000">
            <a:off x="7595401" y="4778519"/>
            <a:ext cx="320675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750" b="1" spc="104" baseline="5555" dirty="0">
                <a:solidFill>
                  <a:srgbClr val="154194"/>
                </a:solidFill>
                <a:latin typeface="Arial"/>
                <a:cs typeface="Arial"/>
              </a:rPr>
              <a:t>2</a:t>
            </a: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060</a:t>
            </a:r>
            <a:r>
              <a:rPr sz="500" b="1" spc="-4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7367420" y="4767667"/>
            <a:ext cx="761365" cy="159385"/>
          </a:xfrm>
          <a:custGeom>
            <a:avLst/>
            <a:gdLst/>
            <a:ahLst/>
            <a:cxnLst/>
            <a:rect l="l" t="t" r="r" b="b"/>
            <a:pathLst>
              <a:path w="761365" h="159385">
                <a:moveTo>
                  <a:pt x="0" y="0"/>
                </a:moveTo>
                <a:lnTo>
                  <a:pt x="761263" y="159016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365081" y="4756477"/>
            <a:ext cx="5080" cy="22860"/>
          </a:xfrm>
          <a:custGeom>
            <a:avLst/>
            <a:gdLst/>
            <a:ahLst/>
            <a:cxnLst/>
            <a:rect l="l" t="t" r="r" b="b"/>
            <a:pathLst>
              <a:path w="5079" h="22860">
                <a:moveTo>
                  <a:pt x="0" y="22377"/>
                </a:moveTo>
                <a:lnTo>
                  <a:pt x="4673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126350" y="4915489"/>
            <a:ext cx="5080" cy="22860"/>
          </a:xfrm>
          <a:custGeom>
            <a:avLst/>
            <a:gdLst/>
            <a:ahLst/>
            <a:cxnLst/>
            <a:rect l="l" t="t" r="r" b="b"/>
            <a:pathLst>
              <a:path w="5079" h="22860">
                <a:moveTo>
                  <a:pt x="0" y="22377"/>
                </a:moveTo>
                <a:lnTo>
                  <a:pt x="4673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8166933" y="4967435"/>
            <a:ext cx="0" cy="556895"/>
          </a:xfrm>
          <a:custGeom>
            <a:avLst/>
            <a:gdLst/>
            <a:ahLst/>
            <a:cxnLst/>
            <a:rect l="l" t="t" r="r" b="b"/>
            <a:pathLst>
              <a:path h="556895">
                <a:moveTo>
                  <a:pt x="0" y="0"/>
                </a:moveTo>
                <a:lnTo>
                  <a:pt x="0" y="556628"/>
                </a:lnTo>
              </a:path>
            </a:pathLst>
          </a:custGeom>
          <a:ln w="3175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8155128" y="5521509"/>
            <a:ext cx="22860" cy="5715"/>
          </a:xfrm>
          <a:custGeom>
            <a:avLst/>
            <a:gdLst/>
            <a:ahLst/>
            <a:cxnLst/>
            <a:rect l="l" t="t" r="r" b="b"/>
            <a:pathLst>
              <a:path w="22859" h="5714">
                <a:moveTo>
                  <a:pt x="0" y="5105"/>
                </a:moveTo>
                <a:lnTo>
                  <a:pt x="22860" y="5105"/>
                </a:lnTo>
                <a:lnTo>
                  <a:pt x="22860" y="0"/>
                </a:lnTo>
                <a:lnTo>
                  <a:pt x="0" y="0"/>
                </a:lnTo>
                <a:lnTo>
                  <a:pt x="0" y="5105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8155871" y="4964874"/>
            <a:ext cx="22860" cy="5715"/>
          </a:xfrm>
          <a:custGeom>
            <a:avLst/>
            <a:gdLst/>
            <a:ahLst/>
            <a:cxnLst/>
            <a:rect l="l" t="t" r="r" b="b"/>
            <a:pathLst>
              <a:path w="22859" h="5714">
                <a:moveTo>
                  <a:pt x="0" y="5105"/>
                </a:moveTo>
                <a:lnTo>
                  <a:pt x="22860" y="5105"/>
                </a:lnTo>
                <a:lnTo>
                  <a:pt x="22860" y="0"/>
                </a:lnTo>
                <a:lnTo>
                  <a:pt x="0" y="0"/>
                </a:lnTo>
                <a:lnTo>
                  <a:pt x="0" y="5105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8180767" y="4976643"/>
            <a:ext cx="88900" cy="53657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595"/>
              </a:lnSpc>
            </a:pPr>
            <a:r>
              <a:rPr sz="500" b="1" spc="65" dirty="0">
                <a:solidFill>
                  <a:srgbClr val="154194"/>
                </a:solidFill>
                <a:latin typeface="Arial"/>
                <a:cs typeface="Arial"/>
              </a:rPr>
              <a:t>1500/1800</a:t>
            </a:r>
            <a:r>
              <a:rPr sz="500" b="1" spc="-1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439848" y="5774016"/>
            <a:ext cx="297815" cy="224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590">
              <a:lnSpc>
                <a:spcPts val="785"/>
              </a:lnSpc>
              <a:spcBef>
                <a:spcPts val="100"/>
              </a:spcBef>
            </a:pPr>
            <a:r>
              <a:rPr sz="700" b="1" spc="-10" dirty="0">
                <a:solidFill>
                  <a:srgbClr val="1C1C1B"/>
                </a:solidFill>
                <a:latin typeface="Arial"/>
                <a:cs typeface="Arial"/>
              </a:rPr>
              <a:t>VZ-21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ts val="785"/>
              </a:lnSpc>
            </a:pP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K</a:t>
            </a:r>
            <a:r>
              <a:rPr sz="700" b="1" spc="15" dirty="0">
                <a:solidFill>
                  <a:srgbClr val="1C1C1B"/>
                </a:solidFill>
                <a:latin typeface="Arial"/>
                <a:cs typeface="Arial"/>
              </a:rPr>
              <a:t>o</a:t>
            </a:r>
            <a:r>
              <a:rPr sz="700" b="1" spc="30" dirty="0">
                <a:solidFill>
                  <a:srgbClr val="1C1C1B"/>
                </a:solidFill>
                <a:latin typeface="Arial"/>
                <a:cs typeface="Arial"/>
              </a:rPr>
              <a:t>f</a:t>
            </a:r>
            <a:r>
              <a:rPr sz="700" b="1" spc="15" dirty="0">
                <a:solidFill>
                  <a:srgbClr val="1C1C1B"/>
                </a:solidFill>
                <a:latin typeface="Arial"/>
                <a:cs typeface="Arial"/>
              </a:rPr>
              <a:t>f</a:t>
            </a:r>
            <a:r>
              <a:rPr sz="700" b="1" spc="-5" dirty="0">
                <a:solidFill>
                  <a:srgbClr val="1C1C1B"/>
                </a:solidFill>
                <a:latin typeface="Arial"/>
                <a:cs typeface="Arial"/>
              </a:rPr>
              <a:t>e</a:t>
            </a:r>
            <a:r>
              <a:rPr sz="700" b="1" spc="-10" dirty="0">
                <a:solidFill>
                  <a:srgbClr val="1C1C1B"/>
                </a:solidFill>
                <a:latin typeface="Arial"/>
                <a:cs typeface="Arial"/>
              </a:rPr>
              <a:t>r</a:t>
            </a:r>
            <a:endParaRPr sz="70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6850213" y="4413180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4" y="9848"/>
                </a:lnTo>
                <a:lnTo>
                  <a:pt x="741386" y="0"/>
                </a:lnTo>
                <a:lnTo>
                  <a:pt x="719464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8513736" y="4805718"/>
            <a:ext cx="1381391" cy="10543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 rot="20520000">
            <a:off x="8599239" y="4752906"/>
            <a:ext cx="318807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75" dirty="0">
                <a:solidFill>
                  <a:srgbClr val="154194"/>
                </a:solidFill>
                <a:latin typeface="Arial"/>
                <a:cs typeface="Arial"/>
              </a:rPr>
              <a:t>1240</a:t>
            </a:r>
            <a:r>
              <a:rPr sz="500" b="1" spc="-5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8608598" y="4766889"/>
            <a:ext cx="320040" cy="106045"/>
          </a:xfrm>
          <a:custGeom>
            <a:avLst/>
            <a:gdLst/>
            <a:ahLst/>
            <a:cxnLst/>
            <a:rect l="l" t="t" r="r" b="b"/>
            <a:pathLst>
              <a:path w="320040" h="106045">
                <a:moveTo>
                  <a:pt x="0" y="105816"/>
                </a:moveTo>
                <a:lnTo>
                  <a:pt x="319532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8605005" y="4861855"/>
            <a:ext cx="7620" cy="22225"/>
          </a:xfrm>
          <a:custGeom>
            <a:avLst/>
            <a:gdLst/>
            <a:ahLst/>
            <a:cxnLst/>
            <a:rect l="l" t="t" r="r" b="b"/>
            <a:pathLst>
              <a:path w="7620" h="22225">
                <a:moveTo>
                  <a:pt x="0" y="0"/>
                </a:moveTo>
                <a:lnTo>
                  <a:pt x="7188" y="21704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 rot="660000">
            <a:off x="9157672" y="4778521"/>
            <a:ext cx="320675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750" b="1" spc="104" baseline="5555" dirty="0">
                <a:solidFill>
                  <a:srgbClr val="154194"/>
                </a:solidFill>
                <a:latin typeface="Arial"/>
                <a:cs typeface="Arial"/>
              </a:rPr>
              <a:t>2</a:t>
            </a: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500</a:t>
            </a:r>
            <a:r>
              <a:rPr sz="500" b="1" spc="-4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8929582" y="4767667"/>
            <a:ext cx="761365" cy="159385"/>
          </a:xfrm>
          <a:custGeom>
            <a:avLst/>
            <a:gdLst/>
            <a:ahLst/>
            <a:cxnLst/>
            <a:rect l="l" t="t" r="r" b="b"/>
            <a:pathLst>
              <a:path w="761365" h="159385">
                <a:moveTo>
                  <a:pt x="0" y="0"/>
                </a:moveTo>
                <a:lnTo>
                  <a:pt x="761263" y="159016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8927245" y="4756477"/>
            <a:ext cx="5080" cy="22860"/>
          </a:xfrm>
          <a:custGeom>
            <a:avLst/>
            <a:gdLst/>
            <a:ahLst/>
            <a:cxnLst/>
            <a:rect l="l" t="t" r="r" b="b"/>
            <a:pathLst>
              <a:path w="5079" h="22860">
                <a:moveTo>
                  <a:pt x="0" y="22377"/>
                </a:moveTo>
                <a:lnTo>
                  <a:pt x="4673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9688514" y="4915489"/>
            <a:ext cx="5080" cy="22860"/>
          </a:xfrm>
          <a:custGeom>
            <a:avLst/>
            <a:gdLst/>
            <a:ahLst/>
            <a:cxnLst/>
            <a:rect l="l" t="t" r="r" b="b"/>
            <a:pathLst>
              <a:path w="5079" h="22860">
                <a:moveTo>
                  <a:pt x="0" y="22377"/>
                </a:moveTo>
                <a:lnTo>
                  <a:pt x="4673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9729095" y="4967435"/>
            <a:ext cx="0" cy="556895"/>
          </a:xfrm>
          <a:custGeom>
            <a:avLst/>
            <a:gdLst/>
            <a:ahLst/>
            <a:cxnLst/>
            <a:rect l="l" t="t" r="r" b="b"/>
            <a:pathLst>
              <a:path h="556895">
                <a:moveTo>
                  <a:pt x="0" y="0"/>
                </a:moveTo>
                <a:lnTo>
                  <a:pt x="0" y="556628"/>
                </a:lnTo>
              </a:path>
            </a:pathLst>
          </a:custGeom>
          <a:ln w="3175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9717292" y="5521509"/>
            <a:ext cx="22860" cy="5715"/>
          </a:xfrm>
          <a:custGeom>
            <a:avLst/>
            <a:gdLst/>
            <a:ahLst/>
            <a:cxnLst/>
            <a:rect l="l" t="t" r="r" b="b"/>
            <a:pathLst>
              <a:path w="22859" h="5714">
                <a:moveTo>
                  <a:pt x="0" y="5105"/>
                </a:moveTo>
                <a:lnTo>
                  <a:pt x="22860" y="5105"/>
                </a:lnTo>
                <a:lnTo>
                  <a:pt x="22860" y="0"/>
                </a:lnTo>
                <a:lnTo>
                  <a:pt x="0" y="0"/>
                </a:lnTo>
                <a:lnTo>
                  <a:pt x="0" y="5105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9718034" y="4964874"/>
            <a:ext cx="22860" cy="5715"/>
          </a:xfrm>
          <a:custGeom>
            <a:avLst/>
            <a:gdLst/>
            <a:ahLst/>
            <a:cxnLst/>
            <a:rect l="l" t="t" r="r" b="b"/>
            <a:pathLst>
              <a:path w="22859" h="5714">
                <a:moveTo>
                  <a:pt x="0" y="5105"/>
                </a:moveTo>
                <a:lnTo>
                  <a:pt x="22860" y="5105"/>
                </a:lnTo>
                <a:lnTo>
                  <a:pt x="22860" y="0"/>
                </a:lnTo>
                <a:lnTo>
                  <a:pt x="0" y="0"/>
                </a:lnTo>
                <a:lnTo>
                  <a:pt x="0" y="5105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9742929" y="4976643"/>
            <a:ext cx="88900" cy="53657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595"/>
              </a:lnSpc>
            </a:pPr>
            <a:r>
              <a:rPr sz="500" b="1" spc="65" dirty="0">
                <a:solidFill>
                  <a:srgbClr val="154194"/>
                </a:solidFill>
                <a:latin typeface="Arial"/>
                <a:cs typeface="Arial"/>
              </a:rPr>
              <a:t>1500/1800</a:t>
            </a:r>
            <a:r>
              <a:rPr sz="500" b="1" spc="-1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9001997" y="5774016"/>
            <a:ext cx="297815" cy="224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320">
              <a:lnSpc>
                <a:spcPts val="785"/>
              </a:lnSpc>
              <a:spcBef>
                <a:spcPts val="100"/>
              </a:spcBef>
            </a:pP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VZ-26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ts val="785"/>
              </a:lnSpc>
            </a:pP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K</a:t>
            </a:r>
            <a:r>
              <a:rPr sz="700" b="1" spc="15" dirty="0">
                <a:solidFill>
                  <a:srgbClr val="1C1C1B"/>
                </a:solidFill>
                <a:latin typeface="Arial"/>
                <a:cs typeface="Arial"/>
              </a:rPr>
              <a:t>o</a:t>
            </a:r>
            <a:r>
              <a:rPr sz="700" b="1" spc="30" dirty="0">
                <a:solidFill>
                  <a:srgbClr val="1C1C1B"/>
                </a:solidFill>
                <a:latin typeface="Arial"/>
                <a:cs typeface="Arial"/>
              </a:rPr>
              <a:t>f</a:t>
            </a:r>
            <a:r>
              <a:rPr sz="700" b="1" spc="15" dirty="0">
                <a:solidFill>
                  <a:srgbClr val="1C1C1B"/>
                </a:solidFill>
                <a:latin typeface="Arial"/>
                <a:cs typeface="Arial"/>
              </a:rPr>
              <a:t>f</a:t>
            </a:r>
            <a:r>
              <a:rPr sz="700" b="1" spc="-5" dirty="0">
                <a:solidFill>
                  <a:srgbClr val="1C1C1B"/>
                </a:solidFill>
                <a:latin typeface="Arial"/>
                <a:cs typeface="Arial"/>
              </a:rPr>
              <a:t>e</a:t>
            </a:r>
            <a:r>
              <a:rPr sz="700" b="1" spc="-10" dirty="0">
                <a:solidFill>
                  <a:srgbClr val="1C1C1B"/>
                </a:solidFill>
                <a:latin typeface="Arial"/>
                <a:cs typeface="Arial"/>
              </a:rPr>
              <a:t>r</a:t>
            </a:r>
            <a:endParaRPr sz="700">
              <a:latin typeface="Arial"/>
              <a:cs typeface="Arial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8412375" y="4413180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4" y="9848"/>
                </a:lnTo>
                <a:lnTo>
                  <a:pt x="741386" y="0"/>
                </a:lnTo>
                <a:lnTo>
                  <a:pt x="719464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7604293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768381" y="0"/>
                </a:moveTo>
                <a:lnTo>
                  <a:pt x="713689" y="13496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2" y="1303764"/>
                </a:lnTo>
                <a:lnTo>
                  <a:pt x="54708" y="1344380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93" y="1344368"/>
                </a:lnTo>
                <a:lnTo>
                  <a:pt x="1521113" y="1303762"/>
                </a:lnTo>
                <a:lnTo>
                  <a:pt x="1536763" y="1249651"/>
                </a:lnTo>
                <a:lnTo>
                  <a:pt x="1536763" y="488692"/>
                </a:lnTo>
                <a:lnTo>
                  <a:pt x="1521112" y="434586"/>
                </a:lnTo>
                <a:lnTo>
                  <a:pt x="1482077" y="393976"/>
                </a:lnTo>
                <a:lnTo>
                  <a:pt x="823074" y="13496"/>
                </a:lnTo>
                <a:lnTo>
                  <a:pt x="7683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7604293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1536763" y="1249651"/>
                </a:moveTo>
                <a:lnTo>
                  <a:pt x="1536763" y="488692"/>
                </a:lnTo>
                <a:lnTo>
                  <a:pt x="1532603" y="461239"/>
                </a:lnTo>
                <a:lnTo>
                  <a:pt x="1503775" y="411306"/>
                </a:lnTo>
                <a:lnTo>
                  <a:pt x="823074" y="13496"/>
                </a:lnTo>
                <a:lnTo>
                  <a:pt x="768381" y="0"/>
                </a:lnTo>
                <a:lnTo>
                  <a:pt x="739549" y="3374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1" y="1303762"/>
                </a:lnTo>
                <a:lnTo>
                  <a:pt x="54686" y="1344368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77" y="1344380"/>
                </a:lnTo>
                <a:lnTo>
                  <a:pt x="1521112" y="1303764"/>
                </a:lnTo>
                <a:lnTo>
                  <a:pt x="1536763" y="1249651"/>
                </a:lnTo>
                <a:close/>
              </a:path>
            </a:pathLst>
          </a:custGeom>
          <a:ln w="540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7631293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741386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4" y="9848"/>
                </a:lnTo>
                <a:lnTo>
                  <a:pt x="7413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7732661" y="6158509"/>
            <a:ext cx="1381391" cy="105438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 txBox="1"/>
          <p:nvPr/>
        </p:nvSpPr>
        <p:spPr>
          <a:xfrm rot="20520000">
            <a:off x="7818180" y="6105696"/>
            <a:ext cx="318807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1540</a:t>
            </a:r>
            <a:r>
              <a:rPr sz="500" b="1" spc="-4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7827518" y="6119672"/>
            <a:ext cx="320040" cy="106045"/>
          </a:xfrm>
          <a:custGeom>
            <a:avLst/>
            <a:gdLst/>
            <a:ahLst/>
            <a:cxnLst/>
            <a:rect l="l" t="t" r="r" b="b"/>
            <a:pathLst>
              <a:path w="320040" h="106045">
                <a:moveTo>
                  <a:pt x="0" y="105816"/>
                </a:moveTo>
                <a:lnTo>
                  <a:pt x="319532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7823925" y="6214639"/>
            <a:ext cx="7620" cy="22225"/>
          </a:xfrm>
          <a:custGeom>
            <a:avLst/>
            <a:gdLst/>
            <a:ahLst/>
            <a:cxnLst/>
            <a:rect l="l" t="t" r="r" b="b"/>
            <a:pathLst>
              <a:path w="7620" h="22225">
                <a:moveTo>
                  <a:pt x="0" y="0"/>
                </a:moveTo>
                <a:lnTo>
                  <a:pt x="7188" y="21704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 rot="660000">
            <a:off x="8377895" y="6131306"/>
            <a:ext cx="318185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750" b="1" spc="97" baseline="5555" dirty="0">
                <a:solidFill>
                  <a:srgbClr val="154194"/>
                </a:solidFill>
                <a:latin typeface="Arial"/>
                <a:cs typeface="Arial"/>
              </a:rPr>
              <a:t>3</a:t>
            </a:r>
            <a:r>
              <a:rPr sz="500" b="1" spc="65" dirty="0">
                <a:solidFill>
                  <a:srgbClr val="154194"/>
                </a:solidFill>
                <a:latin typeface="Arial"/>
                <a:cs typeface="Arial"/>
              </a:rPr>
              <a:t>010</a:t>
            </a:r>
            <a:r>
              <a:rPr sz="500" b="1" spc="-4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8148501" y="6120450"/>
            <a:ext cx="761365" cy="159385"/>
          </a:xfrm>
          <a:custGeom>
            <a:avLst/>
            <a:gdLst/>
            <a:ahLst/>
            <a:cxnLst/>
            <a:rect l="l" t="t" r="r" b="b"/>
            <a:pathLst>
              <a:path w="761365" h="159385">
                <a:moveTo>
                  <a:pt x="0" y="0"/>
                </a:moveTo>
                <a:lnTo>
                  <a:pt x="761263" y="159016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8146163" y="6109261"/>
            <a:ext cx="5080" cy="22860"/>
          </a:xfrm>
          <a:custGeom>
            <a:avLst/>
            <a:gdLst/>
            <a:ahLst/>
            <a:cxnLst/>
            <a:rect l="l" t="t" r="r" b="b"/>
            <a:pathLst>
              <a:path w="5079" h="22860">
                <a:moveTo>
                  <a:pt x="0" y="22377"/>
                </a:moveTo>
                <a:lnTo>
                  <a:pt x="4673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8907432" y="6268272"/>
            <a:ext cx="5080" cy="22860"/>
          </a:xfrm>
          <a:custGeom>
            <a:avLst/>
            <a:gdLst/>
            <a:ahLst/>
            <a:cxnLst/>
            <a:rect l="l" t="t" r="r" b="b"/>
            <a:pathLst>
              <a:path w="5079" h="22860">
                <a:moveTo>
                  <a:pt x="0" y="22377"/>
                </a:moveTo>
                <a:lnTo>
                  <a:pt x="4673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8948015" y="6320219"/>
            <a:ext cx="0" cy="556895"/>
          </a:xfrm>
          <a:custGeom>
            <a:avLst/>
            <a:gdLst/>
            <a:ahLst/>
            <a:cxnLst/>
            <a:rect l="l" t="t" r="r" b="b"/>
            <a:pathLst>
              <a:path h="556895">
                <a:moveTo>
                  <a:pt x="0" y="0"/>
                </a:moveTo>
                <a:lnTo>
                  <a:pt x="0" y="556628"/>
                </a:lnTo>
              </a:path>
            </a:pathLst>
          </a:custGeom>
          <a:ln w="3175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8936210" y="6874292"/>
            <a:ext cx="22860" cy="5715"/>
          </a:xfrm>
          <a:custGeom>
            <a:avLst/>
            <a:gdLst/>
            <a:ahLst/>
            <a:cxnLst/>
            <a:rect l="l" t="t" r="r" b="b"/>
            <a:pathLst>
              <a:path w="22859" h="5715">
                <a:moveTo>
                  <a:pt x="0" y="5105"/>
                </a:moveTo>
                <a:lnTo>
                  <a:pt x="22860" y="5105"/>
                </a:lnTo>
                <a:lnTo>
                  <a:pt x="22860" y="0"/>
                </a:lnTo>
                <a:lnTo>
                  <a:pt x="0" y="0"/>
                </a:lnTo>
                <a:lnTo>
                  <a:pt x="0" y="5105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8936952" y="6317658"/>
            <a:ext cx="22860" cy="5715"/>
          </a:xfrm>
          <a:custGeom>
            <a:avLst/>
            <a:gdLst/>
            <a:ahLst/>
            <a:cxnLst/>
            <a:rect l="l" t="t" r="r" b="b"/>
            <a:pathLst>
              <a:path w="22859" h="5714">
                <a:moveTo>
                  <a:pt x="0" y="5105"/>
                </a:moveTo>
                <a:lnTo>
                  <a:pt x="22860" y="5105"/>
                </a:lnTo>
                <a:lnTo>
                  <a:pt x="22860" y="0"/>
                </a:lnTo>
                <a:lnTo>
                  <a:pt x="0" y="0"/>
                </a:lnTo>
                <a:lnTo>
                  <a:pt x="0" y="5105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 txBox="1"/>
          <p:nvPr/>
        </p:nvSpPr>
        <p:spPr>
          <a:xfrm>
            <a:off x="8961849" y="6329427"/>
            <a:ext cx="88900" cy="53657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595"/>
              </a:lnSpc>
            </a:pPr>
            <a:r>
              <a:rPr sz="500" b="1" spc="65" dirty="0">
                <a:solidFill>
                  <a:srgbClr val="154194"/>
                </a:solidFill>
                <a:latin typeface="Arial"/>
                <a:cs typeface="Arial"/>
              </a:rPr>
              <a:t>1500/1800</a:t>
            </a:r>
            <a:r>
              <a:rPr sz="500" b="1" spc="-1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8229490" y="7126800"/>
            <a:ext cx="26606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55" dirty="0">
                <a:solidFill>
                  <a:srgbClr val="1C1C1B"/>
                </a:solidFill>
                <a:latin typeface="Arial"/>
                <a:cs typeface="Arial"/>
              </a:rPr>
              <a:t>V</a:t>
            </a: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Z-</a:t>
            </a:r>
            <a:r>
              <a:rPr sz="700" b="1" spc="-50" dirty="0">
                <a:solidFill>
                  <a:srgbClr val="1C1C1B"/>
                </a:solidFill>
                <a:latin typeface="Arial"/>
                <a:cs typeface="Arial"/>
              </a:rPr>
              <a:t>31</a:t>
            </a:r>
            <a:endParaRPr sz="700"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8220956" y="7219256"/>
            <a:ext cx="29781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K</a:t>
            </a:r>
            <a:r>
              <a:rPr sz="700" b="1" spc="15" dirty="0">
                <a:solidFill>
                  <a:srgbClr val="1C1C1B"/>
                </a:solidFill>
                <a:latin typeface="Arial"/>
                <a:cs typeface="Arial"/>
              </a:rPr>
              <a:t>o</a:t>
            </a:r>
            <a:r>
              <a:rPr sz="700" b="1" spc="30" dirty="0">
                <a:solidFill>
                  <a:srgbClr val="1C1C1B"/>
                </a:solidFill>
                <a:latin typeface="Arial"/>
                <a:cs typeface="Arial"/>
              </a:rPr>
              <a:t>f</a:t>
            </a:r>
            <a:r>
              <a:rPr sz="700" b="1" spc="15" dirty="0">
                <a:solidFill>
                  <a:srgbClr val="1C1C1B"/>
                </a:solidFill>
                <a:latin typeface="Arial"/>
                <a:cs typeface="Arial"/>
              </a:rPr>
              <a:t>f</a:t>
            </a:r>
            <a:r>
              <a:rPr sz="700" b="1" spc="-5" dirty="0">
                <a:solidFill>
                  <a:srgbClr val="1C1C1B"/>
                </a:solidFill>
                <a:latin typeface="Arial"/>
                <a:cs typeface="Arial"/>
              </a:rPr>
              <a:t>e</a:t>
            </a:r>
            <a:r>
              <a:rPr sz="700" b="1" spc="-10" dirty="0">
                <a:solidFill>
                  <a:srgbClr val="1C1C1B"/>
                </a:solidFill>
                <a:latin typeface="Arial"/>
                <a:cs typeface="Arial"/>
              </a:rPr>
              <a:t>r</a:t>
            </a:r>
            <a:endParaRPr sz="700">
              <a:latin typeface="Arial"/>
              <a:cs typeface="Arial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7631293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4" y="9848"/>
                </a:lnTo>
                <a:lnTo>
                  <a:pt x="741386" y="0"/>
                </a:lnTo>
                <a:lnTo>
                  <a:pt x="719464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6042131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768381" y="0"/>
                </a:moveTo>
                <a:lnTo>
                  <a:pt x="713689" y="13496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2" y="1303764"/>
                </a:lnTo>
                <a:lnTo>
                  <a:pt x="54708" y="1344380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93" y="1344368"/>
                </a:lnTo>
                <a:lnTo>
                  <a:pt x="1521113" y="1303762"/>
                </a:lnTo>
                <a:lnTo>
                  <a:pt x="1536763" y="1249651"/>
                </a:lnTo>
                <a:lnTo>
                  <a:pt x="1536763" y="488692"/>
                </a:lnTo>
                <a:lnTo>
                  <a:pt x="1521112" y="434586"/>
                </a:lnTo>
                <a:lnTo>
                  <a:pt x="1482077" y="393976"/>
                </a:lnTo>
                <a:lnTo>
                  <a:pt x="823074" y="13496"/>
                </a:lnTo>
                <a:lnTo>
                  <a:pt x="7683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6042131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1536763" y="1249651"/>
                </a:moveTo>
                <a:lnTo>
                  <a:pt x="1536763" y="488692"/>
                </a:lnTo>
                <a:lnTo>
                  <a:pt x="1532603" y="461239"/>
                </a:lnTo>
                <a:lnTo>
                  <a:pt x="1503775" y="411306"/>
                </a:lnTo>
                <a:lnTo>
                  <a:pt x="823074" y="13496"/>
                </a:lnTo>
                <a:lnTo>
                  <a:pt x="768381" y="0"/>
                </a:lnTo>
                <a:lnTo>
                  <a:pt x="739549" y="3374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1" y="1303762"/>
                </a:lnTo>
                <a:lnTo>
                  <a:pt x="54686" y="1344368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77" y="1344380"/>
                </a:lnTo>
                <a:lnTo>
                  <a:pt x="1521112" y="1303764"/>
                </a:lnTo>
                <a:lnTo>
                  <a:pt x="1536763" y="1249651"/>
                </a:lnTo>
                <a:close/>
              </a:path>
            </a:pathLst>
          </a:custGeom>
          <a:ln w="540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6069133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741381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1" y="1684286"/>
                </a:lnTo>
                <a:lnTo>
                  <a:pt x="763300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3" y="9848"/>
                </a:lnTo>
                <a:lnTo>
                  <a:pt x="7413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6170489" y="6158509"/>
            <a:ext cx="1381400" cy="105438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 txBox="1"/>
          <p:nvPr/>
        </p:nvSpPr>
        <p:spPr>
          <a:xfrm rot="20520000">
            <a:off x="6256426" y="6105695"/>
            <a:ext cx="318185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1300</a:t>
            </a:r>
            <a:r>
              <a:rPr sz="500" b="1" spc="-4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6265354" y="6119672"/>
            <a:ext cx="320040" cy="106045"/>
          </a:xfrm>
          <a:custGeom>
            <a:avLst/>
            <a:gdLst/>
            <a:ahLst/>
            <a:cxnLst/>
            <a:rect l="l" t="t" r="r" b="b"/>
            <a:pathLst>
              <a:path w="320040" h="106045">
                <a:moveTo>
                  <a:pt x="0" y="105816"/>
                </a:moveTo>
                <a:lnTo>
                  <a:pt x="319532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6261761" y="6214639"/>
            <a:ext cx="7620" cy="22225"/>
          </a:xfrm>
          <a:custGeom>
            <a:avLst/>
            <a:gdLst/>
            <a:ahLst/>
            <a:cxnLst/>
            <a:rect l="l" t="t" r="r" b="b"/>
            <a:pathLst>
              <a:path w="7620" h="22225">
                <a:moveTo>
                  <a:pt x="0" y="0"/>
                </a:moveTo>
                <a:lnTo>
                  <a:pt x="7188" y="21704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 txBox="1"/>
          <p:nvPr/>
        </p:nvSpPr>
        <p:spPr>
          <a:xfrm rot="660000">
            <a:off x="6815732" y="6131306"/>
            <a:ext cx="318185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750" b="1" spc="97" baseline="5555" dirty="0">
                <a:solidFill>
                  <a:srgbClr val="154194"/>
                </a:solidFill>
                <a:latin typeface="Arial"/>
                <a:cs typeface="Arial"/>
              </a:rPr>
              <a:t>3</a:t>
            </a:r>
            <a:r>
              <a:rPr sz="500" b="1" spc="65" dirty="0">
                <a:solidFill>
                  <a:srgbClr val="154194"/>
                </a:solidFill>
                <a:latin typeface="Arial"/>
                <a:cs typeface="Arial"/>
              </a:rPr>
              <a:t>010</a:t>
            </a:r>
            <a:r>
              <a:rPr sz="500" b="1" spc="-4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6586338" y="6120450"/>
            <a:ext cx="761365" cy="159385"/>
          </a:xfrm>
          <a:custGeom>
            <a:avLst/>
            <a:gdLst/>
            <a:ahLst/>
            <a:cxnLst/>
            <a:rect l="l" t="t" r="r" b="b"/>
            <a:pathLst>
              <a:path w="761365" h="159385">
                <a:moveTo>
                  <a:pt x="0" y="0"/>
                </a:moveTo>
                <a:lnTo>
                  <a:pt x="761263" y="159016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6583999" y="6109261"/>
            <a:ext cx="5080" cy="22860"/>
          </a:xfrm>
          <a:custGeom>
            <a:avLst/>
            <a:gdLst/>
            <a:ahLst/>
            <a:cxnLst/>
            <a:rect l="l" t="t" r="r" b="b"/>
            <a:pathLst>
              <a:path w="5079" h="22860">
                <a:moveTo>
                  <a:pt x="0" y="22377"/>
                </a:moveTo>
                <a:lnTo>
                  <a:pt x="4673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7345268" y="6268272"/>
            <a:ext cx="5080" cy="22860"/>
          </a:xfrm>
          <a:custGeom>
            <a:avLst/>
            <a:gdLst/>
            <a:ahLst/>
            <a:cxnLst/>
            <a:rect l="l" t="t" r="r" b="b"/>
            <a:pathLst>
              <a:path w="5079" h="22860">
                <a:moveTo>
                  <a:pt x="0" y="22377"/>
                </a:moveTo>
                <a:lnTo>
                  <a:pt x="4673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7385851" y="6320219"/>
            <a:ext cx="0" cy="556895"/>
          </a:xfrm>
          <a:custGeom>
            <a:avLst/>
            <a:gdLst/>
            <a:ahLst/>
            <a:cxnLst/>
            <a:rect l="l" t="t" r="r" b="b"/>
            <a:pathLst>
              <a:path h="556895">
                <a:moveTo>
                  <a:pt x="0" y="0"/>
                </a:moveTo>
                <a:lnTo>
                  <a:pt x="0" y="556628"/>
                </a:lnTo>
              </a:path>
            </a:pathLst>
          </a:custGeom>
          <a:ln w="3175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7374046" y="6874292"/>
            <a:ext cx="22860" cy="5715"/>
          </a:xfrm>
          <a:custGeom>
            <a:avLst/>
            <a:gdLst/>
            <a:ahLst/>
            <a:cxnLst/>
            <a:rect l="l" t="t" r="r" b="b"/>
            <a:pathLst>
              <a:path w="22859" h="5715">
                <a:moveTo>
                  <a:pt x="0" y="5105"/>
                </a:moveTo>
                <a:lnTo>
                  <a:pt x="22860" y="5105"/>
                </a:lnTo>
                <a:lnTo>
                  <a:pt x="22860" y="0"/>
                </a:lnTo>
                <a:lnTo>
                  <a:pt x="0" y="0"/>
                </a:lnTo>
                <a:lnTo>
                  <a:pt x="0" y="5105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7374789" y="6317658"/>
            <a:ext cx="22860" cy="5715"/>
          </a:xfrm>
          <a:custGeom>
            <a:avLst/>
            <a:gdLst/>
            <a:ahLst/>
            <a:cxnLst/>
            <a:rect l="l" t="t" r="r" b="b"/>
            <a:pathLst>
              <a:path w="22859" h="5714">
                <a:moveTo>
                  <a:pt x="0" y="5105"/>
                </a:moveTo>
                <a:lnTo>
                  <a:pt x="22860" y="5105"/>
                </a:lnTo>
                <a:lnTo>
                  <a:pt x="22860" y="0"/>
                </a:lnTo>
                <a:lnTo>
                  <a:pt x="0" y="0"/>
                </a:lnTo>
                <a:lnTo>
                  <a:pt x="0" y="5105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 txBox="1"/>
          <p:nvPr/>
        </p:nvSpPr>
        <p:spPr>
          <a:xfrm>
            <a:off x="7399685" y="6329427"/>
            <a:ext cx="88900" cy="53657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595"/>
              </a:lnSpc>
            </a:pPr>
            <a:r>
              <a:rPr sz="500" b="1" spc="65" dirty="0">
                <a:solidFill>
                  <a:srgbClr val="154194"/>
                </a:solidFill>
                <a:latin typeface="Arial"/>
                <a:cs typeface="Arial"/>
              </a:rPr>
              <a:t>1500/1800</a:t>
            </a:r>
            <a:r>
              <a:rPr sz="500" b="1" spc="-1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6658771" y="7126800"/>
            <a:ext cx="297815" cy="224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0">
              <a:lnSpc>
                <a:spcPts val="785"/>
              </a:lnSpc>
              <a:spcBef>
                <a:spcPts val="100"/>
              </a:spcBef>
            </a:pP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VZ-30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ts val="785"/>
              </a:lnSpc>
            </a:pP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K</a:t>
            </a:r>
            <a:r>
              <a:rPr sz="700" b="1" spc="15" dirty="0">
                <a:solidFill>
                  <a:srgbClr val="1C1C1B"/>
                </a:solidFill>
                <a:latin typeface="Arial"/>
                <a:cs typeface="Arial"/>
              </a:rPr>
              <a:t>o</a:t>
            </a:r>
            <a:r>
              <a:rPr sz="700" b="1" spc="30" dirty="0">
                <a:solidFill>
                  <a:srgbClr val="1C1C1B"/>
                </a:solidFill>
                <a:latin typeface="Arial"/>
                <a:cs typeface="Arial"/>
              </a:rPr>
              <a:t>f</a:t>
            </a:r>
            <a:r>
              <a:rPr sz="700" b="1" spc="15" dirty="0">
                <a:solidFill>
                  <a:srgbClr val="1C1C1B"/>
                </a:solidFill>
                <a:latin typeface="Arial"/>
                <a:cs typeface="Arial"/>
              </a:rPr>
              <a:t>f</a:t>
            </a:r>
            <a:r>
              <a:rPr sz="700" b="1" spc="-5" dirty="0">
                <a:solidFill>
                  <a:srgbClr val="1C1C1B"/>
                </a:solidFill>
                <a:latin typeface="Arial"/>
                <a:cs typeface="Arial"/>
              </a:rPr>
              <a:t>e</a:t>
            </a:r>
            <a:r>
              <a:rPr sz="700" b="1" spc="-10" dirty="0">
                <a:solidFill>
                  <a:srgbClr val="1C1C1B"/>
                </a:solidFill>
                <a:latin typeface="Arial"/>
                <a:cs typeface="Arial"/>
              </a:rPr>
              <a:t>r</a:t>
            </a:r>
            <a:endParaRPr sz="700">
              <a:latin typeface="Arial"/>
              <a:cs typeface="Arial"/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6069133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3" y="9848"/>
                </a:lnTo>
                <a:lnTo>
                  <a:pt x="741381" y="0"/>
                </a:lnTo>
                <a:lnTo>
                  <a:pt x="719462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1" y="1684286"/>
                </a:lnTo>
                <a:lnTo>
                  <a:pt x="763300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4476598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5" h="1738629">
                <a:moveTo>
                  <a:pt x="768381" y="0"/>
                </a:moveTo>
                <a:lnTo>
                  <a:pt x="713689" y="13496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2" y="1303764"/>
                </a:lnTo>
                <a:lnTo>
                  <a:pt x="54708" y="1344380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93" y="1344368"/>
                </a:lnTo>
                <a:lnTo>
                  <a:pt x="1521113" y="1303762"/>
                </a:lnTo>
                <a:lnTo>
                  <a:pt x="1536763" y="1249651"/>
                </a:lnTo>
                <a:lnTo>
                  <a:pt x="1536763" y="488692"/>
                </a:lnTo>
                <a:lnTo>
                  <a:pt x="1521112" y="434586"/>
                </a:lnTo>
                <a:lnTo>
                  <a:pt x="1482077" y="393976"/>
                </a:lnTo>
                <a:lnTo>
                  <a:pt x="823074" y="13496"/>
                </a:lnTo>
                <a:lnTo>
                  <a:pt x="7683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4476598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5" h="1738629">
                <a:moveTo>
                  <a:pt x="1536763" y="1249651"/>
                </a:moveTo>
                <a:lnTo>
                  <a:pt x="1536763" y="488692"/>
                </a:lnTo>
                <a:lnTo>
                  <a:pt x="1532603" y="461239"/>
                </a:lnTo>
                <a:lnTo>
                  <a:pt x="1503775" y="411306"/>
                </a:lnTo>
                <a:lnTo>
                  <a:pt x="823074" y="13496"/>
                </a:lnTo>
                <a:lnTo>
                  <a:pt x="768381" y="0"/>
                </a:lnTo>
                <a:lnTo>
                  <a:pt x="739549" y="3374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1" y="1303762"/>
                </a:lnTo>
                <a:lnTo>
                  <a:pt x="54686" y="1344368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77" y="1344380"/>
                </a:lnTo>
                <a:lnTo>
                  <a:pt x="1521112" y="1303764"/>
                </a:lnTo>
                <a:lnTo>
                  <a:pt x="1536763" y="1249651"/>
                </a:lnTo>
                <a:close/>
              </a:path>
            </a:pathLst>
          </a:custGeom>
          <a:ln w="540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4503599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60" h="1684654">
                <a:moveTo>
                  <a:pt x="741386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3" y="9848"/>
                </a:lnTo>
                <a:lnTo>
                  <a:pt x="7413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4604956" y="6158509"/>
            <a:ext cx="1381404" cy="105438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 txBox="1"/>
          <p:nvPr/>
        </p:nvSpPr>
        <p:spPr>
          <a:xfrm rot="20520000">
            <a:off x="4690648" y="6105699"/>
            <a:ext cx="318185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1480</a:t>
            </a:r>
            <a:r>
              <a:rPr sz="500" b="1" spc="-4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91" name="object 91"/>
          <p:cNvSpPr/>
          <p:nvPr/>
        </p:nvSpPr>
        <p:spPr>
          <a:xfrm>
            <a:off x="4699821" y="6119672"/>
            <a:ext cx="320040" cy="106045"/>
          </a:xfrm>
          <a:custGeom>
            <a:avLst/>
            <a:gdLst/>
            <a:ahLst/>
            <a:cxnLst/>
            <a:rect l="l" t="t" r="r" b="b"/>
            <a:pathLst>
              <a:path w="320039" h="106045">
                <a:moveTo>
                  <a:pt x="0" y="105816"/>
                </a:moveTo>
                <a:lnTo>
                  <a:pt x="319532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4696228" y="6214639"/>
            <a:ext cx="7620" cy="22225"/>
          </a:xfrm>
          <a:custGeom>
            <a:avLst/>
            <a:gdLst/>
            <a:ahLst/>
            <a:cxnLst/>
            <a:rect l="l" t="t" r="r" b="b"/>
            <a:pathLst>
              <a:path w="7620" h="22225">
                <a:moveTo>
                  <a:pt x="0" y="0"/>
                </a:moveTo>
                <a:lnTo>
                  <a:pt x="7188" y="21704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 txBox="1"/>
          <p:nvPr/>
        </p:nvSpPr>
        <p:spPr>
          <a:xfrm rot="660000">
            <a:off x="5248895" y="6131304"/>
            <a:ext cx="320675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750" b="1" spc="104" baseline="5555" dirty="0">
                <a:solidFill>
                  <a:srgbClr val="154194"/>
                </a:solidFill>
                <a:latin typeface="Arial"/>
                <a:cs typeface="Arial"/>
              </a:rPr>
              <a:t>2</a:t>
            </a: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500</a:t>
            </a:r>
            <a:r>
              <a:rPr sz="500" b="1" spc="-4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94" name="object 94"/>
          <p:cNvSpPr/>
          <p:nvPr/>
        </p:nvSpPr>
        <p:spPr>
          <a:xfrm>
            <a:off x="5020805" y="6120450"/>
            <a:ext cx="761365" cy="159385"/>
          </a:xfrm>
          <a:custGeom>
            <a:avLst/>
            <a:gdLst/>
            <a:ahLst/>
            <a:cxnLst/>
            <a:rect l="l" t="t" r="r" b="b"/>
            <a:pathLst>
              <a:path w="761364" h="159385">
                <a:moveTo>
                  <a:pt x="0" y="0"/>
                </a:moveTo>
                <a:lnTo>
                  <a:pt x="761263" y="159016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5018468" y="6109261"/>
            <a:ext cx="5080" cy="22860"/>
          </a:xfrm>
          <a:custGeom>
            <a:avLst/>
            <a:gdLst/>
            <a:ahLst/>
            <a:cxnLst/>
            <a:rect l="l" t="t" r="r" b="b"/>
            <a:pathLst>
              <a:path w="5079" h="22860">
                <a:moveTo>
                  <a:pt x="0" y="22377"/>
                </a:moveTo>
                <a:lnTo>
                  <a:pt x="4673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5779737" y="6268272"/>
            <a:ext cx="5080" cy="22860"/>
          </a:xfrm>
          <a:custGeom>
            <a:avLst/>
            <a:gdLst/>
            <a:ahLst/>
            <a:cxnLst/>
            <a:rect l="l" t="t" r="r" b="b"/>
            <a:pathLst>
              <a:path w="5079" h="22860">
                <a:moveTo>
                  <a:pt x="0" y="22377"/>
                </a:moveTo>
                <a:lnTo>
                  <a:pt x="4673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5820319" y="6320219"/>
            <a:ext cx="0" cy="556895"/>
          </a:xfrm>
          <a:custGeom>
            <a:avLst/>
            <a:gdLst/>
            <a:ahLst/>
            <a:cxnLst/>
            <a:rect l="l" t="t" r="r" b="b"/>
            <a:pathLst>
              <a:path h="556895">
                <a:moveTo>
                  <a:pt x="0" y="0"/>
                </a:moveTo>
                <a:lnTo>
                  <a:pt x="0" y="556628"/>
                </a:lnTo>
              </a:path>
            </a:pathLst>
          </a:custGeom>
          <a:ln w="3175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5808515" y="6874292"/>
            <a:ext cx="22860" cy="5715"/>
          </a:xfrm>
          <a:custGeom>
            <a:avLst/>
            <a:gdLst/>
            <a:ahLst/>
            <a:cxnLst/>
            <a:rect l="l" t="t" r="r" b="b"/>
            <a:pathLst>
              <a:path w="22860" h="5715">
                <a:moveTo>
                  <a:pt x="0" y="5105"/>
                </a:moveTo>
                <a:lnTo>
                  <a:pt x="22860" y="5105"/>
                </a:lnTo>
                <a:lnTo>
                  <a:pt x="22860" y="0"/>
                </a:lnTo>
                <a:lnTo>
                  <a:pt x="0" y="0"/>
                </a:lnTo>
                <a:lnTo>
                  <a:pt x="0" y="5105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5809258" y="6317658"/>
            <a:ext cx="22860" cy="5715"/>
          </a:xfrm>
          <a:custGeom>
            <a:avLst/>
            <a:gdLst/>
            <a:ahLst/>
            <a:cxnLst/>
            <a:rect l="l" t="t" r="r" b="b"/>
            <a:pathLst>
              <a:path w="22860" h="5714">
                <a:moveTo>
                  <a:pt x="0" y="5105"/>
                </a:moveTo>
                <a:lnTo>
                  <a:pt x="22860" y="5105"/>
                </a:lnTo>
                <a:lnTo>
                  <a:pt x="22860" y="0"/>
                </a:lnTo>
                <a:lnTo>
                  <a:pt x="0" y="0"/>
                </a:lnTo>
                <a:lnTo>
                  <a:pt x="0" y="5105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 txBox="1"/>
          <p:nvPr/>
        </p:nvSpPr>
        <p:spPr>
          <a:xfrm>
            <a:off x="5834152" y="6329427"/>
            <a:ext cx="88900" cy="53657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595"/>
              </a:lnSpc>
            </a:pPr>
            <a:r>
              <a:rPr sz="500" b="1" spc="65" dirty="0">
                <a:solidFill>
                  <a:srgbClr val="154194"/>
                </a:solidFill>
                <a:latin typeface="Arial"/>
                <a:cs typeface="Arial"/>
              </a:rPr>
              <a:t>1500/1800</a:t>
            </a:r>
            <a:r>
              <a:rPr sz="500" b="1" spc="-1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5093233" y="7126800"/>
            <a:ext cx="297815" cy="224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320">
              <a:lnSpc>
                <a:spcPts val="785"/>
              </a:lnSpc>
              <a:spcBef>
                <a:spcPts val="100"/>
              </a:spcBef>
            </a:pP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VZ-27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ts val="785"/>
              </a:lnSpc>
            </a:pP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K</a:t>
            </a:r>
            <a:r>
              <a:rPr sz="700" b="1" spc="15" dirty="0">
                <a:solidFill>
                  <a:srgbClr val="1C1C1B"/>
                </a:solidFill>
                <a:latin typeface="Arial"/>
                <a:cs typeface="Arial"/>
              </a:rPr>
              <a:t>o</a:t>
            </a:r>
            <a:r>
              <a:rPr sz="700" b="1" spc="30" dirty="0">
                <a:solidFill>
                  <a:srgbClr val="1C1C1B"/>
                </a:solidFill>
                <a:latin typeface="Arial"/>
                <a:cs typeface="Arial"/>
              </a:rPr>
              <a:t>f</a:t>
            </a:r>
            <a:r>
              <a:rPr sz="700" b="1" spc="15" dirty="0">
                <a:solidFill>
                  <a:srgbClr val="1C1C1B"/>
                </a:solidFill>
                <a:latin typeface="Arial"/>
                <a:cs typeface="Arial"/>
              </a:rPr>
              <a:t>f</a:t>
            </a:r>
            <a:r>
              <a:rPr sz="700" b="1" spc="-5" dirty="0">
                <a:solidFill>
                  <a:srgbClr val="1C1C1B"/>
                </a:solidFill>
                <a:latin typeface="Arial"/>
                <a:cs typeface="Arial"/>
              </a:rPr>
              <a:t>e</a:t>
            </a:r>
            <a:r>
              <a:rPr sz="700" b="1" spc="-10" dirty="0">
                <a:solidFill>
                  <a:srgbClr val="1C1C1B"/>
                </a:solidFill>
                <a:latin typeface="Arial"/>
                <a:cs typeface="Arial"/>
              </a:rPr>
              <a:t>r</a:t>
            </a:r>
            <a:endParaRPr sz="700">
              <a:latin typeface="Arial"/>
              <a:cs typeface="Arial"/>
            </a:endParaRPr>
          </a:p>
        </p:txBody>
      </p:sp>
      <p:sp>
        <p:nvSpPr>
          <p:cNvPr id="102" name="object 102"/>
          <p:cNvSpPr/>
          <p:nvPr/>
        </p:nvSpPr>
        <p:spPr>
          <a:xfrm>
            <a:off x="4503599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60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3" y="9848"/>
                </a:lnTo>
                <a:lnTo>
                  <a:pt x="741386" y="0"/>
                </a:lnTo>
                <a:lnTo>
                  <a:pt x="719464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1999" y="444854"/>
            <a:ext cx="8915400" cy="0"/>
          </a:xfrm>
          <a:custGeom>
            <a:avLst/>
            <a:gdLst/>
            <a:ahLst/>
            <a:cxnLst/>
            <a:rect l="l" t="t" r="r" b="b"/>
            <a:pathLst>
              <a:path w="8915400">
                <a:moveTo>
                  <a:pt x="0" y="0"/>
                </a:moveTo>
                <a:lnTo>
                  <a:pt x="8915403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93519" y="7295305"/>
            <a:ext cx="9366885" cy="0"/>
          </a:xfrm>
          <a:custGeom>
            <a:avLst/>
            <a:gdLst/>
            <a:ahLst/>
            <a:cxnLst/>
            <a:rect l="l" t="t" r="r" b="b"/>
            <a:pathLst>
              <a:path w="9366885">
                <a:moveTo>
                  <a:pt x="0" y="0"/>
                </a:moveTo>
                <a:lnTo>
                  <a:pt x="9366478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3536" y="7145018"/>
            <a:ext cx="576580" cy="415290"/>
          </a:xfrm>
          <a:custGeom>
            <a:avLst/>
            <a:gdLst/>
            <a:ahLst/>
            <a:cxnLst/>
            <a:rect l="l" t="t" r="r" b="b"/>
            <a:pathLst>
              <a:path w="576580" h="415290">
                <a:moveTo>
                  <a:pt x="287997" y="0"/>
                </a:moveTo>
                <a:lnTo>
                  <a:pt x="16001" y="151631"/>
                </a:lnTo>
                <a:lnTo>
                  <a:pt x="0" y="179343"/>
                </a:lnTo>
                <a:lnTo>
                  <a:pt x="0" y="414986"/>
                </a:lnTo>
                <a:lnTo>
                  <a:pt x="575995" y="414986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52451" y="7237969"/>
            <a:ext cx="41846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35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r>
              <a:rPr sz="1600" b="1" spc="670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347403" y="17526"/>
            <a:ext cx="991768" cy="7438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602429" y="2253335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399" y="0"/>
                </a:lnTo>
                <a:lnTo>
                  <a:pt x="2057399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705637" y="2351964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5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705642" y="2968815"/>
            <a:ext cx="1853437" cy="10876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695676" y="2253335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798877" y="2351964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4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806077" y="2851243"/>
            <a:ext cx="1846249" cy="114280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509880" y="2253335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613091" y="2351964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5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613093" y="2771343"/>
            <a:ext cx="1853450" cy="146185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648697" y="603389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751910" y="702022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4" h="2105660">
                <a:moveTo>
                  <a:pt x="926718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8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751910" y="1239481"/>
            <a:ext cx="1853450" cy="107929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556161" y="603389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399" y="0"/>
                </a:lnTo>
                <a:lnTo>
                  <a:pt x="2057399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659365" y="702022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5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659361" y="1010094"/>
            <a:ext cx="1853450" cy="133800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556161" y="3904373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399" y="0"/>
                </a:lnTo>
                <a:lnTo>
                  <a:pt x="2057399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659365" y="4003003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5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659361" y="4125011"/>
            <a:ext cx="1853450" cy="160934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648697" y="3904373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751910" y="4003003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4" h="2105660">
                <a:moveTo>
                  <a:pt x="926718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8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751910" y="4298353"/>
            <a:ext cx="1853450" cy="129866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32000" y="4896853"/>
            <a:ext cx="2725420" cy="0"/>
          </a:xfrm>
          <a:custGeom>
            <a:avLst/>
            <a:gdLst/>
            <a:ahLst/>
            <a:cxnLst/>
            <a:rect l="l" t="t" r="r" b="b"/>
            <a:pathLst>
              <a:path w="2725420">
                <a:moveTo>
                  <a:pt x="0" y="0"/>
                </a:moveTo>
                <a:lnTo>
                  <a:pt x="2725153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419300" y="4690452"/>
            <a:ext cx="2748280" cy="4898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000" b="1" dirty="0"/>
              <a:t>WARIANTY, MODYFIKACJE, AKCESORIA</a:t>
            </a:r>
            <a:r>
              <a:rPr lang="de-DE" sz="1000" b="1" spc="20" dirty="0">
                <a:solidFill>
                  <a:srgbClr val="1C1C1B"/>
                </a:solidFill>
                <a:latin typeface="Arial"/>
                <a:cs typeface="Arial"/>
              </a:rPr>
              <a:t>, </a:t>
            </a:r>
            <a:endParaRPr lang="de-DE" sz="1000" b="1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50"/>
              </a:spcBef>
            </a:pPr>
            <a:r>
              <a:rPr lang="pl-PL" sz="800" b="1" dirty="0">
                <a:solidFill>
                  <a:schemeClr val="accent1"/>
                </a:solidFill>
              </a:rPr>
              <a:t>Można stosować przyczepy z serii przyczep bagażowych ze sklejki z następującym wyposażeniem lub funkcjami</a:t>
            </a:r>
            <a:endParaRPr lang="de-DE" sz="700" b="1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19299" y="5075413"/>
            <a:ext cx="2758997" cy="1269577"/>
          </a:xfrm>
          <a:prstGeom prst="rect">
            <a:avLst/>
          </a:prstGeom>
        </p:spPr>
        <p:txBody>
          <a:bodyPr vert="horz" wrap="square" lIns="0" tIns="4571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9"/>
              </a:spcBef>
            </a:pPr>
            <a:endParaRPr sz="700" dirty="0">
              <a:latin typeface="Arial"/>
              <a:cs typeface="Arial"/>
            </a:endParaRPr>
          </a:p>
          <a:p>
            <a:pPr marL="156210" indent="-144145">
              <a:lnSpc>
                <a:spcPts val="930"/>
              </a:lnSpc>
              <a:spcBef>
                <a:spcPts val="295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Drzwi boczne zamykane na zamek baskwilowy</a:t>
            </a:r>
          </a:p>
          <a:p>
            <a:pPr marL="156210" indent="-144145">
              <a:lnSpc>
                <a:spcPts val="930"/>
              </a:lnSpc>
              <a:spcBef>
                <a:spcPts val="295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5" dirty="0">
                <a:solidFill>
                  <a:srgbClr val="1C1C1B"/>
                </a:solidFill>
                <a:latin typeface="Tahoma"/>
                <a:cs typeface="Tahoma"/>
              </a:rPr>
              <a:t>Klapa oczna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5" dirty="0">
                <a:solidFill>
                  <a:srgbClr val="1C1C1B"/>
                </a:solidFill>
                <a:latin typeface="Arial"/>
                <a:cs typeface="Arial"/>
              </a:rPr>
              <a:t>Rampa tylna zamiast drzwi skrzydłowych</a:t>
            </a:r>
            <a:endParaRPr sz="800" dirty="0">
              <a:latin typeface="Arial"/>
              <a:cs typeface="Arial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5" dirty="0">
                <a:solidFill>
                  <a:srgbClr val="1C1C1B"/>
                </a:solidFill>
                <a:latin typeface="Tahoma"/>
                <a:cs typeface="Tahoma"/>
              </a:rPr>
              <a:t>Oświetlenie wewnętrzne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35" dirty="0">
                <a:solidFill>
                  <a:srgbClr val="1C1C1B"/>
                </a:solidFill>
                <a:latin typeface="Tahoma"/>
                <a:cs typeface="Tahoma"/>
              </a:rPr>
              <a:t>Blacha na podłodze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Aluminiowe szyny kotwiące szczelinowe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Koło wsporcze z uchwytem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Stopa podporowa z uchwytem</a:t>
            </a: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>
                <a:latin typeface="Tahoma"/>
                <a:cs typeface="Tahoma"/>
              </a:rPr>
              <a:t>Blokada do zamknięcia zaczepu</a:t>
            </a:r>
            <a:endParaRPr sz="800" dirty="0">
              <a:latin typeface="Tahoma"/>
              <a:cs typeface="Tahom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19310" y="6276742"/>
            <a:ext cx="1364615" cy="8207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6210" indent="-144145">
              <a:lnSpc>
                <a:spcPts val="930"/>
              </a:lnSpc>
              <a:spcBef>
                <a:spcPts val="10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5" dirty="0">
                <a:solidFill>
                  <a:srgbClr val="1C1C1B"/>
                </a:solidFill>
                <a:latin typeface="Tahoma"/>
                <a:cs typeface="Tahoma"/>
              </a:rPr>
              <a:t>Wzmocniona oś </a:t>
            </a:r>
            <a:r>
              <a:rPr lang="pl-PL" sz="800" spc="5" dirty="0" err="1">
                <a:solidFill>
                  <a:srgbClr val="1C1C1B"/>
                </a:solidFill>
                <a:latin typeface="Tahoma"/>
                <a:cs typeface="Tahoma"/>
              </a:rPr>
              <a:t>Agados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5" dirty="0">
                <a:solidFill>
                  <a:srgbClr val="1C1C1B"/>
                </a:solidFill>
                <a:latin typeface="Tahoma"/>
                <a:cs typeface="Tahoma"/>
              </a:rPr>
              <a:t>Wzmocniony zaczep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5" dirty="0">
                <a:solidFill>
                  <a:srgbClr val="1C1C1B"/>
                </a:solidFill>
                <a:latin typeface="Tahoma"/>
                <a:cs typeface="Tahoma"/>
              </a:rPr>
              <a:t>Wzmocnione koła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Koło zapasowe z uchwytem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Amortyzatory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930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5" dirty="0">
                <a:solidFill>
                  <a:srgbClr val="1C1C1B"/>
                </a:solidFill>
                <a:latin typeface="Tahoma"/>
                <a:cs typeface="Tahoma"/>
              </a:rPr>
              <a:t>AKS</a:t>
            </a:r>
            <a:endParaRPr sz="800" dirty="0">
              <a:latin typeface="Tahoma"/>
              <a:cs typeface="Tahom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071461" y="3990893"/>
            <a:ext cx="1118235" cy="296876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algn="ctr">
              <a:lnSpc>
                <a:spcPts val="730"/>
              </a:lnSpc>
              <a:spcBef>
                <a:spcPts val="215"/>
              </a:spcBef>
            </a:pPr>
            <a:r>
              <a:rPr sz="700" b="1" spc="35" dirty="0">
                <a:solidFill>
                  <a:srgbClr val="1C1C1B"/>
                </a:solidFill>
                <a:latin typeface="Arial"/>
                <a:cs typeface="Arial"/>
              </a:rPr>
              <a:t>VZ </a:t>
            </a:r>
            <a:r>
              <a:rPr sz="700" b="1" spc="-40" dirty="0">
                <a:solidFill>
                  <a:srgbClr val="1C1C1B"/>
                </a:solidFill>
                <a:latin typeface="Arial"/>
                <a:cs typeface="Arial"/>
              </a:rPr>
              <a:t>31 </a:t>
            </a:r>
            <a:r>
              <a:rPr lang="pl-PL" sz="700" b="1" dirty="0">
                <a:solidFill>
                  <a:srgbClr val="1C1C1B"/>
                </a:solidFill>
                <a:latin typeface="Arial"/>
                <a:cs typeface="Arial"/>
              </a:rPr>
              <a:t>przyczepa skrzyniowa klapą boczna i tylną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3235587" y="3990893"/>
            <a:ext cx="975994" cy="296876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algn="ctr">
              <a:lnSpc>
                <a:spcPts val="730"/>
              </a:lnSpc>
              <a:spcBef>
                <a:spcPts val="215"/>
              </a:spcBef>
            </a:pPr>
            <a:r>
              <a:rPr sz="700" b="1" spc="35" dirty="0">
                <a:solidFill>
                  <a:srgbClr val="1C1C1B"/>
                </a:solidFill>
                <a:latin typeface="Arial"/>
                <a:cs typeface="Arial"/>
              </a:rPr>
              <a:t>VZ </a:t>
            </a:r>
            <a:r>
              <a:rPr sz="700" b="1" spc="-40" dirty="0">
                <a:solidFill>
                  <a:srgbClr val="1C1C1B"/>
                </a:solidFill>
                <a:latin typeface="Arial"/>
                <a:cs typeface="Arial"/>
              </a:rPr>
              <a:t>21</a:t>
            </a:r>
            <a:r>
              <a:rPr sz="700" b="1" spc="-15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lang="pl-PL" sz="700" b="1" dirty="0">
                <a:solidFill>
                  <a:srgbClr val="1C1C1B"/>
                </a:solidFill>
                <a:latin typeface="Arial"/>
                <a:cs typeface="Arial"/>
              </a:rPr>
              <a:t> przyczepa skrzyniowa z regulowanym dyszlem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210958" y="3941827"/>
            <a:ext cx="1002422" cy="296876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80975" marR="5080" indent="-168910">
              <a:lnSpc>
                <a:spcPts val="730"/>
              </a:lnSpc>
              <a:spcBef>
                <a:spcPts val="215"/>
              </a:spcBef>
            </a:pPr>
            <a:r>
              <a:rPr lang="pl-PL" sz="700" b="1" spc="10" dirty="0">
                <a:solidFill>
                  <a:srgbClr val="1C1C1B"/>
                </a:solidFill>
                <a:latin typeface="Arial"/>
                <a:cs typeface="Arial"/>
              </a:rPr>
              <a:t>  Klapa boczna ze sprężynami gazowymi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6" name="object 36"/>
          <p:cNvSpPr txBox="1">
            <a:spLocks noGrp="1"/>
          </p:cNvSpPr>
          <p:nvPr>
            <p:ph type="title"/>
          </p:nvPr>
        </p:nvSpPr>
        <p:spPr>
          <a:xfrm>
            <a:off x="419310" y="142105"/>
            <a:ext cx="3698875" cy="5360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700" b="0" spc="400" dirty="0">
                <a:solidFill>
                  <a:srgbClr val="154194"/>
                </a:solidFill>
              </a:rPr>
              <a:t>Przyczepa skrzyniowa </a:t>
            </a:r>
            <a:br>
              <a:rPr lang="pl-PL" sz="1700" b="0" spc="400" dirty="0">
                <a:solidFill>
                  <a:srgbClr val="154194"/>
                </a:solidFill>
              </a:rPr>
            </a:br>
            <a:r>
              <a:rPr lang="pl-PL" sz="1700" b="0" spc="400" dirty="0">
                <a:solidFill>
                  <a:srgbClr val="154194"/>
                </a:solidFill>
              </a:rPr>
              <a:t>ze sklejki</a:t>
            </a:r>
            <a:endParaRPr sz="1700" dirty="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051300" y="2251838"/>
            <a:ext cx="1101012" cy="300723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202565" marR="5080" indent="-190500" algn="ctr">
              <a:lnSpc>
                <a:spcPts val="730"/>
              </a:lnSpc>
              <a:spcBef>
                <a:spcPts val="215"/>
              </a:spcBef>
            </a:pPr>
            <a:r>
              <a:rPr lang="pl-PL" sz="800" dirty="0"/>
              <a:t>       Koło zapasowe z uchwytem na przedniej ścianie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809310" y="2251838"/>
            <a:ext cx="1552854" cy="21800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785"/>
              </a:lnSpc>
              <a:spcBef>
                <a:spcPts val="100"/>
              </a:spcBef>
            </a:pPr>
            <a:r>
              <a:rPr sz="700" b="1" spc="35" dirty="0">
                <a:solidFill>
                  <a:srgbClr val="1C1C1B"/>
                </a:solidFill>
                <a:latin typeface="Arial"/>
                <a:cs typeface="Arial"/>
              </a:rPr>
              <a:t>VZ</a:t>
            </a:r>
            <a:r>
              <a:rPr sz="700" b="1" spc="-4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-30" dirty="0">
                <a:solidFill>
                  <a:srgbClr val="1C1C1B"/>
                </a:solidFill>
                <a:latin typeface="Arial"/>
                <a:cs typeface="Arial"/>
              </a:rPr>
              <a:t>26</a:t>
            </a:r>
            <a:r>
              <a:rPr sz="700" b="1" spc="-4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-5" dirty="0">
                <a:solidFill>
                  <a:srgbClr val="1C1C1B"/>
                </a:solidFill>
                <a:latin typeface="Arial"/>
                <a:cs typeface="Arial"/>
              </a:rPr>
              <a:t>AL</a:t>
            </a:r>
            <a:r>
              <a:rPr sz="700" b="1" spc="-4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-20" dirty="0">
                <a:solidFill>
                  <a:srgbClr val="1C1C1B"/>
                </a:solidFill>
                <a:latin typeface="Arial"/>
                <a:cs typeface="Arial"/>
              </a:rPr>
              <a:t>B1,</a:t>
            </a:r>
            <a:r>
              <a:rPr sz="700" b="1" spc="-4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-30" dirty="0">
                <a:solidFill>
                  <a:srgbClr val="1C1C1B"/>
                </a:solidFill>
                <a:latin typeface="Arial"/>
                <a:cs typeface="Arial"/>
              </a:rPr>
              <a:t>1200</a:t>
            </a:r>
            <a:r>
              <a:rPr sz="700" b="1" spc="-4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15" dirty="0">
                <a:solidFill>
                  <a:srgbClr val="1C1C1B"/>
                </a:solidFill>
                <a:latin typeface="Arial"/>
                <a:cs typeface="Arial"/>
              </a:rPr>
              <a:t>kg</a:t>
            </a:r>
            <a:r>
              <a:rPr sz="700" b="1" spc="-4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170" dirty="0">
                <a:solidFill>
                  <a:srgbClr val="1C1C1B"/>
                </a:solidFill>
                <a:latin typeface="Arial"/>
                <a:cs typeface="Arial"/>
              </a:rPr>
              <a:t>+</a:t>
            </a:r>
            <a:endParaRPr sz="700" dirty="0">
              <a:latin typeface="Arial"/>
              <a:cs typeface="Arial"/>
            </a:endParaRPr>
          </a:p>
          <a:p>
            <a:pPr marL="139700" marR="144780" algn="ctr">
              <a:lnSpc>
                <a:spcPts val="730"/>
              </a:lnSpc>
              <a:spcBef>
                <a:spcPts val="60"/>
              </a:spcBef>
            </a:pPr>
            <a:r>
              <a:rPr sz="700" b="1" spc="10" dirty="0">
                <a:solidFill>
                  <a:srgbClr val="1C1C1B"/>
                </a:solidFill>
                <a:latin typeface="Arial"/>
                <a:cs typeface="Arial"/>
              </a:rPr>
              <a:t>Alu </a:t>
            </a:r>
            <a:r>
              <a:rPr lang="pl-PL" sz="700" b="1" spc="10" dirty="0">
                <a:solidFill>
                  <a:srgbClr val="1C1C1B"/>
                </a:solidFill>
                <a:latin typeface="Arial"/>
                <a:cs typeface="Arial"/>
              </a:rPr>
              <a:t>pokrywa, </a:t>
            </a:r>
            <a:r>
              <a:rPr sz="700" b="1" spc="-15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lang="pl-PL" sz="700" b="1" spc="-155" dirty="0">
                <a:solidFill>
                  <a:srgbClr val="1C1C1B"/>
                </a:solidFill>
                <a:latin typeface="Arial"/>
                <a:cs typeface="Arial"/>
              </a:rPr>
              <a:t>rampa   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112889" y="5692747"/>
            <a:ext cx="929640" cy="21800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785"/>
              </a:lnSpc>
              <a:spcBef>
                <a:spcPts val="100"/>
              </a:spcBef>
            </a:pPr>
            <a:r>
              <a:rPr sz="700" b="1" spc="35" dirty="0">
                <a:solidFill>
                  <a:srgbClr val="1C1C1B"/>
                </a:solidFill>
                <a:latin typeface="Arial"/>
                <a:cs typeface="Arial"/>
              </a:rPr>
              <a:t>VZ</a:t>
            </a:r>
            <a:r>
              <a:rPr sz="700" b="1" spc="-13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-30" dirty="0">
                <a:solidFill>
                  <a:srgbClr val="1C1C1B"/>
                </a:solidFill>
                <a:latin typeface="Arial"/>
                <a:cs typeface="Arial"/>
              </a:rPr>
              <a:t>26 </a:t>
            </a:r>
            <a:r>
              <a:rPr sz="700" b="1" spc="-10" dirty="0">
                <a:solidFill>
                  <a:srgbClr val="1C1C1B"/>
                </a:solidFill>
                <a:latin typeface="Arial"/>
                <a:cs typeface="Arial"/>
              </a:rPr>
              <a:t>N1, </a:t>
            </a:r>
            <a:r>
              <a:rPr sz="700" b="1" spc="-35" dirty="0">
                <a:solidFill>
                  <a:srgbClr val="1C1C1B"/>
                </a:solidFill>
                <a:latin typeface="Arial"/>
                <a:cs typeface="Arial"/>
              </a:rPr>
              <a:t>750 </a:t>
            </a: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kg</a:t>
            </a:r>
            <a:r>
              <a:rPr lang="pl-PL" sz="700" b="1" spc="5" dirty="0">
                <a:solidFill>
                  <a:srgbClr val="1C1C1B"/>
                </a:solidFill>
                <a:latin typeface="Arial"/>
                <a:cs typeface="Arial"/>
              </a:rPr>
              <a:t>, ramp wjazdowa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8166100" y="203854"/>
            <a:ext cx="1194240" cy="1128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650" spc="10" dirty="0">
                <a:solidFill>
                  <a:srgbClr val="1C1C1B"/>
                </a:solidFill>
                <a:latin typeface="Arial"/>
                <a:cs typeface="Arial"/>
              </a:rPr>
              <a:t>PRZYCZEPA SKRZYNIOWA</a:t>
            </a:r>
            <a:endParaRPr sz="650" dirty="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4279698" y="5651424"/>
            <a:ext cx="781050" cy="3077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510">
              <a:lnSpc>
                <a:spcPts val="785"/>
              </a:lnSpc>
              <a:spcBef>
                <a:spcPts val="100"/>
              </a:spcBef>
            </a:pPr>
            <a:r>
              <a:rPr sz="700" b="1" spc="35" dirty="0">
                <a:solidFill>
                  <a:srgbClr val="1C1C1B"/>
                </a:solidFill>
                <a:latin typeface="Arial"/>
                <a:cs typeface="Arial"/>
              </a:rPr>
              <a:t>VZ</a:t>
            </a:r>
            <a:r>
              <a:rPr sz="700" b="1" spc="-10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-30" dirty="0">
                <a:solidFill>
                  <a:srgbClr val="1C1C1B"/>
                </a:solidFill>
                <a:latin typeface="Arial"/>
                <a:cs typeface="Arial"/>
              </a:rPr>
              <a:t>26 </a:t>
            </a:r>
            <a:r>
              <a:rPr sz="700" b="1" spc="-20" dirty="0">
                <a:solidFill>
                  <a:srgbClr val="1C1C1B"/>
                </a:solidFill>
                <a:latin typeface="Arial"/>
                <a:cs typeface="Arial"/>
              </a:rPr>
              <a:t>B1, </a:t>
            </a:r>
            <a:r>
              <a:rPr sz="700" b="1" spc="-30" dirty="0">
                <a:solidFill>
                  <a:srgbClr val="1C1C1B"/>
                </a:solidFill>
                <a:latin typeface="Arial"/>
                <a:cs typeface="Arial"/>
              </a:rPr>
              <a:t>1200 </a:t>
            </a: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kg,</a:t>
            </a:r>
            <a:endParaRPr sz="700" dirty="0">
              <a:latin typeface="Arial"/>
              <a:cs typeface="Arial"/>
            </a:endParaRPr>
          </a:p>
          <a:p>
            <a:pPr marL="208279" marR="5080" indent="-196215">
              <a:lnSpc>
                <a:spcPts val="730"/>
              </a:lnSpc>
              <a:spcBef>
                <a:spcPts val="60"/>
              </a:spcBef>
            </a:pPr>
            <a:r>
              <a:rPr sz="700" b="1" spc="-30" dirty="0">
                <a:solidFill>
                  <a:srgbClr val="1C1C1B"/>
                </a:solidFill>
                <a:latin typeface="Arial"/>
                <a:cs typeface="Arial"/>
              </a:rPr>
              <a:t>1500 </a:t>
            </a:r>
            <a:r>
              <a:rPr sz="700" b="1" spc="10" dirty="0">
                <a:solidFill>
                  <a:srgbClr val="1C1C1B"/>
                </a:solidFill>
                <a:latin typeface="Arial"/>
                <a:cs typeface="Arial"/>
              </a:rPr>
              <a:t>mm,</a:t>
            </a:r>
            <a:r>
              <a:rPr sz="700" b="1" spc="-114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lang="pl-PL" sz="700" b="1" spc="10" dirty="0">
                <a:solidFill>
                  <a:srgbClr val="1C1C1B"/>
                </a:solidFill>
                <a:latin typeface="Arial"/>
                <a:cs typeface="Arial"/>
              </a:rPr>
              <a:t>drzwi skrzydłowe</a:t>
            </a:r>
            <a:endParaRPr sz="7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1999" y="7295453"/>
            <a:ext cx="9442450" cy="0"/>
          </a:xfrm>
          <a:custGeom>
            <a:avLst/>
            <a:gdLst/>
            <a:ahLst/>
            <a:cxnLst/>
            <a:rect l="l" t="t" r="r" b="b"/>
            <a:pathLst>
              <a:path w="9442450">
                <a:moveTo>
                  <a:pt x="0" y="0"/>
                </a:moveTo>
                <a:lnTo>
                  <a:pt x="9442069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83405" y="444854"/>
            <a:ext cx="5164455" cy="0"/>
          </a:xfrm>
          <a:custGeom>
            <a:avLst/>
            <a:gdLst/>
            <a:ahLst/>
            <a:cxnLst/>
            <a:rect l="l" t="t" r="r" b="b"/>
            <a:pathLst>
              <a:path w="5164455">
                <a:moveTo>
                  <a:pt x="0" y="0"/>
                </a:moveTo>
                <a:lnTo>
                  <a:pt x="5163997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942472" y="7145018"/>
            <a:ext cx="576580" cy="415290"/>
          </a:xfrm>
          <a:custGeom>
            <a:avLst/>
            <a:gdLst/>
            <a:ahLst/>
            <a:cxnLst/>
            <a:rect l="l" t="t" r="r" b="b"/>
            <a:pathLst>
              <a:path w="576579" h="415290">
                <a:moveTo>
                  <a:pt x="287997" y="0"/>
                </a:moveTo>
                <a:lnTo>
                  <a:pt x="15989" y="151631"/>
                </a:lnTo>
                <a:lnTo>
                  <a:pt x="0" y="179343"/>
                </a:lnTo>
                <a:lnTo>
                  <a:pt x="0" y="414986"/>
                </a:lnTo>
                <a:lnTo>
                  <a:pt x="575995" y="414986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0023226" y="7237969"/>
            <a:ext cx="41465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05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r>
              <a:rPr sz="1600" b="1" spc="670" dirty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347403" y="17526"/>
            <a:ext cx="991768" cy="7438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390352" y="1451501"/>
            <a:ext cx="2592710" cy="20642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210490" y="921100"/>
            <a:ext cx="4942628" cy="33175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942472" y="5812492"/>
            <a:ext cx="576580" cy="654685"/>
          </a:xfrm>
          <a:custGeom>
            <a:avLst/>
            <a:gdLst/>
            <a:ahLst/>
            <a:cxnLst/>
            <a:rect l="l" t="t" r="r" b="b"/>
            <a:pathLst>
              <a:path w="576579" h="654685">
                <a:moveTo>
                  <a:pt x="287997" y="0"/>
                </a:moveTo>
                <a:lnTo>
                  <a:pt x="16002" y="151631"/>
                </a:lnTo>
                <a:lnTo>
                  <a:pt x="0" y="179343"/>
                </a:lnTo>
                <a:lnTo>
                  <a:pt x="0" y="474948"/>
                </a:lnTo>
                <a:lnTo>
                  <a:pt x="271995" y="650462"/>
                </a:lnTo>
                <a:lnTo>
                  <a:pt x="287997" y="654291"/>
                </a:lnTo>
                <a:lnTo>
                  <a:pt x="296513" y="653334"/>
                </a:lnTo>
                <a:lnTo>
                  <a:pt x="559993" y="502659"/>
                </a:lnTo>
                <a:lnTo>
                  <a:pt x="575995" y="474948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060820" y="5969996"/>
            <a:ext cx="339725" cy="339725"/>
          </a:xfrm>
          <a:custGeom>
            <a:avLst/>
            <a:gdLst/>
            <a:ahLst/>
            <a:cxnLst/>
            <a:rect l="l" t="t" r="r" b="b"/>
            <a:pathLst>
              <a:path w="339725" h="339725">
                <a:moveTo>
                  <a:pt x="169646" y="339305"/>
                </a:moveTo>
                <a:lnTo>
                  <a:pt x="214747" y="333245"/>
                </a:lnTo>
                <a:lnTo>
                  <a:pt x="255273" y="316142"/>
                </a:lnTo>
                <a:lnTo>
                  <a:pt x="289607" y="289615"/>
                </a:lnTo>
                <a:lnTo>
                  <a:pt x="316133" y="255280"/>
                </a:lnTo>
                <a:lnTo>
                  <a:pt x="333233" y="214756"/>
                </a:lnTo>
                <a:lnTo>
                  <a:pt x="339293" y="169659"/>
                </a:lnTo>
                <a:lnTo>
                  <a:pt x="333233" y="124557"/>
                </a:lnTo>
                <a:lnTo>
                  <a:pt x="316133" y="84028"/>
                </a:lnTo>
                <a:lnTo>
                  <a:pt x="289607" y="49691"/>
                </a:lnTo>
                <a:lnTo>
                  <a:pt x="255273" y="23163"/>
                </a:lnTo>
                <a:lnTo>
                  <a:pt x="214747" y="6060"/>
                </a:lnTo>
                <a:lnTo>
                  <a:pt x="169646" y="0"/>
                </a:lnTo>
                <a:lnTo>
                  <a:pt x="124545" y="6060"/>
                </a:lnTo>
                <a:lnTo>
                  <a:pt x="84019" y="23163"/>
                </a:lnTo>
                <a:lnTo>
                  <a:pt x="49685" y="49691"/>
                </a:lnTo>
                <a:lnTo>
                  <a:pt x="23160" y="84028"/>
                </a:lnTo>
                <a:lnTo>
                  <a:pt x="6059" y="124557"/>
                </a:lnTo>
                <a:lnTo>
                  <a:pt x="0" y="169659"/>
                </a:lnTo>
                <a:lnTo>
                  <a:pt x="6059" y="214756"/>
                </a:lnTo>
                <a:lnTo>
                  <a:pt x="23160" y="255280"/>
                </a:lnTo>
                <a:lnTo>
                  <a:pt x="49685" y="289615"/>
                </a:lnTo>
                <a:lnTo>
                  <a:pt x="84019" y="316142"/>
                </a:lnTo>
                <a:lnTo>
                  <a:pt x="124545" y="333245"/>
                </a:lnTo>
                <a:lnTo>
                  <a:pt x="169646" y="339305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0083648" y="5958367"/>
            <a:ext cx="298450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spc="-235" dirty="0">
                <a:solidFill>
                  <a:srgbClr val="FFFFFF"/>
                </a:solidFill>
                <a:latin typeface="Arial Narrow"/>
                <a:cs typeface="Arial Narrow"/>
              </a:rPr>
              <a:t>1</a:t>
            </a:r>
            <a:r>
              <a:rPr sz="1950" spc="-229" dirty="0">
                <a:solidFill>
                  <a:srgbClr val="FFFFFF"/>
                </a:solidFill>
                <a:latin typeface="Arial Narrow"/>
                <a:cs typeface="Arial Narrow"/>
              </a:rPr>
              <a:t>3</a:t>
            </a:r>
            <a:r>
              <a:rPr sz="1950" spc="-75" dirty="0">
                <a:solidFill>
                  <a:srgbClr val="FFFFFF"/>
                </a:solidFill>
                <a:latin typeface="Arial Narrow"/>
                <a:cs typeface="Arial Narrow"/>
              </a:rPr>
              <a:t>0</a:t>
            </a:r>
            <a:endParaRPr sz="1950">
              <a:latin typeface="Arial Narrow"/>
              <a:cs typeface="Arial Narrow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182483" y="6196111"/>
            <a:ext cx="100330" cy="109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0" spc="-15" dirty="0">
                <a:solidFill>
                  <a:srgbClr val="FFFFFF"/>
                </a:solidFill>
                <a:latin typeface="Arial Narrow"/>
                <a:cs typeface="Arial Narrow"/>
              </a:rPr>
              <a:t>km</a:t>
            </a:r>
            <a:endParaRPr sz="550">
              <a:latin typeface="Arial Narrow"/>
              <a:cs typeface="Arial Narrow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423012" y="6294988"/>
            <a:ext cx="902335" cy="1019810"/>
          </a:xfrm>
          <a:custGeom>
            <a:avLst/>
            <a:gdLst/>
            <a:ahLst/>
            <a:cxnLst/>
            <a:rect l="l" t="t" r="r" b="b"/>
            <a:pathLst>
              <a:path w="902334" h="1019809">
                <a:moveTo>
                  <a:pt x="451053" y="0"/>
                </a:moveTo>
                <a:lnTo>
                  <a:pt x="33528" y="229981"/>
                </a:lnTo>
                <a:lnTo>
                  <a:pt x="2550" y="271213"/>
                </a:lnTo>
                <a:lnTo>
                  <a:pt x="0" y="288045"/>
                </a:lnTo>
                <a:lnTo>
                  <a:pt x="0" y="731453"/>
                </a:lnTo>
                <a:lnTo>
                  <a:pt x="20225" y="778893"/>
                </a:lnTo>
                <a:lnTo>
                  <a:pt x="417525" y="1011221"/>
                </a:lnTo>
                <a:lnTo>
                  <a:pt x="451053" y="1019498"/>
                </a:lnTo>
                <a:lnTo>
                  <a:pt x="468728" y="1017429"/>
                </a:lnTo>
                <a:lnTo>
                  <a:pt x="868578" y="789517"/>
                </a:lnTo>
                <a:lnTo>
                  <a:pt x="899555" y="748285"/>
                </a:lnTo>
                <a:lnTo>
                  <a:pt x="902106" y="731453"/>
                </a:lnTo>
                <a:lnTo>
                  <a:pt x="902106" y="288045"/>
                </a:lnTo>
                <a:lnTo>
                  <a:pt x="881880" y="240605"/>
                </a:lnTo>
                <a:lnTo>
                  <a:pt x="484581" y="8277"/>
                </a:lnTo>
                <a:lnTo>
                  <a:pt x="451053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9492659" y="6424621"/>
            <a:ext cx="945222" cy="532837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2700" marR="5080" indent="277495">
              <a:lnSpc>
                <a:spcPts val="930"/>
              </a:lnSpc>
              <a:spcBef>
                <a:spcPts val="254"/>
              </a:spcBef>
            </a:pPr>
            <a:r>
              <a:rPr lang="pl-PL" sz="900" b="1" spc="-105" dirty="0">
                <a:solidFill>
                  <a:srgbClr val="FFFFFF"/>
                </a:solidFill>
                <a:latin typeface="Arial"/>
                <a:cs typeface="Arial"/>
              </a:rPr>
              <a:t>Twój </a:t>
            </a:r>
          </a:p>
          <a:p>
            <a:pPr marL="12700" marR="5080" indent="277495">
              <a:lnSpc>
                <a:spcPts val="930"/>
              </a:lnSpc>
              <a:spcBef>
                <a:spcPts val="254"/>
              </a:spcBef>
            </a:pPr>
            <a:r>
              <a:rPr lang="pl-PL" sz="900" b="1" spc="-105" dirty="0">
                <a:solidFill>
                  <a:srgbClr val="FFFFFF"/>
                </a:solidFill>
                <a:latin typeface="Arial"/>
                <a:cs typeface="Arial"/>
              </a:rPr>
              <a:t>towar     bezpieczny na przyczepie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9423012" y="6294988"/>
            <a:ext cx="902335" cy="1019810"/>
          </a:xfrm>
          <a:custGeom>
            <a:avLst/>
            <a:gdLst/>
            <a:ahLst/>
            <a:cxnLst/>
            <a:rect l="l" t="t" r="r" b="b"/>
            <a:pathLst>
              <a:path w="902334" h="1019809">
                <a:moveTo>
                  <a:pt x="902106" y="731453"/>
                </a:moveTo>
                <a:lnTo>
                  <a:pt x="902106" y="288045"/>
                </a:lnTo>
                <a:lnTo>
                  <a:pt x="899555" y="271213"/>
                </a:lnTo>
                <a:lnTo>
                  <a:pt x="868578" y="229981"/>
                </a:lnTo>
                <a:lnTo>
                  <a:pt x="484581" y="8277"/>
                </a:lnTo>
                <a:lnTo>
                  <a:pt x="451053" y="0"/>
                </a:lnTo>
                <a:lnTo>
                  <a:pt x="433378" y="2069"/>
                </a:lnTo>
                <a:lnTo>
                  <a:pt x="33528" y="229981"/>
                </a:lnTo>
                <a:lnTo>
                  <a:pt x="2550" y="271213"/>
                </a:lnTo>
                <a:lnTo>
                  <a:pt x="0" y="288045"/>
                </a:lnTo>
                <a:lnTo>
                  <a:pt x="0" y="731453"/>
                </a:lnTo>
                <a:lnTo>
                  <a:pt x="20225" y="778893"/>
                </a:lnTo>
                <a:lnTo>
                  <a:pt x="417525" y="1011221"/>
                </a:lnTo>
                <a:lnTo>
                  <a:pt x="451053" y="1019498"/>
                </a:lnTo>
                <a:lnTo>
                  <a:pt x="468728" y="1017429"/>
                </a:lnTo>
                <a:lnTo>
                  <a:pt x="868578" y="789517"/>
                </a:lnTo>
                <a:lnTo>
                  <a:pt x="899555" y="748285"/>
                </a:lnTo>
                <a:lnTo>
                  <a:pt x="902106" y="731453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" y="4568267"/>
            <a:ext cx="288290" cy="2274570"/>
          </a:xfrm>
          <a:custGeom>
            <a:avLst/>
            <a:gdLst/>
            <a:ahLst/>
            <a:cxnLst/>
            <a:rect l="l" t="t" r="r" b="b"/>
            <a:pathLst>
              <a:path w="288290" h="2274570">
                <a:moveTo>
                  <a:pt x="0" y="2274138"/>
                </a:moveTo>
                <a:lnTo>
                  <a:pt x="287997" y="2274138"/>
                </a:lnTo>
                <a:lnTo>
                  <a:pt x="287997" y="0"/>
                </a:lnTo>
                <a:lnTo>
                  <a:pt x="0" y="0"/>
                </a:lnTo>
                <a:lnTo>
                  <a:pt x="0" y="2274138"/>
                </a:lnTo>
                <a:close/>
              </a:path>
            </a:pathLst>
          </a:custGeom>
          <a:solidFill>
            <a:srgbClr val="B6BF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599307" y="4506639"/>
            <a:ext cx="5852795" cy="21616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94335">
              <a:lnSpc>
                <a:spcPct val="105000"/>
              </a:lnSpc>
              <a:spcBef>
                <a:spcPts val="100"/>
              </a:spcBef>
            </a:pPr>
            <a:r>
              <a:rPr lang="pl-PL" sz="1200" dirty="0"/>
              <a:t>Przyczepy skrzyniowe z płyt warstwowych to przyczepy niehamowane o masie całkowitej do 750 kg lub przyczepy z hamulcem o masie całkowitej do 3500 kg </a:t>
            </a:r>
          </a:p>
          <a:p>
            <a:pPr marL="12700" marR="394335">
              <a:lnSpc>
                <a:spcPct val="105000"/>
              </a:lnSpc>
              <a:spcBef>
                <a:spcPts val="100"/>
              </a:spcBef>
            </a:pPr>
            <a:r>
              <a:rPr lang="pl-PL" sz="1200" dirty="0"/>
              <a:t>Wersja z dyszlem „V”, boczne ściany typu sandwicz w kolorze białym (grubość ścianki 30 mm) o wysokości wewnętrznej do 2400 mm, koła 13 cali, instalacja elektryczna 7-biegunowa na niehamowana i 13-pinowa do przyczep hamowanych, podłoga wykonana z wodoodpornej sklejki sitodrukowej 15 mm, solidna, całkowicie spawana rama podwozia z rozpórkami poprzecznymi, zamykane drzwi dwuskrzydłowe w ramie ze stali nierdzewnej z tyłu z zamkiem typu baskwil i zawiasy wykonane ze stali nierdzewnej. Skrzydło drzwi jest w profilu aluminiowym z uszczelką gumową. </a:t>
            </a:r>
          </a:p>
          <a:p>
            <a:pPr marL="12700" marR="394335">
              <a:lnSpc>
                <a:spcPct val="105000"/>
              </a:lnSpc>
              <a:spcBef>
                <a:spcPts val="100"/>
              </a:spcBef>
            </a:pPr>
            <a:r>
              <a:rPr lang="pl-PL" sz="1200" dirty="0"/>
              <a:t>Warianty hamowane serii przyczep typu sandwicz wyposażone są standardowo w koło podporowe z uchwytem, ​​kliny pod koła oraz tylne światła LED </a:t>
            </a:r>
            <a:r>
              <a:rPr lang="pl-PL" sz="1200" dirty="0" err="1"/>
              <a:t>Agados</a:t>
            </a:r>
            <a:r>
              <a:rPr lang="pl-PL" sz="1200" dirty="0"/>
              <a:t> Smart</a:t>
            </a:r>
            <a:endParaRPr sz="1150" dirty="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417837" y="470879"/>
            <a:ext cx="4942628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pl-PL" sz="1400" b="1" dirty="0">
                <a:solidFill>
                  <a:schemeClr val="bg1">
                    <a:lumMod val="75000"/>
                  </a:schemeClr>
                </a:solidFill>
              </a:rPr>
              <a:t>PŁYTY WARSTWOWE = LEKKOŚĆ, WYTRZYMAŁOŚĆ, TRWAŁOŚĆ</a:t>
            </a:r>
            <a:endParaRPr sz="1400" b="1" dirty="0">
              <a:solidFill>
                <a:schemeClr val="bg1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8079" y="286207"/>
            <a:ext cx="4155440" cy="863600"/>
          </a:xfrm>
          <a:custGeom>
            <a:avLst/>
            <a:gdLst/>
            <a:ahLst/>
            <a:cxnLst/>
            <a:rect l="l" t="t" r="r" b="b"/>
            <a:pathLst>
              <a:path w="4155440" h="863600">
                <a:moveTo>
                  <a:pt x="0" y="863396"/>
                </a:moveTo>
                <a:lnTo>
                  <a:pt x="4155325" y="863396"/>
                </a:lnTo>
                <a:lnTo>
                  <a:pt x="4155325" y="0"/>
                </a:lnTo>
                <a:lnTo>
                  <a:pt x="0" y="0"/>
                </a:lnTo>
                <a:lnTo>
                  <a:pt x="0" y="86339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555379" y="286207"/>
            <a:ext cx="3628026" cy="1622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400"/>
              </a:lnSpc>
              <a:spcBef>
                <a:spcPts val="100"/>
              </a:spcBef>
            </a:pPr>
            <a:r>
              <a:rPr lang="pl-PL" sz="4000" spc="80" dirty="0"/>
              <a:t>PRZYCZEPA SKRZYNIOWA </a:t>
            </a:r>
            <a:r>
              <a:rPr lang="pl-PL" sz="2000" spc="80" dirty="0"/>
              <a:t>Z PŁYT WARSTWOWYCH</a:t>
            </a:r>
            <a:endParaRPr sz="2000" dirty="0"/>
          </a:p>
        </p:txBody>
      </p:sp>
      <p:sp>
        <p:nvSpPr>
          <p:cNvPr id="21" name="object 21"/>
          <p:cNvSpPr/>
          <p:nvPr/>
        </p:nvSpPr>
        <p:spPr>
          <a:xfrm>
            <a:off x="8448439" y="4658211"/>
            <a:ext cx="1446689" cy="10051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8879647" y="5703213"/>
            <a:ext cx="537210" cy="207108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algn="ctr">
              <a:lnSpc>
                <a:spcPts val="730"/>
              </a:lnSpc>
              <a:spcBef>
                <a:spcPts val="215"/>
              </a:spcBef>
            </a:pPr>
            <a:r>
              <a:rPr lang="pl-PL" sz="700" b="1" dirty="0">
                <a:solidFill>
                  <a:srgbClr val="1C1C1B"/>
                </a:solidFill>
                <a:latin typeface="Arial"/>
                <a:cs typeface="Arial"/>
              </a:rPr>
              <a:t>Podwozie </a:t>
            </a:r>
            <a:r>
              <a:rPr sz="700" b="1" spc="40" dirty="0">
                <a:solidFill>
                  <a:srgbClr val="1C1C1B"/>
                </a:solidFill>
                <a:latin typeface="Arial"/>
                <a:cs typeface="Arial"/>
              </a:rPr>
              <a:t>VZ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8412375" y="4413180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4" y="9848"/>
                </a:lnTo>
                <a:lnTo>
                  <a:pt x="741386" y="0"/>
                </a:lnTo>
                <a:lnTo>
                  <a:pt x="719464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604293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768381" y="0"/>
                </a:moveTo>
                <a:lnTo>
                  <a:pt x="713689" y="13496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2" y="1303764"/>
                </a:lnTo>
                <a:lnTo>
                  <a:pt x="54708" y="1344380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93" y="1344368"/>
                </a:lnTo>
                <a:lnTo>
                  <a:pt x="1521113" y="1303762"/>
                </a:lnTo>
                <a:lnTo>
                  <a:pt x="1536763" y="1249651"/>
                </a:lnTo>
                <a:lnTo>
                  <a:pt x="1536763" y="488692"/>
                </a:lnTo>
                <a:lnTo>
                  <a:pt x="1521112" y="434586"/>
                </a:lnTo>
                <a:lnTo>
                  <a:pt x="1482077" y="393976"/>
                </a:lnTo>
                <a:lnTo>
                  <a:pt x="823074" y="13496"/>
                </a:lnTo>
                <a:lnTo>
                  <a:pt x="7683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604293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1536763" y="1249651"/>
                </a:moveTo>
                <a:lnTo>
                  <a:pt x="1536763" y="488692"/>
                </a:lnTo>
                <a:lnTo>
                  <a:pt x="1532603" y="461239"/>
                </a:lnTo>
                <a:lnTo>
                  <a:pt x="1503775" y="411306"/>
                </a:lnTo>
                <a:lnTo>
                  <a:pt x="823074" y="13496"/>
                </a:lnTo>
                <a:lnTo>
                  <a:pt x="768381" y="0"/>
                </a:lnTo>
                <a:lnTo>
                  <a:pt x="739549" y="3374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1" y="1303762"/>
                </a:lnTo>
                <a:lnTo>
                  <a:pt x="54686" y="1344368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77" y="1344380"/>
                </a:lnTo>
                <a:lnTo>
                  <a:pt x="1521112" y="1303764"/>
                </a:lnTo>
                <a:lnTo>
                  <a:pt x="1536763" y="1249651"/>
                </a:lnTo>
                <a:close/>
              </a:path>
            </a:pathLst>
          </a:custGeom>
          <a:ln w="540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631293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741386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4" y="9848"/>
                </a:lnTo>
                <a:lnTo>
                  <a:pt x="7413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667358" y="6010998"/>
            <a:ext cx="1446695" cy="100518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8098566" y="7030571"/>
            <a:ext cx="524734" cy="207108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algn="ctr">
              <a:lnSpc>
                <a:spcPts val="730"/>
              </a:lnSpc>
              <a:spcBef>
                <a:spcPts val="215"/>
              </a:spcBef>
            </a:pPr>
            <a:r>
              <a:rPr lang="pl-PL" sz="700" b="1" dirty="0">
                <a:solidFill>
                  <a:srgbClr val="1C1C1B"/>
                </a:solidFill>
                <a:latin typeface="Arial"/>
                <a:cs typeface="Arial"/>
              </a:rPr>
              <a:t>Podwozie </a:t>
            </a:r>
            <a:r>
              <a:rPr sz="700" b="1" spc="25" dirty="0">
                <a:solidFill>
                  <a:srgbClr val="1C1C1B"/>
                </a:solidFill>
                <a:latin typeface="Arial"/>
                <a:cs typeface="Arial"/>
              </a:rPr>
              <a:t>ADAM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7631293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4" y="9848"/>
                </a:lnTo>
                <a:lnTo>
                  <a:pt x="741386" y="0"/>
                </a:lnTo>
                <a:lnTo>
                  <a:pt x="719464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042131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768381" y="0"/>
                </a:moveTo>
                <a:lnTo>
                  <a:pt x="713689" y="13496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2" y="1303764"/>
                </a:lnTo>
                <a:lnTo>
                  <a:pt x="54708" y="1344380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93" y="1344368"/>
                </a:lnTo>
                <a:lnTo>
                  <a:pt x="1521113" y="1303762"/>
                </a:lnTo>
                <a:lnTo>
                  <a:pt x="1536763" y="1249651"/>
                </a:lnTo>
                <a:lnTo>
                  <a:pt x="1536763" y="488692"/>
                </a:lnTo>
                <a:lnTo>
                  <a:pt x="1521112" y="434586"/>
                </a:lnTo>
                <a:lnTo>
                  <a:pt x="1482077" y="393976"/>
                </a:lnTo>
                <a:lnTo>
                  <a:pt x="823074" y="13496"/>
                </a:lnTo>
                <a:lnTo>
                  <a:pt x="7683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042131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1536763" y="1249651"/>
                </a:moveTo>
                <a:lnTo>
                  <a:pt x="1536763" y="488692"/>
                </a:lnTo>
                <a:lnTo>
                  <a:pt x="1532603" y="461239"/>
                </a:lnTo>
                <a:lnTo>
                  <a:pt x="1503775" y="411306"/>
                </a:lnTo>
                <a:lnTo>
                  <a:pt x="823074" y="13496"/>
                </a:lnTo>
                <a:lnTo>
                  <a:pt x="768381" y="0"/>
                </a:lnTo>
                <a:lnTo>
                  <a:pt x="739549" y="3374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1" y="1303762"/>
                </a:lnTo>
                <a:lnTo>
                  <a:pt x="54686" y="1344368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77" y="1344380"/>
                </a:lnTo>
                <a:lnTo>
                  <a:pt x="1521112" y="1303764"/>
                </a:lnTo>
                <a:lnTo>
                  <a:pt x="1536763" y="1249651"/>
                </a:lnTo>
                <a:close/>
              </a:path>
            </a:pathLst>
          </a:custGeom>
          <a:ln w="540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069133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741381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1" y="1684286"/>
                </a:lnTo>
                <a:lnTo>
                  <a:pt x="763300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3" y="9848"/>
                </a:lnTo>
                <a:lnTo>
                  <a:pt x="7413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105194" y="6010998"/>
            <a:ext cx="1446695" cy="100518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6536403" y="7038372"/>
            <a:ext cx="537210" cy="207108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algn="ctr">
              <a:lnSpc>
                <a:spcPts val="730"/>
              </a:lnSpc>
              <a:spcBef>
                <a:spcPts val="215"/>
              </a:spcBef>
            </a:pPr>
            <a:r>
              <a:rPr lang="pl-PL" sz="700" b="1" dirty="0">
                <a:solidFill>
                  <a:srgbClr val="1C1C1B"/>
                </a:solidFill>
                <a:latin typeface="Arial"/>
                <a:cs typeface="Arial"/>
              </a:rPr>
              <a:t>Podwozie </a:t>
            </a:r>
            <a:r>
              <a:rPr sz="700" b="1" spc="30" dirty="0">
                <a:solidFill>
                  <a:srgbClr val="1C1C1B"/>
                </a:solidFill>
                <a:latin typeface="Arial"/>
                <a:cs typeface="Arial"/>
              </a:rPr>
              <a:t>DONA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6069133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3" y="9848"/>
                </a:lnTo>
                <a:lnTo>
                  <a:pt x="741381" y="0"/>
                </a:lnTo>
                <a:lnTo>
                  <a:pt x="719462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1" y="1684286"/>
                </a:lnTo>
                <a:lnTo>
                  <a:pt x="763300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8153118" y="253884"/>
            <a:ext cx="1207225" cy="1128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650" spc="10" dirty="0">
                <a:solidFill>
                  <a:srgbClr val="1C1C1B"/>
                </a:solidFill>
                <a:latin typeface="Arial"/>
                <a:cs typeface="Arial"/>
              </a:rPr>
              <a:t>PRZYCZEPA SKRZYNIOWA</a:t>
            </a:r>
            <a:endParaRPr sz="6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1999" y="444854"/>
            <a:ext cx="8915400" cy="0"/>
          </a:xfrm>
          <a:custGeom>
            <a:avLst/>
            <a:gdLst/>
            <a:ahLst/>
            <a:cxnLst/>
            <a:rect l="l" t="t" r="r" b="b"/>
            <a:pathLst>
              <a:path w="8915400">
                <a:moveTo>
                  <a:pt x="0" y="0"/>
                </a:moveTo>
                <a:lnTo>
                  <a:pt x="8915403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93519" y="7295305"/>
            <a:ext cx="9366885" cy="0"/>
          </a:xfrm>
          <a:custGeom>
            <a:avLst/>
            <a:gdLst/>
            <a:ahLst/>
            <a:cxnLst/>
            <a:rect l="l" t="t" r="r" b="b"/>
            <a:pathLst>
              <a:path w="9366885">
                <a:moveTo>
                  <a:pt x="0" y="0"/>
                </a:moveTo>
                <a:lnTo>
                  <a:pt x="9366478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3536" y="7145018"/>
            <a:ext cx="576580" cy="415290"/>
          </a:xfrm>
          <a:custGeom>
            <a:avLst/>
            <a:gdLst/>
            <a:ahLst/>
            <a:cxnLst/>
            <a:rect l="l" t="t" r="r" b="b"/>
            <a:pathLst>
              <a:path w="576580" h="415290">
                <a:moveTo>
                  <a:pt x="287997" y="0"/>
                </a:moveTo>
                <a:lnTo>
                  <a:pt x="16001" y="151631"/>
                </a:lnTo>
                <a:lnTo>
                  <a:pt x="0" y="179343"/>
                </a:lnTo>
                <a:lnTo>
                  <a:pt x="0" y="414986"/>
                </a:lnTo>
                <a:lnTo>
                  <a:pt x="575995" y="414986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52045" y="7237969"/>
            <a:ext cx="41910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4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r>
              <a:rPr sz="1600" b="1" spc="670" dirty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308475" y="1522539"/>
            <a:ext cx="2985770" cy="3369945"/>
          </a:xfrm>
          <a:custGeom>
            <a:avLst/>
            <a:gdLst/>
            <a:ahLst/>
            <a:cxnLst/>
            <a:rect l="l" t="t" r="r" b="b"/>
            <a:pathLst>
              <a:path w="2985770" h="3369945">
                <a:moveTo>
                  <a:pt x="0" y="0"/>
                </a:moveTo>
                <a:lnTo>
                  <a:pt x="2985516" y="0"/>
                </a:lnTo>
                <a:lnTo>
                  <a:pt x="2985516" y="3369564"/>
                </a:lnTo>
                <a:lnTo>
                  <a:pt x="0" y="3369564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411676" y="1621171"/>
            <a:ext cx="2780665" cy="3171825"/>
          </a:xfrm>
          <a:custGeom>
            <a:avLst/>
            <a:gdLst/>
            <a:ahLst/>
            <a:cxnLst/>
            <a:rect l="l" t="t" r="r" b="b"/>
            <a:pathLst>
              <a:path w="2780665" h="3171825">
                <a:moveTo>
                  <a:pt x="1390097" y="0"/>
                </a:moveTo>
                <a:lnTo>
                  <a:pt x="1332420" y="13792"/>
                </a:lnTo>
                <a:lnTo>
                  <a:pt x="57683" y="749757"/>
                </a:lnTo>
                <a:lnTo>
                  <a:pt x="16897" y="792810"/>
                </a:lnTo>
                <a:lnTo>
                  <a:pt x="0" y="849655"/>
                </a:lnTo>
                <a:lnTo>
                  <a:pt x="0" y="2321598"/>
                </a:lnTo>
                <a:lnTo>
                  <a:pt x="16897" y="2378443"/>
                </a:lnTo>
                <a:lnTo>
                  <a:pt x="57683" y="2421496"/>
                </a:lnTo>
                <a:lnTo>
                  <a:pt x="1332420" y="3157461"/>
                </a:lnTo>
                <a:lnTo>
                  <a:pt x="1390097" y="3171253"/>
                </a:lnTo>
                <a:lnTo>
                  <a:pt x="1420792" y="3167805"/>
                </a:lnTo>
                <a:lnTo>
                  <a:pt x="2722511" y="2421496"/>
                </a:lnTo>
                <a:lnTo>
                  <a:pt x="2763291" y="2378443"/>
                </a:lnTo>
                <a:lnTo>
                  <a:pt x="2780182" y="2321598"/>
                </a:lnTo>
                <a:lnTo>
                  <a:pt x="2780182" y="849655"/>
                </a:lnTo>
                <a:lnTo>
                  <a:pt x="2763291" y="792810"/>
                </a:lnTo>
                <a:lnTo>
                  <a:pt x="2722511" y="749757"/>
                </a:lnTo>
                <a:lnTo>
                  <a:pt x="1447774" y="13792"/>
                </a:lnTo>
                <a:lnTo>
                  <a:pt x="13900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411688" y="2571143"/>
            <a:ext cx="2780169" cy="15521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142657" y="1522539"/>
            <a:ext cx="2985770" cy="3369945"/>
          </a:xfrm>
          <a:custGeom>
            <a:avLst/>
            <a:gdLst/>
            <a:ahLst/>
            <a:cxnLst/>
            <a:rect l="l" t="t" r="r" b="b"/>
            <a:pathLst>
              <a:path w="2985770" h="3369945">
                <a:moveTo>
                  <a:pt x="0" y="0"/>
                </a:moveTo>
                <a:lnTo>
                  <a:pt x="2985516" y="0"/>
                </a:lnTo>
                <a:lnTo>
                  <a:pt x="2985516" y="3369564"/>
                </a:lnTo>
                <a:lnTo>
                  <a:pt x="0" y="3369564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245856" y="1621171"/>
            <a:ext cx="2780665" cy="3171825"/>
          </a:xfrm>
          <a:custGeom>
            <a:avLst/>
            <a:gdLst/>
            <a:ahLst/>
            <a:cxnLst/>
            <a:rect l="l" t="t" r="r" b="b"/>
            <a:pathLst>
              <a:path w="2780665" h="3171825">
                <a:moveTo>
                  <a:pt x="1390097" y="0"/>
                </a:moveTo>
                <a:lnTo>
                  <a:pt x="1332420" y="13792"/>
                </a:lnTo>
                <a:lnTo>
                  <a:pt x="57683" y="749757"/>
                </a:lnTo>
                <a:lnTo>
                  <a:pt x="16897" y="792810"/>
                </a:lnTo>
                <a:lnTo>
                  <a:pt x="0" y="849655"/>
                </a:lnTo>
                <a:lnTo>
                  <a:pt x="0" y="2321598"/>
                </a:lnTo>
                <a:lnTo>
                  <a:pt x="16897" y="2378443"/>
                </a:lnTo>
                <a:lnTo>
                  <a:pt x="57683" y="2421496"/>
                </a:lnTo>
                <a:lnTo>
                  <a:pt x="1332420" y="3157461"/>
                </a:lnTo>
                <a:lnTo>
                  <a:pt x="1390097" y="3171253"/>
                </a:lnTo>
                <a:lnTo>
                  <a:pt x="1420792" y="3167805"/>
                </a:lnTo>
                <a:lnTo>
                  <a:pt x="2722511" y="2421496"/>
                </a:lnTo>
                <a:lnTo>
                  <a:pt x="2763291" y="2378443"/>
                </a:lnTo>
                <a:lnTo>
                  <a:pt x="2780182" y="2321598"/>
                </a:lnTo>
                <a:lnTo>
                  <a:pt x="2780182" y="849655"/>
                </a:lnTo>
                <a:lnTo>
                  <a:pt x="2763291" y="792810"/>
                </a:lnTo>
                <a:lnTo>
                  <a:pt x="2722511" y="749757"/>
                </a:lnTo>
                <a:lnTo>
                  <a:pt x="1447774" y="13792"/>
                </a:lnTo>
                <a:lnTo>
                  <a:pt x="13900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245870" y="2446516"/>
            <a:ext cx="2780169" cy="153495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398255" y="2055482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501456" y="2154116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4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501455" y="2750266"/>
            <a:ext cx="1821802" cy="12010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188938" y="3974210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292139" y="4072846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5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292138" y="4388005"/>
            <a:ext cx="1853450" cy="131892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351974" y="142595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455183" y="241220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4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455187" y="584720"/>
            <a:ext cx="1853438" cy="141836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351974" y="3974210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455183" y="4072846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4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455187" y="4621415"/>
            <a:ext cx="1853438" cy="110589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188938" y="142595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263157" y="272122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5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292138" y="627050"/>
            <a:ext cx="1853450" cy="136969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9347403" y="17526"/>
            <a:ext cx="991768" cy="74382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32000" y="4669269"/>
            <a:ext cx="2725420" cy="0"/>
          </a:xfrm>
          <a:custGeom>
            <a:avLst/>
            <a:gdLst/>
            <a:ahLst/>
            <a:cxnLst/>
            <a:rect l="l" t="t" r="r" b="b"/>
            <a:pathLst>
              <a:path w="2725420">
                <a:moveTo>
                  <a:pt x="0" y="0"/>
                </a:moveTo>
                <a:lnTo>
                  <a:pt x="2725153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419300" y="4462868"/>
            <a:ext cx="274828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200" b="1" dirty="0"/>
              <a:t>WARIANTY, MODYFIKACJE, AKCESORIA</a:t>
            </a:r>
            <a:r>
              <a:rPr sz="1200" b="1" spc="20" dirty="0">
                <a:solidFill>
                  <a:srgbClr val="1C1C1B"/>
                </a:solidFill>
                <a:latin typeface="Arial"/>
                <a:cs typeface="Arial"/>
              </a:rPr>
              <a:t>, 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19300" y="4685159"/>
            <a:ext cx="2621280" cy="16286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805"/>
              </a:lnSpc>
              <a:spcBef>
                <a:spcPts val="100"/>
              </a:spcBef>
            </a:pPr>
            <a:r>
              <a:rPr lang="pl-PL" sz="800" b="1" dirty="0">
                <a:solidFill>
                  <a:schemeClr val="accent1"/>
                </a:solidFill>
              </a:rPr>
              <a:t>Dostępne są przyczepy z serii Sandwich skrzyniowe T wyposażone  w funkcjonalne akcesoria lub wybierz różne modyfikacje</a:t>
            </a:r>
            <a:endParaRPr lang="de-DE" sz="700" b="1" dirty="0">
              <a:solidFill>
                <a:schemeClr val="accent1"/>
              </a:solidFill>
              <a:latin typeface="Arial"/>
              <a:cs typeface="Arial"/>
            </a:endParaRPr>
          </a:p>
          <a:p>
            <a:pPr marL="156210" indent="-144145">
              <a:lnSpc>
                <a:spcPts val="930"/>
              </a:lnSpc>
              <a:spcBef>
                <a:spcPts val="285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Drzwi boczne z zamkiem baskwilowym</a:t>
            </a:r>
            <a:endParaRPr lang="de-DE"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5" dirty="0">
                <a:solidFill>
                  <a:srgbClr val="1C1C1B"/>
                </a:solidFill>
                <a:latin typeface="Tahoma"/>
                <a:cs typeface="Tahoma"/>
              </a:rPr>
              <a:t>Klapa boczna na całej długości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20" dirty="0">
                <a:solidFill>
                  <a:srgbClr val="1C1C1B"/>
                </a:solidFill>
                <a:latin typeface="Arial"/>
                <a:cs typeface="Arial"/>
              </a:rPr>
              <a:t>Rampa ALU zamiast drzwi skrzydłowych</a:t>
            </a:r>
            <a:endParaRPr sz="800" dirty="0">
              <a:latin typeface="Arial"/>
              <a:cs typeface="Arial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5" dirty="0">
                <a:solidFill>
                  <a:srgbClr val="1C1C1B"/>
                </a:solidFill>
                <a:latin typeface="Tahoma"/>
                <a:cs typeface="Tahoma"/>
              </a:rPr>
              <a:t>Blacha na podłodze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Szczelinowe szyny kotwiące do blokowania prętów na ścianach</a:t>
            </a: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Szczelinowe szyny kotwiące do blokowania psów mocujących</a:t>
            </a: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5" dirty="0">
                <a:solidFill>
                  <a:srgbClr val="1C1C1B"/>
                </a:solidFill>
                <a:latin typeface="Tahoma"/>
                <a:cs typeface="Tahoma"/>
              </a:rPr>
              <a:t>Oczka do mocowania w podłodze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Koło wsporcze z uchwytem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930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sz="800" spc="10" dirty="0">
                <a:solidFill>
                  <a:srgbClr val="1C1C1B"/>
                </a:solidFill>
                <a:latin typeface="Tahoma"/>
                <a:cs typeface="Tahoma"/>
              </a:rPr>
              <a:t>S</a:t>
            </a:r>
            <a:endParaRPr sz="800" dirty="0">
              <a:latin typeface="Tahoma"/>
              <a:cs typeface="Tahom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19310" y="6162950"/>
            <a:ext cx="2717800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6210" indent="-144145">
              <a:lnSpc>
                <a:spcPts val="930"/>
              </a:lnSpc>
              <a:spcBef>
                <a:spcPts val="10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30" dirty="0">
                <a:solidFill>
                  <a:srgbClr val="1C1C1B"/>
                </a:solidFill>
                <a:latin typeface="Tahoma"/>
                <a:cs typeface="Tahoma"/>
              </a:rPr>
              <a:t>Blokada zamknięcia zaczepu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5" dirty="0">
                <a:solidFill>
                  <a:srgbClr val="1C1C1B"/>
                </a:solidFill>
                <a:latin typeface="Tahoma"/>
                <a:cs typeface="Tahoma"/>
              </a:rPr>
              <a:t>Wzmocniona oś do przyczep niehamowanych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5" dirty="0">
                <a:solidFill>
                  <a:srgbClr val="1C1C1B"/>
                </a:solidFill>
                <a:latin typeface="Tahoma"/>
                <a:cs typeface="Tahoma"/>
              </a:rPr>
              <a:t>Wzmocniony zaczep kulowy do przyczep niehamowanych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5" dirty="0">
                <a:solidFill>
                  <a:srgbClr val="1C1C1B"/>
                </a:solidFill>
                <a:latin typeface="Tahoma"/>
                <a:cs typeface="Tahoma"/>
              </a:rPr>
              <a:t>Wzmocnione koła do przyczep niehamowanych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Koło zapasowe z uchwytem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Amortyzatory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930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5" dirty="0">
                <a:solidFill>
                  <a:srgbClr val="1C1C1B"/>
                </a:solidFill>
                <a:latin typeface="Tahoma"/>
                <a:cs typeface="Tahoma"/>
              </a:rPr>
              <a:t>AKS</a:t>
            </a:r>
            <a:endParaRPr sz="800" dirty="0">
              <a:latin typeface="Tahoma"/>
              <a:cs typeface="Tahom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217066" y="4325642"/>
            <a:ext cx="11557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700" b="1" spc="-10" dirty="0">
                <a:solidFill>
                  <a:srgbClr val="1C1C1B"/>
                </a:solidFill>
                <a:latin typeface="Arial"/>
                <a:cs typeface="Arial"/>
              </a:rPr>
              <a:t>Podwozie</a:t>
            </a:r>
            <a:r>
              <a:rPr sz="700" b="1" spc="-1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30" dirty="0">
                <a:solidFill>
                  <a:srgbClr val="1C1C1B"/>
                </a:solidFill>
                <a:latin typeface="Arial"/>
                <a:cs typeface="Arial"/>
              </a:rPr>
              <a:t>DONA </a:t>
            </a:r>
            <a:r>
              <a:rPr lang="pl-PL" sz="700" b="1" spc="30" dirty="0">
                <a:solidFill>
                  <a:srgbClr val="1C1C1B"/>
                </a:solidFill>
                <a:latin typeface="Arial"/>
                <a:cs typeface="Arial"/>
              </a:rPr>
              <a:t>z klapą boczną na całej długości</a:t>
            </a:r>
            <a:r>
              <a:rPr sz="700" b="1" spc="-14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953941" y="4250255"/>
            <a:ext cx="1350645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700" b="1" spc="-10" dirty="0">
                <a:solidFill>
                  <a:srgbClr val="1C1C1B"/>
                </a:solidFill>
                <a:latin typeface="Arial"/>
                <a:cs typeface="Arial"/>
              </a:rPr>
              <a:t>Podwozie</a:t>
            </a:r>
            <a:r>
              <a:rPr sz="700" b="1" spc="-1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25" dirty="0">
                <a:solidFill>
                  <a:srgbClr val="1C1C1B"/>
                </a:solidFill>
                <a:latin typeface="Arial"/>
                <a:cs typeface="Arial"/>
              </a:rPr>
              <a:t>ADAM </a:t>
            </a:r>
            <a:r>
              <a:rPr sz="700" b="1" spc="-40" dirty="0">
                <a:solidFill>
                  <a:srgbClr val="1C1C1B"/>
                </a:solidFill>
                <a:latin typeface="Arial"/>
                <a:cs typeface="Arial"/>
              </a:rPr>
              <a:t>– </a:t>
            </a:r>
            <a:r>
              <a:rPr sz="700" b="1" spc="5" dirty="0" err="1">
                <a:solidFill>
                  <a:srgbClr val="1C1C1B"/>
                </a:solidFill>
                <a:latin typeface="Arial"/>
                <a:cs typeface="Arial"/>
              </a:rPr>
              <a:t>kipp</a:t>
            </a:r>
            <a:r>
              <a:rPr lang="pl-PL" sz="700" b="1" spc="5" dirty="0" err="1">
                <a:solidFill>
                  <a:srgbClr val="1C1C1B"/>
                </a:solidFill>
                <a:latin typeface="Arial"/>
                <a:cs typeface="Arial"/>
              </a:rPr>
              <a:t>rowana</a:t>
            </a:r>
            <a:r>
              <a:rPr sz="700" b="1" spc="-10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1C1C1B"/>
                </a:solidFill>
                <a:latin typeface="Arial"/>
                <a:cs typeface="Arial"/>
              </a:rPr>
              <a:t>-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8180280" y="4342711"/>
            <a:ext cx="897890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-8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8241710" y="4435167"/>
            <a:ext cx="787400" cy="207108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72085" marR="5080" indent="-160020">
              <a:lnSpc>
                <a:spcPts val="730"/>
              </a:lnSpc>
              <a:spcBef>
                <a:spcPts val="215"/>
              </a:spcBef>
            </a:pPr>
            <a:r>
              <a:rPr sz="700" b="1" spc="-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lang="pl-PL" sz="700" b="1" spc="-5" dirty="0">
                <a:solidFill>
                  <a:srgbClr val="1C1C1B"/>
                </a:solidFill>
                <a:latin typeface="Arial"/>
                <a:cs typeface="Arial"/>
              </a:rPr>
              <a:t>szyny najazdowe i klapy boczne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112002" y="3824671"/>
            <a:ext cx="710698" cy="322524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algn="ctr">
              <a:lnSpc>
                <a:spcPts val="730"/>
              </a:lnSpc>
              <a:spcBef>
                <a:spcPts val="215"/>
              </a:spcBef>
            </a:pP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VZ-26</a:t>
            </a:r>
            <a:endParaRPr lang="pl-PL" sz="700" b="1" dirty="0">
              <a:solidFill>
                <a:srgbClr val="1C1C1B"/>
              </a:solidFill>
              <a:latin typeface="Arial"/>
              <a:cs typeface="Arial"/>
            </a:endParaRPr>
          </a:p>
          <a:p>
            <a:pPr marL="12700" marR="5080" algn="ctr">
              <a:lnSpc>
                <a:spcPts val="730"/>
              </a:lnSpc>
              <a:spcBef>
                <a:spcPts val="215"/>
              </a:spcBef>
            </a:pP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lang="pl-PL" sz="700" b="1" spc="20" dirty="0">
                <a:solidFill>
                  <a:srgbClr val="1C1C1B"/>
                </a:solidFill>
                <a:latin typeface="Arial"/>
                <a:cs typeface="Arial"/>
              </a:rPr>
              <a:t>z klapami sprzedażowymi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6695650" y="5711771"/>
            <a:ext cx="1042669" cy="296876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algn="ctr">
              <a:lnSpc>
                <a:spcPts val="730"/>
              </a:lnSpc>
              <a:spcBef>
                <a:spcPts val="215"/>
              </a:spcBef>
            </a:pPr>
            <a:r>
              <a:rPr sz="700" b="1" spc="-5" dirty="0">
                <a:solidFill>
                  <a:srgbClr val="1C1C1B"/>
                </a:solidFill>
                <a:latin typeface="Arial"/>
                <a:cs typeface="Arial"/>
              </a:rPr>
              <a:t>VZ-31</a:t>
            </a:r>
            <a:r>
              <a:rPr sz="700" b="1" spc="-4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B2,</a:t>
            </a:r>
            <a:r>
              <a:rPr sz="700" b="1" spc="-4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1C1C1B"/>
                </a:solidFill>
                <a:latin typeface="Arial"/>
                <a:cs typeface="Arial"/>
              </a:rPr>
              <a:t>2000kg</a:t>
            </a:r>
            <a:r>
              <a:rPr lang="pl-PL" sz="700" b="1" spc="-10" dirty="0">
                <a:solidFill>
                  <a:srgbClr val="1C1C1B"/>
                </a:solidFill>
                <a:latin typeface="Arial"/>
                <a:cs typeface="Arial"/>
              </a:rPr>
              <a:t> z wewnętrznymi zabezpieczeniami</a:t>
            </a:r>
            <a:r>
              <a:rPr sz="700" b="1" spc="-4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9" name="object 39"/>
          <p:cNvSpPr txBox="1">
            <a:spLocks noGrp="1"/>
          </p:cNvSpPr>
          <p:nvPr>
            <p:ph type="title"/>
          </p:nvPr>
        </p:nvSpPr>
        <p:spPr>
          <a:xfrm>
            <a:off x="419310" y="148455"/>
            <a:ext cx="3496945" cy="4821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650" b="0" spc="355" dirty="0">
                <a:solidFill>
                  <a:srgbClr val="154194"/>
                </a:solidFill>
                <a:latin typeface="Arial"/>
                <a:cs typeface="Arial"/>
              </a:rPr>
              <a:t>Przyczepa skrzyniowa</a:t>
            </a:r>
            <a:br>
              <a:rPr lang="pl-PL" sz="1650" b="0" spc="355" dirty="0">
                <a:solidFill>
                  <a:srgbClr val="154194"/>
                </a:solidFill>
                <a:latin typeface="Arial"/>
                <a:cs typeface="Arial"/>
              </a:rPr>
            </a:br>
            <a:r>
              <a:rPr lang="pl-PL" sz="1400" b="0" spc="355" dirty="0">
                <a:solidFill>
                  <a:srgbClr val="154194"/>
                </a:solidFill>
                <a:latin typeface="Arial"/>
                <a:cs typeface="Arial"/>
              </a:rPr>
              <a:t>z płyt warstwowych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138340" y="2067143"/>
            <a:ext cx="470534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65" dirty="0">
                <a:solidFill>
                  <a:srgbClr val="1C1C1B"/>
                </a:solidFill>
                <a:latin typeface="Arial"/>
                <a:cs typeface="Arial"/>
              </a:rPr>
              <a:t>H</a:t>
            </a:r>
            <a:r>
              <a:rPr sz="700" b="1" spc="-10" dirty="0">
                <a:solidFill>
                  <a:srgbClr val="1C1C1B"/>
                </a:solidFill>
                <a:latin typeface="Arial"/>
                <a:cs typeface="Arial"/>
              </a:rPr>
              <a:t>o</a:t>
            </a:r>
            <a:r>
              <a:rPr sz="700" b="1" spc="-25" dirty="0">
                <a:solidFill>
                  <a:srgbClr val="1C1C1B"/>
                </a:solidFill>
                <a:latin typeface="Arial"/>
                <a:cs typeface="Arial"/>
              </a:rPr>
              <a:t>c</a:t>
            </a:r>
            <a:r>
              <a:rPr sz="700" b="1" spc="-10" dirty="0">
                <a:solidFill>
                  <a:srgbClr val="1C1C1B"/>
                </a:solidFill>
                <a:latin typeface="Arial"/>
                <a:cs typeface="Arial"/>
              </a:rPr>
              <a:t>h</a:t>
            </a:r>
            <a:r>
              <a:rPr sz="700" b="1" spc="25" dirty="0">
                <a:solidFill>
                  <a:srgbClr val="1C1C1B"/>
                </a:solidFill>
                <a:latin typeface="Arial"/>
                <a:cs typeface="Arial"/>
              </a:rPr>
              <a:t>l</a:t>
            </a: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ad</a:t>
            </a:r>
            <a:r>
              <a:rPr sz="700" b="1" spc="-5" dirty="0">
                <a:solidFill>
                  <a:srgbClr val="1C1C1B"/>
                </a:solidFill>
                <a:latin typeface="Arial"/>
                <a:cs typeface="Arial"/>
              </a:rPr>
              <a:t>e</a:t>
            </a:r>
            <a:r>
              <a:rPr sz="700" b="1" spc="-10" dirty="0">
                <a:solidFill>
                  <a:srgbClr val="1C1C1B"/>
                </a:solidFill>
                <a:latin typeface="Arial"/>
                <a:cs typeface="Arial"/>
              </a:rPr>
              <a:t>r</a:t>
            </a:r>
            <a:endParaRPr sz="7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3925780" y="5774895"/>
            <a:ext cx="895350" cy="224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785"/>
              </a:lnSpc>
              <a:spcBef>
                <a:spcPts val="100"/>
              </a:spcBef>
            </a:pP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VZ-26 </a:t>
            </a:r>
            <a:r>
              <a:rPr lang="pl-PL" sz="700" b="1" spc="5" dirty="0">
                <a:solidFill>
                  <a:srgbClr val="1C1C1B"/>
                </a:solidFill>
                <a:latin typeface="Arial"/>
                <a:cs typeface="Arial"/>
              </a:rPr>
              <a:t>wyposażenie</a:t>
            </a:r>
            <a:endParaRPr sz="700" dirty="0">
              <a:latin typeface="Arial"/>
              <a:cs typeface="Arial"/>
            </a:endParaRPr>
          </a:p>
          <a:p>
            <a:pPr marL="12700" algn="ctr">
              <a:lnSpc>
                <a:spcPts val="785"/>
              </a:lnSpc>
            </a:pPr>
            <a:r>
              <a:rPr sz="700" b="1" spc="-5" dirty="0">
                <a:solidFill>
                  <a:srgbClr val="1C1C1B"/>
                </a:solidFill>
                <a:latin typeface="Arial"/>
                <a:cs typeface="Arial"/>
              </a:rPr>
              <a:t>„Toolbox“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7009721" y="1948352"/>
            <a:ext cx="622979" cy="24109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pl-PL" sz="700" b="1" spc="10" dirty="0">
                <a:solidFill>
                  <a:srgbClr val="1C1C1B"/>
                </a:solidFill>
                <a:latin typeface="Arial"/>
                <a:cs typeface="Arial"/>
              </a:rPr>
              <a:t>Nisko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pl-PL" sz="700" b="1" spc="10" dirty="0">
                <a:solidFill>
                  <a:srgbClr val="1C1C1B"/>
                </a:solidFill>
                <a:latin typeface="Arial"/>
                <a:cs typeface="Arial"/>
              </a:rPr>
              <a:t>ładowana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8502454" y="275454"/>
            <a:ext cx="857885" cy="1128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650" spc="10" dirty="0">
                <a:solidFill>
                  <a:srgbClr val="1C1C1B"/>
                </a:solidFill>
                <a:latin typeface="Arial"/>
                <a:cs typeface="Arial"/>
              </a:rPr>
              <a:t>Przyczep skrzyniowa</a:t>
            </a:r>
            <a:endParaRPr sz="6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" y="432155"/>
            <a:ext cx="10691964" cy="68759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942472" y="7145018"/>
            <a:ext cx="576580" cy="415290"/>
          </a:xfrm>
          <a:custGeom>
            <a:avLst/>
            <a:gdLst/>
            <a:ahLst/>
            <a:cxnLst/>
            <a:rect l="l" t="t" r="r" b="b"/>
            <a:pathLst>
              <a:path w="576579" h="415290">
                <a:moveTo>
                  <a:pt x="287997" y="0"/>
                </a:moveTo>
                <a:lnTo>
                  <a:pt x="15989" y="151631"/>
                </a:lnTo>
                <a:lnTo>
                  <a:pt x="0" y="179343"/>
                </a:lnTo>
                <a:lnTo>
                  <a:pt x="0" y="414986"/>
                </a:lnTo>
                <a:lnTo>
                  <a:pt x="575995" y="414986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020930" y="7237969"/>
            <a:ext cx="41910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4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r>
              <a:rPr sz="1600" b="1" spc="67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845065" y="407183"/>
            <a:ext cx="1002030" cy="113030"/>
          </a:xfrm>
          <a:custGeom>
            <a:avLst/>
            <a:gdLst/>
            <a:ahLst/>
            <a:cxnLst/>
            <a:rect l="l" t="t" r="r" b="b"/>
            <a:pathLst>
              <a:path w="1002029" h="113029">
                <a:moveTo>
                  <a:pt x="1001941" y="0"/>
                </a:moveTo>
                <a:lnTo>
                  <a:pt x="0" y="101"/>
                </a:lnTo>
                <a:lnTo>
                  <a:pt x="112356" y="112458"/>
                </a:lnTo>
                <a:lnTo>
                  <a:pt x="889482" y="112458"/>
                </a:lnTo>
                <a:lnTo>
                  <a:pt x="10019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98226" y="6350047"/>
            <a:ext cx="1126490" cy="1210310"/>
          </a:xfrm>
          <a:custGeom>
            <a:avLst/>
            <a:gdLst/>
            <a:ahLst/>
            <a:cxnLst/>
            <a:rect l="l" t="t" r="r" b="b"/>
            <a:pathLst>
              <a:path w="1126489" h="1210309">
                <a:moveTo>
                  <a:pt x="563160" y="0"/>
                </a:moveTo>
                <a:lnTo>
                  <a:pt x="25641" y="301444"/>
                </a:lnTo>
                <a:lnTo>
                  <a:pt x="2086" y="333371"/>
                </a:lnTo>
                <a:lnTo>
                  <a:pt x="0" y="345855"/>
                </a:lnTo>
                <a:lnTo>
                  <a:pt x="0" y="936913"/>
                </a:lnTo>
                <a:lnTo>
                  <a:pt x="15875" y="973277"/>
                </a:lnTo>
                <a:lnTo>
                  <a:pt x="421644" y="1209957"/>
                </a:lnTo>
                <a:lnTo>
                  <a:pt x="704667" y="1209957"/>
                </a:lnTo>
                <a:lnTo>
                  <a:pt x="1100670" y="981325"/>
                </a:lnTo>
                <a:lnTo>
                  <a:pt x="1124227" y="949398"/>
                </a:lnTo>
                <a:lnTo>
                  <a:pt x="1126312" y="936913"/>
                </a:lnTo>
                <a:lnTo>
                  <a:pt x="1126312" y="345855"/>
                </a:lnTo>
                <a:lnTo>
                  <a:pt x="1110442" y="309492"/>
                </a:lnTo>
                <a:lnTo>
                  <a:pt x="588797" y="5915"/>
                </a:lnTo>
                <a:lnTo>
                  <a:pt x="56316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10863" y="6608765"/>
            <a:ext cx="962847" cy="7221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98226" y="6350047"/>
            <a:ext cx="1126490" cy="1210310"/>
          </a:xfrm>
          <a:custGeom>
            <a:avLst/>
            <a:gdLst/>
            <a:ahLst/>
            <a:cxnLst/>
            <a:rect l="l" t="t" r="r" b="b"/>
            <a:pathLst>
              <a:path w="1126489" h="1210309">
                <a:moveTo>
                  <a:pt x="1126312" y="936913"/>
                </a:moveTo>
                <a:lnTo>
                  <a:pt x="1126312" y="345855"/>
                </a:lnTo>
                <a:lnTo>
                  <a:pt x="1124227" y="333371"/>
                </a:lnTo>
                <a:lnTo>
                  <a:pt x="1100670" y="301444"/>
                </a:lnTo>
                <a:lnTo>
                  <a:pt x="588797" y="5915"/>
                </a:lnTo>
                <a:lnTo>
                  <a:pt x="563160" y="0"/>
                </a:lnTo>
                <a:lnTo>
                  <a:pt x="549372" y="1478"/>
                </a:lnTo>
                <a:lnTo>
                  <a:pt x="25641" y="301444"/>
                </a:lnTo>
                <a:lnTo>
                  <a:pt x="2086" y="333371"/>
                </a:lnTo>
                <a:lnTo>
                  <a:pt x="0" y="345855"/>
                </a:lnTo>
                <a:lnTo>
                  <a:pt x="0" y="936913"/>
                </a:lnTo>
                <a:lnTo>
                  <a:pt x="2086" y="949398"/>
                </a:lnTo>
                <a:lnTo>
                  <a:pt x="7700" y="962077"/>
                </a:lnTo>
                <a:lnTo>
                  <a:pt x="15875" y="973277"/>
                </a:lnTo>
                <a:lnTo>
                  <a:pt x="25641" y="981325"/>
                </a:lnTo>
                <a:lnTo>
                  <a:pt x="421644" y="1209957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502894" y="7286961"/>
            <a:ext cx="421640" cy="273050"/>
          </a:xfrm>
          <a:custGeom>
            <a:avLst/>
            <a:gdLst/>
            <a:ahLst/>
            <a:cxnLst/>
            <a:rect l="l" t="t" r="r" b="b"/>
            <a:pathLst>
              <a:path w="421639" h="273050">
                <a:moveTo>
                  <a:pt x="0" y="273043"/>
                </a:moveTo>
                <a:lnTo>
                  <a:pt x="396003" y="44411"/>
                </a:lnTo>
                <a:lnTo>
                  <a:pt x="405775" y="36363"/>
                </a:lnTo>
                <a:lnTo>
                  <a:pt x="413948" y="25163"/>
                </a:lnTo>
                <a:lnTo>
                  <a:pt x="419560" y="12484"/>
                </a:lnTo>
                <a:lnTo>
                  <a:pt x="421644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9384500" y="5716362"/>
            <a:ext cx="41783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5" dirty="0">
                <a:solidFill>
                  <a:srgbClr val="FFFFFF"/>
                </a:solidFill>
                <a:latin typeface="Arial"/>
                <a:cs typeface="Arial"/>
              </a:rPr>
              <a:t>Madona</a:t>
            </a:r>
            <a:endParaRPr sz="8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0" y="792006"/>
            <a:ext cx="3230245" cy="548005"/>
          </a:xfrm>
          <a:custGeom>
            <a:avLst/>
            <a:gdLst/>
            <a:ahLst/>
            <a:cxnLst/>
            <a:rect l="l" t="t" r="r" b="b"/>
            <a:pathLst>
              <a:path w="3230245" h="548005">
                <a:moveTo>
                  <a:pt x="3193943" y="0"/>
                </a:moveTo>
                <a:lnTo>
                  <a:pt x="0" y="0"/>
                </a:lnTo>
                <a:lnTo>
                  <a:pt x="0" y="547471"/>
                </a:lnTo>
                <a:lnTo>
                  <a:pt x="3193943" y="547471"/>
                </a:lnTo>
                <a:lnTo>
                  <a:pt x="3207952" y="544640"/>
                </a:lnTo>
                <a:lnTo>
                  <a:pt x="3219392" y="536922"/>
                </a:lnTo>
                <a:lnTo>
                  <a:pt x="3227106" y="525477"/>
                </a:lnTo>
                <a:lnTo>
                  <a:pt x="3229935" y="511467"/>
                </a:lnTo>
                <a:lnTo>
                  <a:pt x="3229935" y="36004"/>
                </a:lnTo>
                <a:lnTo>
                  <a:pt x="3227106" y="21988"/>
                </a:lnTo>
                <a:lnTo>
                  <a:pt x="3219392" y="10544"/>
                </a:lnTo>
                <a:lnTo>
                  <a:pt x="3207952" y="2828"/>
                </a:lnTo>
                <a:lnTo>
                  <a:pt x="3193943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0" y="1222533"/>
            <a:ext cx="2374265" cy="437515"/>
          </a:xfrm>
          <a:custGeom>
            <a:avLst/>
            <a:gdLst/>
            <a:ahLst/>
            <a:cxnLst/>
            <a:rect l="l" t="t" r="r" b="b"/>
            <a:pathLst>
              <a:path w="2374265" h="437514">
                <a:moveTo>
                  <a:pt x="2337925" y="0"/>
                </a:moveTo>
                <a:lnTo>
                  <a:pt x="0" y="0"/>
                </a:lnTo>
                <a:lnTo>
                  <a:pt x="0" y="436981"/>
                </a:lnTo>
                <a:lnTo>
                  <a:pt x="2337925" y="436981"/>
                </a:lnTo>
                <a:lnTo>
                  <a:pt x="2351941" y="434152"/>
                </a:lnTo>
                <a:lnTo>
                  <a:pt x="2363385" y="426437"/>
                </a:lnTo>
                <a:lnTo>
                  <a:pt x="2371100" y="414993"/>
                </a:lnTo>
                <a:lnTo>
                  <a:pt x="2373929" y="400977"/>
                </a:lnTo>
                <a:lnTo>
                  <a:pt x="2373929" y="36004"/>
                </a:lnTo>
                <a:lnTo>
                  <a:pt x="2371100" y="21988"/>
                </a:lnTo>
                <a:lnTo>
                  <a:pt x="2363385" y="10544"/>
                </a:lnTo>
                <a:lnTo>
                  <a:pt x="2351941" y="2828"/>
                </a:lnTo>
                <a:lnTo>
                  <a:pt x="2337925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0" y="1550957"/>
            <a:ext cx="1978025" cy="548005"/>
          </a:xfrm>
          <a:custGeom>
            <a:avLst/>
            <a:gdLst/>
            <a:ahLst/>
            <a:cxnLst/>
            <a:rect l="l" t="t" r="r" b="b"/>
            <a:pathLst>
              <a:path w="1978025" h="548005">
                <a:moveTo>
                  <a:pt x="1941850" y="0"/>
                </a:moveTo>
                <a:lnTo>
                  <a:pt x="0" y="0"/>
                </a:lnTo>
                <a:lnTo>
                  <a:pt x="0" y="547471"/>
                </a:lnTo>
                <a:lnTo>
                  <a:pt x="1941850" y="547471"/>
                </a:lnTo>
                <a:lnTo>
                  <a:pt x="1955860" y="544640"/>
                </a:lnTo>
                <a:lnTo>
                  <a:pt x="1967305" y="536922"/>
                </a:lnTo>
                <a:lnTo>
                  <a:pt x="1975024" y="525477"/>
                </a:lnTo>
                <a:lnTo>
                  <a:pt x="1977854" y="511467"/>
                </a:lnTo>
                <a:lnTo>
                  <a:pt x="1977854" y="36004"/>
                </a:lnTo>
                <a:lnTo>
                  <a:pt x="1975024" y="21988"/>
                </a:lnTo>
                <a:lnTo>
                  <a:pt x="1967305" y="10544"/>
                </a:lnTo>
                <a:lnTo>
                  <a:pt x="1955860" y="2828"/>
                </a:lnTo>
                <a:lnTo>
                  <a:pt x="1941850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451699" y="761570"/>
            <a:ext cx="26784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3600" spc="5" dirty="0"/>
              <a:t>Przyczepy</a:t>
            </a:r>
            <a:endParaRPr sz="3600" dirty="0"/>
          </a:p>
        </p:txBody>
      </p:sp>
      <p:sp>
        <p:nvSpPr>
          <p:cNvPr id="20" name="object 20"/>
          <p:cNvSpPr txBox="1"/>
          <p:nvPr/>
        </p:nvSpPr>
        <p:spPr>
          <a:xfrm>
            <a:off x="451699" y="1234011"/>
            <a:ext cx="1824355" cy="861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570"/>
              </a:lnSpc>
              <a:spcBef>
                <a:spcPts val="100"/>
              </a:spcBef>
            </a:pPr>
            <a:r>
              <a:rPr sz="2400" b="1" spc="204" dirty="0">
                <a:solidFill>
                  <a:srgbClr val="1C1C1B"/>
                </a:solidFill>
                <a:latin typeface="Arial"/>
                <a:cs typeface="Arial"/>
              </a:rPr>
              <a:t>K</a:t>
            </a:r>
            <a:r>
              <a:rPr sz="2400" b="1" spc="-60" dirty="0">
                <a:solidFill>
                  <a:srgbClr val="1C1C1B"/>
                </a:solidFill>
                <a:latin typeface="Arial"/>
                <a:cs typeface="Arial"/>
              </a:rPr>
              <a:t>A</a:t>
            </a:r>
            <a:r>
              <a:rPr sz="2400" b="1" spc="55" dirty="0">
                <a:solidFill>
                  <a:srgbClr val="1C1C1B"/>
                </a:solidFill>
                <a:latin typeface="Arial"/>
                <a:cs typeface="Arial"/>
              </a:rPr>
              <a:t>T</a:t>
            </a:r>
            <a:r>
              <a:rPr sz="2400" b="1" spc="-210" dirty="0">
                <a:solidFill>
                  <a:srgbClr val="1C1C1B"/>
                </a:solidFill>
                <a:latin typeface="Arial"/>
                <a:cs typeface="Arial"/>
              </a:rPr>
              <a:t>E</a:t>
            </a:r>
            <a:r>
              <a:rPr sz="2400" b="1" spc="-125" dirty="0">
                <a:solidFill>
                  <a:srgbClr val="1C1C1B"/>
                </a:solidFill>
                <a:latin typeface="Arial"/>
                <a:cs typeface="Arial"/>
              </a:rPr>
              <a:t>G</a:t>
            </a:r>
            <a:r>
              <a:rPr sz="2400" b="1" dirty="0">
                <a:solidFill>
                  <a:srgbClr val="1C1C1B"/>
                </a:solidFill>
                <a:latin typeface="Arial"/>
                <a:cs typeface="Arial"/>
              </a:rPr>
              <a:t>O</a:t>
            </a:r>
            <a:r>
              <a:rPr sz="2400" b="1" spc="25" dirty="0">
                <a:solidFill>
                  <a:srgbClr val="1C1C1B"/>
                </a:solidFill>
                <a:latin typeface="Arial"/>
                <a:cs typeface="Arial"/>
              </a:rPr>
              <a:t>R</a:t>
            </a:r>
            <a:r>
              <a:rPr sz="2400" b="1" spc="130" dirty="0">
                <a:solidFill>
                  <a:srgbClr val="1C1C1B"/>
                </a:solidFill>
                <a:latin typeface="Arial"/>
                <a:cs typeface="Arial"/>
              </a:rPr>
              <a:t>I</a:t>
            </a:r>
            <a:r>
              <a:rPr lang="pl-PL" sz="2400" b="1" spc="-170" dirty="0">
                <a:solidFill>
                  <a:srgbClr val="1C1C1B"/>
                </a:solidFill>
                <a:latin typeface="Arial"/>
                <a:cs typeface="Arial"/>
              </a:rPr>
              <a:t>I</a:t>
            </a:r>
            <a:endParaRPr sz="2400" dirty="0">
              <a:latin typeface="Arial"/>
              <a:cs typeface="Arial"/>
            </a:endParaRPr>
          </a:p>
          <a:p>
            <a:pPr marL="12700">
              <a:lnSpc>
                <a:spcPts val="4010"/>
              </a:lnSpc>
            </a:pPr>
            <a:r>
              <a:rPr sz="3600" b="1" spc="-95" dirty="0">
                <a:solidFill>
                  <a:srgbClr val="1C1C1B"/>
                </a:solidFill>
                <a:latin typeface="Arial"/>
                <a:cs typeface="Arial"/>
              </a:rPr>
              <a:t>O3,</a:t>
            </a:r>
            <a:r>
              <a:rPr sz="3600" b="1" spc="-17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3600" b="1" spc="-75" dirty="0">
                <a:solidFill>
                  <a:srgbClr val="1C1C1B"/>
                </a:solidFill>
                <a:latin typeface="Arial"/>
                <a:cs typeface="Arial"/>
              </a:rPr>
              <a:t>O4</a:t>
            </a:r>
            <a:endParaRPr sz="3600" dirty="0">
              <a:latin typeface="Arial"/>
              <a:cs typeface="Arial"/>
            </a:endParaRPr>
          </a:p>
        </p:txBody>
      </p:sp>
      <p:pic>
        <p:nvPicPr>
          <p:cNvPr id="22" name="Obraz 21">
            <a:extLst>
              <a:ext uri="{FF2B5EF4-FFF2-40B4-BE49-F238E27FC236}">
                <a16:creationId xmlns:a16="http://schemas.microsoft.com/office/drawing/2014/main" id="{B2546DF6-01F4-0D7D-D3F3-5AB4B8248B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122" y="64200"/>
            <a:ext cx="1259758" cy="381000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0079" y="7295305"/>
            <a:ext cx="9440545" cy="0"/>
          </a:xfrm>
          <a:custGeom>
            <a:avLst/>
            <a:gdLst/>
            <a:ahLst/>
            <a:cxnLst/>
            <a:rect l="l" t="t" r="r" b="b"/>
            <a:pathLst>
              <a:path w="9440545">
                <a:moveTo>
                  <a:pt x="0" y="0"/>
                </a:moveTo>
                <a:lnTo>
                  <a:pt x="9439922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999879" y="444854"/>
            <a:ext cx="6348095" cy="0"/>
          </a:xfrm>
          <a:custGeom>
            <a:avLst/>
            <a:gdLst/>
            <a:ahLst/>
            <a:cxnLst/>
            <a:rect l="l" t="t" r="r" b="b"/>
            <a:pathLst>
              <a:path w="6348095">
                <a:moveTo>
                  <a:pt x="0" y="0"/>
                </a:moveTo>
                <a:lnTo>
                  <a:pt x="6347523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47380" y="279499"/>
            <a:ext cx="238506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90" dirty="0"/>
              <a:t>MADONA</a:t>
            </a:r>
            <a:endParaRPr sz="4000"/>
          </a:p>
        </p:txBody>
      </p:sp>
      <p:sp>
        <p:nvSpPr>
          <p:cNvPr id="5" name="object 5"/>
          <p:cNvSpPr/>
          <p:nvPr/>
        </p:nvSpPr>
        <p:spPr>
          <a:xfrm>
            <a:off x="173536" y="7145018"/>
            <a:ext cx="576580" cy="415290"/>
          </a:xfrm>
          <a:custGeom>
            <a:avLst/>
            <a:gdLst/>
            <a:ahLst/>
            <a:cxnLst/>
            <a:rect l="l" t="t" r="r" b="b"/>
            <a:pathLst>
              <a:path w="576580" h="415290">
                <a:moveTo>
                  <a:pt x="287997" y="0"/>
                </a:moveTo>
                <a:lnTo>
                  <a:pt x="16001" y="151631"/>
                </a:lnTo>
                <a:lnTo>
                  <a:pt x="0" y="179343"/>
                </a:lnTo>
                <a:lnTo>
                  <a:pt x="0" y="414986"/>
                </a:lnTo>
                <a:lnTo>
                  <a:pt x="575995" y="414986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52959" y="7237969"/>
            <a:ext cx="41719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25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r>
              <a:rPr sz="1600" b="1" spc="670" dirty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9449829" y="149865"/>
            <a:ext cx="930925" cy="4150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438803" y="1128741"/>
            <a:ext cx="6070207" cy="27513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850215" y="5122504"/>
            <a:ext cx="1424178" cy="55491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976421" y="5042654"/>
            <a:ext cx="845185" cy="62230"/>
          </a:xfrm>
          <a:custGeom>
            <a:avLst/>
            <a:gdLst/>
            <a:ahLst/>
            <a:cxnLst/>
            <a:rect l="l" t="t" r="r" b="b"/>
            <a:pathLst>
              <a:path w="845184" h="62229">
                <a:moveTo>
                  <a:pt x="0" y="0"/>
                </a:moveTo>
                <a:lnTo>
                  <a:pt x="844969" y="61607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975588" y="5031257"/>
            <a:ext cx="1905" cy="22860"/>
          </a:xfrm>
          <a:custGeom>
            <a:avLst/>
            <a:gdLst/>
            <a:ahLst/>
            <a:cxnLst/>
            <a:rect l="l" t="t" r="r" b="b"/>
            <a:pathLst>
              <a:path w="1904" h="22860">
                <a:moveTo>
                  <a:pt x="831" y="-2539"/>
                </a:moveTo>
                <a:lnTo>
                  <a:pt x="831" y="25336"/>
                </a:lnTo>
              </a:path>
            </a:pathLst>
          </a:custGeom>
          <a:ln w="6743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 rot="20400000">
            <a:off x="7867017" y="4953712"/>
            <a:ext cx="321297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80" dirty="0">
                <a:solidFill>
                  <a:srgbClr val="154194"/>
                </a:solidFill>
                <a:latin typeface="Arial"/>
                <a:cs typeface="Arial"/>
              </a:rPr>
              <a:t>5000</a:t>
            </a:r>
            <a:r>
              <a:rPr sz="500" b="1" spc="-5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 rot="240000">
            <a:off x="7239897" y="5003184"/>
            <a:ext cx="320675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95"/>
              </a:lnSpc>
            </a:pPr>
            <a:r>
              <a:rPr sz="500" b="1" spc="75" dirty="0">
                <a:solidFill>
                  <a:srgbClr val="154194"/>
                </a:solidFill>
                <a:latin typeface="Arial"/>
                <a:cs typeface="Arial"/>
              </a:rPr>
              <a:t>2480</a:t>
            </a:r>
            <a:r>
              <a:rPr sz="500" b="1" spc="-4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7823765" y="4942861"/>
            <a:ext cx="433705" cy="160655"/>
          </a:xfrm>
          <a:custGeom>
            <a:avLst/>
            <a:gdLst/>
            <a:ahLst/>
            <a:cxnLst/>
            <a:rect l="l" t="t" r="r" b="b"/>
            <a:pathLst>
              <a:path w="433704" h="160654">
                <a:moveTo>
                  <a:pt x="0" y="160515"/>
                </a:moveTo>
                <a:lnTo>
                  <a:pt x="433273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819794" y="5092658"/>
            <a:ext cx="8255" cy="21590"/>
          </a:xfrm>
          <a:custGeom>
            <a:avLst/>
            <a:gdLst/>
            <a:ahLst/>
            <a:cxnLst/>
            <a:rect l="l" t="t" r="r" b="b"/>
            <a:pathLst>
              <a:path w="8254" h="21589">
                <a:moveTo>
                  <a:pt x="0" y="0"/>
                </a:moveTo>
                <a:lnTo>
                  <a:pt x="7937" y="21437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253069" y="4932143"/>
            <a:ext cx="8255" cy="21590"/>
          </a:xfrm>
          <a:custGeom>
            <a:avLst/>
            <a:gdLst/>
            <a:ahLst/>
            <a:cxnLst/>
            <a:rect l="l" t="t" r="r" b="b"/>
            <a:pathLst>
              <a:path w="8254" h="21589">
                <a:moveTo>
                  <a:pt x="0" y="0"/>
                </a:moveTo>
                <a:lnTo>
                  <a:pt x="7937" y="21437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850213" y="4413180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4" y="9848"/>
                </a:lnTo>
                <a:lnTo>
                  <a:pt x="741386" y="0"/>
                </a:lnTo>
                <a:lnTo>
                  <a:pt x="719464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288051" y="5122504"/>
            <a:ext cx="1424178" cy="55491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414256" y="5042654"/>
            <a:ext cx="845185" cy="62230"/>
          </a:xfrm>
          <a:custGeom>
            <a:avLst/>
            <a:gdLst/>
            <a:ahLst/>
            <a:cxnLst/>
            <a:rect l="l" t="t" r="r" b="b"/>
            <a:pathLst>
              <a:path w="845185" h="62229">
                <a:moveTo>
                  <a:pt x="0" y="0"/>
                </a:moveTo>
                <a:lnTo>
                  <a:pt x="844969" y="61607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413424" y="5031257"/>
            <a:ext cx="1905" cy="22860"/>
          </a:xfrm>
          <a:custGeom>
            <a:avLst/>
            <a:gdLst/>
            <a:ahLst/>
            <a:cxnLst/>
            <a:rect l="l" t="t" r="r" b="b"/>
            <a:pathLst>
              <a:path w="1904" h="22860">
                <a:moveTo>
                  <a:pt x="831" y="-2539"/>
                </a:moveTo>
                <a:lnTo>
                  <a:pt x="831" y="25336"/>
                </a:lnTo>
              </a:path>
            </a:pathLst>
          </a:custGeom>
          <a:ln w="6743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 rot="20400000">
            <a:off x="6307908" y="4953720"/>
            <a:ext cx="315075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65" dirty="0">
                <a:solidFill>
                  <a:srgbClr val="154194"/>
                </a:solidFill>
                <a:latin typeface="Arial"/>
                <a:cs typeface="Arial"/>
              </a:rPr>
              <a:t>4150</a:t>
            </a:r>
            <a:r>
              <a:rPr sz="500" b="1" spc="-5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 rot="240000">
            <a:off x="5677732" y="5003184"/>
            <a:ext cx="320675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95"/>
              </a:lnSpc>
            </a:pPr>
            <a:r>
              <a:rPr sz="500" b="1" spc="75" dirty="0">
                <a:solidFill>
                  <a:srgbClr val="154194"/>
                </a:solidFill>
                <a:latin typeface="Arial"/>
                <a:cs typeface="Arial"/>
              </a:rPr>
              <a:t>2480</a:t>
            </a:r>
            <a:r>
              <a:rPr sz="500" b="1" spc="-4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6261601" y="4942861"/>
            <a:ext cx="433705" cy="160655"/>
          </a:xfrm>
          <a:custGeom>
            <a:avLst/>
            <a:gdLst/>
            <a:ahLst/>
            <a:cxnLst/>
            <a:rect l="l" t="t" r="r" b="b"/>
            <a:pathLst>
              <a:path w="433704" h="160654">
                <a:moveTo>
                  <a:pt x="0" y="160515"/>
                </a:moveTo>
                <a:lnTo>
                  <a:pt x="433273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257630" y="5092658"/>
            <a:ext cx="8255" cy="21590"/>
          </a:xfrm>
          <a:custGeom>
            <a:avLst/>
            <a:gdLst/>
            <a:ahLst/>
            <a:cxnLst/>
            <a:rect l="l" t="t" r="r" b="b"/>
            <a:pathLst>
              <a:path w="8254" h="21589">
                <a:moveTo>
                  <a:pt x="0" y="0"/>
                </a:moveTo>
                <a:lnTo>
                  <a:pt x="7937" y="21437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690906" y="4932143"/>
            <a:ext cx="8255" cy="21590"/>
          </a:xfrm>
          <a:custGeom>
            <a:avLst/>
            <a:gdLst/>
            <a:ahLst/>
            <a:cxnLst/>
            <a:rect l="l" t="t" r="r" b="b"/>
            <a:pathLst>
              <a:path w="8254" h="21589">
                <a:moveTo>
                  <a:pt x="0" y="0"/>
                </a:moveTo>
                <a:lnTo>
                  <a:pt x="7937" y="21437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288050" y="4413180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3" y="9848"/>
                </a:lnTo>
                <a:lnTo>
                  <a:pt x="741386" y="0"/>
                </a:lnTo>
                <a:lnTo>
                  <a:pt x="719464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8412378" y="5122504"/>
            <a:ext cx="1424183" cy="5549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8538581" y="5042654"/>
            <a:ext cx="845185" cy="62230"/>
          </a:xfrm>
          <a:custGeom>
            <a:avLst/>
            <a:gdLst/>
            <a:ahLst/>
            <a:cxnLst/>
            <a:rect l="l" t="t" r="r" b="b"/>
            <a:pathLst>
              <a:path w="845184" h="62229">
                <a:moveTo>
                  <a:pt x="0" y="0"/>
                </a:moveTo>
                <a:lnTo>
                  <a:pt x="844969" y="61607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8537751" y="5031257"/>
            <a:ext cx="1905" cy="22860"/>
          </a:xfrm>
          <a:custGeom>
            <a:avLst/>
            <a:gdLst/>
            <a:ahLst/>
            <a:cxnLst/>
            <a:rect l="l" t="t" r="r" b="b"/>
            <a:pathLst>
              <a:path w="1904" h="22860">
                <a:moveTo>
                  <a:pt x="831" y="-2539"/>
                </a:moveTo>
                <a:lnTo>
                  <a:pt x="831" y="25336"/>
                </a:lnTo>
              </a:path>
            </a:pathLst>
          </a:custGeom>
          <a:ln w="6743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 rot="20400000">
            <a:off x="9430527" y="4953718"/>
            <a:ext cx="318185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5700</a:t>
            </a:r>
            <a:r>
              <a:rPr sz="500" b="1" spc="-4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 rot="240000">
            <a:off x="8802059" y="5003184"/>
            <a:ext cx="320675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95"/>
              </a:lnSpc>
            </a:pPr>
            <a:r>
              <a:rPr sz="500" b="1" spc="75" dirty="0">
                <a:solidFill>
                  <a:srgbClr val="154194"/>
                </a:solidFill>
                <a:latin typeface="Arial"/>
                <a:cs typeface="Arial"/>
              </a:rPr>
              <a:t>2480</a:t>
            </a:r>
            <a:r>
              <a:rPr sz="500" b="1" spc="-4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9385927" y="4942861"/>
            <a:ext cx="433705" cy="160655"/>
          </a:xfrm>
          <a:custGeom>
            <a:avLst/>
            <a:gdLst/>
            <a:ahLst/>
            <a:cxnLst/>
            <a:rect l="l" t="t" r="r" b="b"/>
            <a:pathLst>
              <a:path w="433704" h="160654">
                <a:moveTo>
                  <a:pt x="0" y="160515"/>
                </a:moveTo>
                <a:lnTo>
                  <a:pt x="433273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9381957" y="5092658"/>
            <a:ext cx="8255" cy="21590"/>
          </a:xfrm>
          <a:custGeom>
            <a:avLst/>
            <a:gdLst/>
            <a:ahLst/>
            <a:cxnLst/>
            <a:rect l="l" t="t" r="r" b="b"/>
            <a:pathLst>
              <a:path w="8254" h="21589">
                <a:moveTo>
                  <a:pt x="0" y="0"/>
                </a:moveTo>
                <a:lnTo>
                  <a:pt x="7937" y="21437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9815233" y="4932143"/>
            <a:ext cx="8255" cy="21590"/>
          </a:xfrm>
          <a:custGeom>
            <a:avLst/>
            <a:gdLst/>
            <a:ahLst/>
            <a:cxnLst/>
            <a:rect l="l" t="t" r="r" b="b"/>
            <a:pathLst>
              <a:path w="8254" h="21589">
                <a:moveTo>
                  <a:pt x="0" y="0"/>
                </a:moveTo>
                <a:lnTo>
                  <a:pt x="7937" y="21437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8412377" y="4413180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4" y="9848"/>
                </a:lnTo>
                <a:lnTo>
                  <a:pt x="741381" y="0"/>
                </a:lnTo>
                <a:lnTo>
                  <a:pt x="719462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1" y="1684286"/>
                </a:lnTo>
                <a:lnTo>
                  <a:pt x="763300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7604293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768381" y="0"/>
                </a:moveTo>
                <a:lnTo>
                  <a:pt x="713689" y="13496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2" y="1303764"/>
                </a:lnTo>
                <a:lnTo>
                  <a:pt x="54708" y="1344380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93" y="1344368"/>
                </a:lnTo>
                <a:lnTo>
                  <a:pt x="1521113" y="1303762"/>
                </a:lnTo>
                <a:lnTo>
                  <a:pt x="1536763" y="1249651"/>
                </a:lnTo>
                <a:lnTo>
                  <a:pt x="1536763" y="488692"/>
                </a:lnTo>
                <a:lnTo>
                  <a:pt x="1521112" y="434586"/>
                </a:lnTo>
                <a:lnTo>
                  <a:pt x="1482077" y="393976"/>
                </a:lnTo>
                <a:lnTo>
                  <a:pt x="823074" y="13496"/>
                </a:lnTo>
                <a:lnTo>
                  <a:pt x="7683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7604293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1536763" y="1249651"/>
                </a:moveTo>
                <a:lnTo>
                  <a:pt x="1536763" y="488692"/>
                </a:lnTo>
                <a:lnTo>
                  <a:pt x="1532603" y="461239"/>
                </a:lnTo>
                <a:lnTo>
                  <a:pt x="1503775" y="411306"/>
                </a:lnTo>
                <a:lnTo>
                  <a:pt x="823074" y="13496"/>
                </a:lnTo>
                <a:lnTo>
                  <a:pt x="768381" y="0"/>
                </a:lnTo>
                <a:lnTo>
                  <a:pt x="739549" y="3374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1" y="1303762"/>
                </a:lnTo>
                <a:lnTo>
                  <a:pt x="54686" y="1344368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77" y="1344380"/>
                </a:lnTo>
                <a:lnTo>
                  <a:pt x="1521112" y="1303764"/>
                </a:lnTo>
                <a:lnTo>
                  <a:pt x="1536763" y="1249651"/>
                </a:lnTo>
                <a:close/>
              </a:path>
            </a:pathLst>
          </a:custGeom>
          <a:ln w="540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7631293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741386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4" y="9848"/>
                </a:lnTo>
                <a:lnTo>
                  <a:pt x="7413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631303" y="6475288"/>
            <a:ext cx="1424176" cy="55491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7757501" y="6395437"/>
            <a:ext cx="845185" cy="62230"/>
          </a:xfrm>
          <a:custGeom>
            <a:avLst/>
            <a:gdLst/>
            <a:ahLst/>
            <a:cxnLst/>
            <a:rect l="l" t="t" r="r" b="b"/>
            <a:pathLst>
              <a:path w="845184" h="62229">
                <a:moveTo>
                  <a:pt x="0" y="0"/>
                </a:moveTo>
                <a:lnTo>
                  <a:pt x="844969" y="61607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7756670" y="6384040"/>
            <a:ext cx="1905" cy="22860"/>
          </a:xfrm>
          <a:custGeom>
            <a:avLst/>
            <a:gdLst/>
            <a:ahLst/>
            <a:cxnLst/>
            <a:rect l="l" t="t" r="r" b="b"/>
            <a:pathLst>
              <a:path w="1904" h="22860">
                <a:moveTo>
                  <a:pt x="831" y="-2540"/>
                </a:moveTo>
                <a:lnTo>
                  <a:pt x="831" y="25336"/>
                </a:lnTo>
              </a:path>
            </a:pathLst>
          </a:custGeom>
          <a:ln w="6743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 rot="20400000">
            <a:off x="8648537" y="6306502"/>
            <a:ext cx="320052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75" dirty="0">
                <a:solidFill>
                  <a:srgbClr val="154194"/>
                </a:solidFill>
                <a:latin typeface="Arial"/>
                <a:cs typeface="Arial"/>
              </a:rPr>
              <a:t>8600</a:t>
            </a:r>
            <a:r>
              <a:rPr sz="500" b="1" spc="-5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 rot="240000">
            <a:off x="8020977" y="6355968"/>
            <a:ext cx="320675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95"/>
              </a:lnSpc>
            </a:pPr>
            <a:r>
              <a:rPr sz="500" b="1" spc="75" dirty="0">
                <a:solidFill>
                  <a:srgbClr val="154194"/>
                </a:solidFill>
                <a:latin typeface="Arial"/>
                <a:cs typeface="Arial"/>
              </a:rPr>
              <a:t>2480</a:t>
            </a:r>
            <a:r>
              <a:rPr sz="500" b="1" spc="-4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8604845" y="6295644"/>
            <a:ext cx="433705" cy="160655"/>
          </a:xfrm>
          <a:custGeom>
            <a:avLst/>
            <a:gdLst/>
            <a:ahLst/>
            <a:cxnLst/>
            <a:rect l="l" t="t" r="r" b="b"/>
            <a:pathLst>
              <a:path w="433704" h="160654">
                <a:moveTo>
                  <a:pt x="0" y="160515"/>
                </a:moveTo>
                <a:lnTo>
                  <a:pt x="433273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8600875" y="6445441"/>
            <a:ext cx="8255" cy="21590"/>
          </a:xfrm>
          <a:custGeom>
            <a:avLst/>
            <a:gdLst/>
            <a:ahLst/>
            <a:cxnLst/>
            <a:rect l="l" t="t" r="r" b="b"/>
            <a:pathLst>
              <a:path w="8254" h="21589">
                <a:moveTo>
                  <a:pt x="0" y="0"/>
                </a:moveTo>
                <a:lnTo>
                  <a:pt x="7937" y="21437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9034151" y="6284927"/>
            <a:ext cx="8255" cy="21590"/>
          </a:xfrm>
          <a:custGeom>
            <a:avLst/>
            <a:gdLst/>
            <a:ahLst/>
            <a:cxnLst/>
            <a:rect l="l" t="t" r="r" b="b"/>
            <a:pathLst>
              <a:path w="8254" h="21589">
                <a:moveTo>
                  <a:pt x="0" y="0"/>
                </a:moveTo>
                <a:lnTo>
                  <a:pt x="7937" y="21437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7631293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4" y="9848"/>
                </a:lnTo>
                <a:lnTo>
                  <a:pt x="741386" y="0"/>
                </a:lnTo>
                <a:lnTo>
                  <a:pt x="719464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4477808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5" h="1738629">
                <a:moveTo>
                  <a:pt x="768381" y="0"/>
                </a:moveTo>
                <a:lnTo>
                  <a:pt x="713689" y="13496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2" y="1303764"/>
                </a:lnTo>
                <a:lnTo>
                  <a:pt x="54708" y="1344380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93" y="1344368"/>
                </a:lnTo>
                <a:lnTo>
                  <a:pt x="1521113" y="1303762"/>
                </a:lnTo>
                <a:lnTo>
                  <a:pt x="1536763" y="1249651"/>
                </a:lnTo>
                <a:lnTo>
                  <a:pt x="1536763" y="488692"/>
                </a:lnTo>
                <a:lnTo>
                  <a:pt x="1521112" y="434586"/>
                </a:lnTo>
                <a:lnTo>
                  <a:pt x="1482077" y="393976"/>
                </a:lnTo>
                <a:lnTo>
                  <a:pt x="823074" y="13496"/>
                </a:lnTo>
                <a:lnTo>
                  <a:pt x="7683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4477808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5" h="1738629">
                <a:moveTo>
                  <a:pt x="1536763" y="1249651"/>
                </a:moveTo>
                <a:lnTo>
                  <a:pt x="1536763" y="488692"/>
                </a:lnTo>
                <a:lnTo>
                  <a:pt x="1532603" y="461239"/>
                </a:lnTo>
                <a:lnTo>
                  <a:pt x="1503775" y="411306"/>
                </a:lnTo>
                <a:lnTo>
                  <a:pt x="823074" y="13496"/>
                </a:lnTo>
                <a:lnTo>
                  <a:pt x="768381" y="0"/>
                </a:lnTo>
                <a:lnTo>
                  <a:pt x="739549" y="3374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1" y="1303762"/>
                </a:lnTo>
                <a:lnTo>
                  <a:pt x="54686" y="1344368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77" y="1344380"/>
                </a:lnTo>
                <a:lnTo>
                  <a:pt x="1521112" y="1303764"/>
                </a:lnTo>
                <a:lnTo>
                  <a:pt x="1536763" y="1249651"/>
                </a:lnTo>
                <a:close/>
              </a:path>
            </a:pathLst>
          </a:custGeom>
          <a:ln w="540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4504809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60" h="1684654">
                <a:moveTo>
                  <a:pt x="741386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3" y="9848"/>
                </a:lnTo>
                <a:lnTo>
                  <a:pt x="7413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4504816" y="6475288"/>
            <a:ext cx="1424176" cy="55491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4631014" y="6395437"/>
            <a:ext cx="845185" cy="62230"/>
          </a:xfrm>
          <a:custGeom>
            <a:avLst/>
            <a:gdLst/>
            <a:ahLst/>
            <a:cxnLst/>
            <a:rect l="l" t="t" r="r" b="b"/>
            <a:pathLst>
              <a:path w="845185" h="62229">
                <a:moveTo>
                  <a:pt x="0" y="0"/>
                </a:moveTo>
                <a:lnTo>
                  <a:pt x="844969" y="61607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4630183" y="6384040"/>
            <a:ext cx="1905" cy="22860"/>
          </a:xfrm>
          <a:custGeom>
            <a:avLst/>
            <a:gdLst/>
            <a:ahLst/>
            <a:cxnLst/>
            <a:rect l="l" t="t" r="r" b="b"/>
            <a:pathLst>
              <a:path w="1904" h="22860">
                <a:moveTo>
                  <a:pt x="831" y="-2540"/>
                </a:moveTo>
                <a:lnTo>
                  <a:pt x="831" y="25336"/>
                </a:lnTo>
              </a:path>
            </a:pathLst>
          </a:custGeom>
          <a:ln w="6743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/>
          <p:nvPr/>
        </p:nvSpPr>
        <p:spPr>
          <a:xfrm rot="20400000">
            <a:off x="5521987" y="6306502"/>
            <a:ext cx="320675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75" dirty="0">
                <a:solidFill>
                  <a:srgbClr val="154194"/>
                </a:solidFill>
                <a:latin typeface="Arial"/>
                <a:cs typeface="Arial"/>
              </a:rPr>
              <a:t>6600</a:t>
            </a:r>
            <a:r>
              <a:rPr sz="500" b="1" spc="-4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 rot="240000">
            <a:off x="4894491" y="6355968"/>
            <a:ext cx="320675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95"/>
              </a:lnSpc>
            </a:pPr>
            <a:r>
              <a:rPr sz="500" b="1" spc="75" dirty="0">
                <a:solidFill>
                  <a:srgbClr val="154194"/>
                </a:solidFill>
                <a:latin typeface="Arial"/>
                <a:cs typeface="Arial"/>
              </a:rPr>
              <a:t>2480</a:t>
            </a:r>
            <a:r>
              <a:rPr sz="500" b="1" spc="-4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5478359" y="6295644"/>
            <a:ext cx="433705" cy="160655"/>
          </a:xfrm>
          <a:custGeom>
            <a:avLst/>
            <a:gdLst/>
            <a:ahLst/>
            <a:cxnLst/>
            <a:rect l="l" t="t" r="r" b="b"/>
            <a:pathLst>
              <a:path w="433704" h="160654">
                <a:moveTo>
                  <a:pt x="0" y="160515"/>
                </a:moveTo>
                <a:lnTo>
                  <a:pt x="433273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5474389" y="6445441"/>
            <a:ext cx="8255" cy="21590"/>
          </a:xfrm>
          <a:custGeom>
            <a:avLst/>
            <a:gdLst/>
            <a:ahLst/>
            <a:cxnLst/>
            <a:rect l="l" t="t" r="r" b="b"/>
            <a:pathLst>
              <a:path w="8254" h="21589">
                <a:moveTo>
                  <a:pt x="0" y="0"/>
                </a:moveTo>
                <a:lnTo>
                  <a:pt x="7937" y="21437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5907664" y="6284927"/>
            <a:ext cx="8255" cy="21590"/>
          </a:xfrm>
          <a:custGeom>
            <a:avLst/>
            <a:gdLst/>
            <a:ahLst/>
            <a:cxnLst/>
            <a:rect l="l" t="t" r="r" b="b"/>
            <a:pathLst>
              <a:path w="8254" h="21589">
                <a:moveTo>
                  <a:pt x="0" y="0"/>
                </a:moveTo>
                <a:lnTo>
                  <a:pt x="7937" y="21437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4504809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60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3" y="9848"/>
                </a:lnTo>
                <a:lnTo>
                  <a:pt x="741386" y="0"/>
                </a:lnTo>
                <a:lnTo>
                  <a:pt x="719464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6042131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768381" y="0"/>
                </a:moveTo>
                <a:lnTo>
                  <a:pt x="713689" y="13496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2" y="1303764"/>
                </a:lnTo>
                <a:lnTo>
                  <a:pt x="54708" y="1344380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93" y="1344368"/>
                </a:lnTo>
                <a:lnTo>
                  <a:pt x="1521113" y="1303762"/>
                </a:lnTo>
                <a:lnTo>
                  <a:pt x="1536763" y="1249651"/>
                </a:lnTo>
                <a:lnTo>
                  <a:pt x="1536763" y="488692"/>
                </a:lnTo>
                <a:lnTo>
                  <a:pt x="1521112" y="434586"/>
                </a:lnTo>
                <a:lnTo>
                  <a:pt x="1482077" y="393976"/>
                </a:lnTo>
                <a:lnTo>
                  <a:pt x="823074" y="13496"/>
                </a:lnTo>
                <a:lnTo>
                  <a:pt x="7683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6042131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1536763" y="1249651"/>
                </a:moveTo>
                <a:lnTo>
                  <a:pt x="1536763" y="488692"/>
                </a:lnTo>
                <a:lnTo>
                  <a:pt x="1532603" y="461239"/>
                </a:lnTo>
                <a:lnTo>
                  <a:pt x="1503775" y="411306"/>
                </a:lnTo>
                <a:lnTo>
                  <a:pt x="823074" y="13496"/>
                </a:lnTo>
                <a:lnTo>
                  <a:pt x="768381" y="0"/>
                </a:lnTo>
                <a:lnTo>
                  <a:pt x="739549" y="3374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1" y="1303762"/>
                </a:lnTo>
                <a:lnTo>
                  <a:pt x="54686" y="1344368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77" y="1344380"/>
                </a:lnTo>
                <a:lnTo>
                  <a:pt x="1521112" y="1303764"/>
                </a:lnTo>
                <a:lnTo>
                  <a:pt x="1536763" y="1249651"/>
                </a:lnTo>
                <a:close/>
              </a:path>
            </a:pathLst>
          </a:custGeom>
          <a:ln w="540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6069133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741381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1" y="1684286"/>
                </a:lnTo>
                <a:lnTo>
                  <a:pt x="763300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3" y="9848"/>
                </a:lnTo>
                <a:lnTo>
                  <a:pt x="7413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6069139" y="6475288"/>
            <a:ext cx="1424176" cy="55491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6195338" y="6395437"/>
            <a:ext cx="845185" cy="62230"/>
          </a:xfrm>
          <a:custGeom>
            <a:avLst/>
            <a:gdLst/>
            <a:ahLst/>
            <a:cxnLst/>
            <a:rect l="l" t="t" r="r" b="b"/>
            <a:pathLst>
              <a:path w="845184" h="62229">
                <a:moveTo>
                  <a:pt x="0" y="0"/>
                </a:moveTo>
                <a:lnTo>
                  <a:pt x="844969" y="61607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6194506" y="6384040"/>
            <a:ext cx="1905" cy="22860"/>
          </a:xfrm>
          <a:custGeom>
            <a:avLst/>
            <a:gdLst/>
            <a:ahLst/>
            <a:cxnLst/>
            <a:rect l="l" t="t" r="r" b="b"/>
            <a:pathLst>
              <a:path w="1904" h="22860">
                <a:moveTo>
                  <a:pt x="831" y="-2540"/>
                </a:moveTo>
                <a:lnTo>
                  <a:pt x="831" y="25336"/>
                </a:lnTo>
              </a:path>
            </a:pathLst>
          </a:custGeom>
          <a:ln w="6743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 txBox="1"/>
          <p:nvPr/>
        </p:nvSpPr>
        <p:spPr>
          <a:xfrm rot="20400000">
            <a:off x="7087105" y="6306504"/>
            <a:ext cx="318807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7400</a:t>
            </a:r>
            <a:r>
              <a:rPr sz="500" b="1" spc="-4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 rot="240000">
            <a:off x="6458814" y="6355968"/>
            <a:ext cx="320675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95"/>
              </a:lnSpc>
            </a:pPr>
            <a:r>
              <a:rPr sz="500" b="1" spc="75" dirty="0">
                <a:solidFill>
                  <a:srgbClr val="154194"/>
                </a:solidFill>
                <a:latin typeface="Arial"/>
                <a:cs typeface="Arial"/>
              </a:rPr>
              <a:t>2480</a:t>
            </a:r>
            <a:r>
              <a:rPr sz="500" b="1" spc="-4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7042681" y="6295644"/>
            <a:ext cx="433705" cy="160655"/>
          </a:xfrm>
          <a:custGeom>
            <a:avLst/>
            <a:gdLst/>
            <a:ahLst/>
            <a:cxnLst/>
            <a:rect l="l" t="t" r="r" b="b"/>
            <a:pathLst>
              <a:path w="433704" h="160654">
                <a:moveTo>
                  <a:pt x="0" y="160515"/>
                </a:moveTo>
                <a:lnTo>
                  <a:pt x="433273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7038712" y="6445441"/>
            <a:ext cx="8255" cy="21590"/>
          </a:xfrm>
          <a:custGeom>
            <a:avLst/>
            <a:gdLst/>
            <a:ahLst/>
            <a:cxnLst/>
            <a:rect l="l" t="t" r="r" b="b"/>
            <a:pathLst>
              <a:path w="8254" h="21589">
                <a:moveTo>
                  <a:pt x="0" y="0"/>
                </a:moveTo>
                <a:lnTo>
                  <a:pt x="7937" y="21437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7471988" y="6284927"/>
            <a:ext cx="8255" cy="21590"/>
          </a:xfrm>
          <a:custGeom>
            <a:avLst/>
            <a:gdLst/>
            <a:ahLst/>
            <a:cxnLst/>
            <a:rect l="l" t="t" r="r" b="b"/>
            <a:pathLst>
              <a:path w="8254" h="21589">
                <a:moveTo>
                  <a:pt x="0" y="0"/>
                </a:moveTo>
                <a:lnTo>
                  <a:pt x="7937" y="21437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6069133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3" y="9848"/>
                </a:lnTo>
                <a:lnTo>
                  <a:pt x="741381" y="0"/>
                </a:lnTo>
                <a:lnTo>
                  <a:pt x="719462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1" y="1684286"/>
                </a:lnTo>
                <a:lnTo>
                  <a:pt x="763300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2915645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5" h="1738629">
                <a:moveTo>
                  <a:pt x="768381" y="0"/>
                </a:moveTo>
                <a:lnTo>
                  <a:pt x="713689" y="13496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2" y="1303764"/>
                </a:lnTo>
                <a:lnTo>
                  <a:pt x="54708" y="1344380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93" y="1344368"/>
                </a:lnTo>
                <a:lnTo>
                  <a:pt x="1521113" y="1303762"/>
                </a:lnTo>
                <a:lnTo>
                  <a:pt x="1536763" y="1249651"/>
                </a:lnTo>
                <a:lnTo>
                  <a:pt x="1536763" y="488692"/>
                </a:lnTo>
                <a:lnTo>
                  <a:pt x="1521112" y="434586"/>
                </a:lnTo>
                <a:lnTo>
                  <a:pt x="1482077" y="393976"/>
                </a:lnTo>
                <a:lnTo>
                  <a:pt x="823074" y="13496"/>
                </a:lnTo>
                <a:lnTo>
                  <a:pt x="7683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2915645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5" h="1738629">
                <a:moveTo>
                  <a:pt x="1536763" y="1249651"/>
                </a:moveTo>
                <a:lnTo>
                  <a:pt x="1536763" y="488692"/>
                </a:lnTo>
                <a:lnTo>
                  <a:pt x="1532603" y="461239"/>
                </a:lnTo>
                <a:lnTo>
                  <a:pt x="1503775" y="411306"/>
                </a:lnTo>
                <a:lnTo>
                  <a:pt x="823074" y="13496"/>
                </a:lnTo>
                <a:lnTo>
                  <a:pt x="768381" y="0"/>
                </a:lnTo>
                <a:lnTo>
                  <a:pt x="739549" y="3374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1" y="1303762"/>
                </a:lnTo>
                <a:lnTo>
                  <a:pt x="54686" y="1344368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77" y="1344380"/>
                </a:lnTo>
                <a:lnTo>
                  <a:pt x="1521112" y="1303764"/>
                </a:lnTo>
                <a:lnTo>
                  <a:pt x="1536763" y="1249651"/>
                </a:lnTo>
                <a:close/>
              </a:path>
            </a:pathLst>
          </a:custGeom>
          <a:ln w="540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2942645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60" h="1684654">
                <a:moveTo>
                  <a:pt x="741386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3" y="9848"/>
                </a:lnTo>
                <a:lnTo>
                  <a:pt x="7413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2942640" y="6475288"/>
            <a:ext cx="1424189" cy="55491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3068850" y="6395437"/>
            <a:ext cx="845185" cy="62230"/>
          </a:xfrm>
          <a:custGeom>
            <a:avLst/>
            <a:gdLst/>
            <a:ahLst/>
            <a:cxnLst/>
            <a:rect l="l" t="t" r="r" b="b"/>
            <a:pathLst>
              <a:path w="845185" h="62229">
                <a:moveTo>
                  <a:pt x="0" y="0"/>
                </a:moveTo>
                <a:lnTo>
                  <a:pt x="844969" y="61607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3068020" y="6384040"/>
            <a:ext cx="1905" cy="22860"/>
          </a:xfrm>
          <a:custGeom>
            <a:avLst/>
            <a:gdLst/>
            <a:ahLst/>
            <a:cxnLst/>
            <a:rect l="l" t="t" r="r" b="b"/>
            <a:pathLst>
              <a:path w="1905" h="22860">
                <a:moveTo>
                  <a:pt x="831" y="-2540"/>
                </a:moveTo>
                <a:lnTo>
                  <a:pt x="831" y="25336"/>
                </a:lnTo>
              </a:path>
            </a:pathLst>
          </a:custGeom>
          <a:ln w="6743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 txBox="1"/>
          <p:nvPr/>
        </p:nvSpPr>
        <p:spPr>
          <a:xfrm rot="20400000">
            <a:off x="3961358" y="6306499"/>
            <a:ext cx="317563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6100</a:t>
            </a:r>
            <a:r>
              <a:rPr sz="500" b="1" spc="-5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79" name="object 79"/>
          <p:cNvSpPr txBox="1"/>
          <p:nvPr/>
        </p:nvSpPr>
        <p:spPr>
          <a:xfrm rot="240000">
            <a:off x="3332328" y="6355968"/>
            <a:ext cx="320675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95"/>
              </a:lnSpc>
            </a:pPr>
            <a:r>
              <a:rPr sz="500" b="1" spc="75" dirty="0">
                <a:solidFill>
                  <a:srgbClr val="154194"/>
                </a:solidFill>
                <a:latin typeface="Arial"/>
                <a:cs typeface="Arial"/>
              </a:rPr>
              <a:t>2480</a:t>
            </a:r>
            <a:r>
              <a:rPr sz="500" b="1" spc="-4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3916196" y="6295644"/>
            <a:ext cx="433705" cy="160655"/>
          </a:xfrm>
          <a:custGeom>
            <a:avLst/>
            <a:gdLst/>
            <a:ahLst/>
            <a:cxnLst/>
            <a:rect l="l" t="t" r="r" b="b"/>
            <a:pathLst>
              <a:path w="433704" h="160654">
                <a:moveTo>
                  <a:pt x="0" y="160515"/>
                </a:moveTo>
                <a:lnTo>
                  <a:pt x="433273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3912225" y="6445441"/>
            <a:ext cx="8255" cy="21590"/>
          </a:xfrm>
          <a:custGeom>
            <a:avLst/>
            <a:gdLst/>
            <a:ahLst/>
            <a:cxnLst/>
            <a:rect l="l" t="t" r="r" b="b"/>
            <a:pathLst>
              <a:path w="8254" h="21589">
                <a:moveTo>
                  <a:pt x="0" y="0"/>
                </a:moveTo>
                <a:lnTo>
                  <a:pt x="7937" y="21437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4345500" y="6284927"/>
            <a:ext cx="8255" cy="21590"/>
          </a:xfrm>
          <a:custGeom>
            <a:avLst/>
            <a:gdLst/>
            <a:ahLst/>
            <a:cxnLst/>
            <a:rect l="l" t="t" r="r" b="b"/>
            <a:pathLst>
              <a:path w="8254" h="21589">
                <a:moveTo>
                  <a:pt x="0" y="0"/>
                </a:moveTo>
                <a:lnTo>
                  <a:pt x="7937" y="21437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2942645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60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3" y="9848"/>
                </a:lnTo>
                <a:lnTo>
                  <a:pt x="741386" y="0"/>
                </a:lnTo>
                <a:lnTo>
                  <a:pt x="719464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369025" y="6294988"/>
            <a:ext cx="902335" cy="1019810"/>
          </a:xfrm>
          <a:custGeom>
            <a:avLst/>
            <a:gdLst/>
            <a:ahLst/>
            <a:cxnLst/>
            <a:rect l="l" t="t" r="r" b="b"/>
            <a:pathLst>
              <a:path w="902335" h="1019809">
                <a:moveTo>
                  <a:pt x="451053" y="0"/>
                </a:moveTo>
                <a:lnTo>
                  <a:pt x="33528" y="229981"/>
                </a:lnTo>
                <a:lnTo>
                  <a:pt x="2550" y="271213"/>
                </a:lnTo>
                <a:lnTo>
                  <a:pt x="0" y="288045"/>
                </a:lnTo>
                <a:lnTo>
                  <a:pt x="0" y="731453"/>
                </a:lnTo>
                <a:lnTo>
                  <a:pt x="20225" y="778893"/>
                </a:lnTo>
                <a:lnTo>
                  <a:pt x="417525" y="1011221"/>
                </a:lnTo>
                <a:lnTo>
                  <a:pt x="451053" y="1019498"/>
                </a:lnTo>
                <a:lnTo>
                  <a:pt x="468728" y="1017429"/>
                </a:lnTo>
                <a:lnTo>
                  <a:pt x="868578" y="789517"/>
                </a:lnTo>
                <a:lnTo>
                  <a:pt x="899555" y="748285"/>
                </a:lnTo>
                <a:lnTo>
                  <a:pt x="902106" y="731453"/>
                </a:lnTo>
                <a:lnTo>
                  <a:pt x="902106" y="288045"/>
                </a:lnTo>
                <a:lnTo>
                  <a:pt x="881880" y="240605"/>
                </a:lnTo>
                <a:lnTo>
                  <a:pt x="484581" y="8277"/>
                </a:lnTo>
                <a:lnTo>
                  <a:pt x="451053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 txBox="1"/>
          <p:nvPr/>
        </p:nvSpPr>
        <p:spPr>
          <a:xfrm>
            <a:off x="456130" y="6465203"/>
            <a:ext cx="718185" cy="67916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065" marR="5080" indent="-12700" algn="ctr">
              <a:lnSpc>
                <a:spcPts val="980"/>
              </a:lnSpc>
              <a:spcBef>
                <a:spcPts val="290"/>
              </a:spcBef>
            </a:pPr>
            <a:r>
              <a:rPr lang="pl-PL" sz="1000" dirty="0">
                <a:solidFill>
                  <a:schemeClr val="bg1"/>
                </a:solidFill>
              </a:rPr>
              <a:t>Długość przyczepy można dostosować do   potrzeb</a:t>
            </a:r>
            <a:endParaRPr sz="95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369025" y="6294988"/>
            <a:ext cx="902335" cy="1019810"/>
          </a:xfrm>
          <a:custGeom>
            <a:avLst/>
            <a:gdLst/>
            <a:ahLst/>
            <a:cxnLst/>
            <a:rect l="l" t="t" r="r" b="b"/>
            <a:pathLst>
              <a:path w="902335" h="1019809">
                <a:moveTo>
                  <a:pt x="902106" y="731453"/>
                </a:moveTo>
                <a:lnTo>
                  <a:pt x="902106" y="288045"/>
                </a:lnTo>
                <a:lnTo>
                  <a:pt x="899555" y="271213"/>
                </a:lnTo>
                <a:lnTo>
                  <a:pt x="868578" y="229981"/>
                </a:lnTo>
                <a:lnTo>
                  <a:pt x="484581" y="8277"/>
                </a:lnTo>
                <a:lnTo>
                  <a:pt x="451053" y="0"/>
                </a:lnTo>
                <a:lnTo>
                  <a:pt x="433378" y="2069"/>
                </a:lnTo>
                <a:lnTo>
                  <a:pt x="33528" y="229981"/>
                </a:lnTo>
                <a:lnTo>
                  <a:pt x="2550" y="271213"/>
                </a:lnTo>
                <a:lnTo>
                  <a:pt x="0" y="288045"/>
                </a:lnTo>
                <a:lnTo>
                  <a:pt x="0" y="731453"/>
                </a:lnTo>
                <a:lnTo>
                  <a:pt x="20225" y="778893"/>
                </a:lnTo>
                <a:lnTo>
                  <a:pt x="417525" y="1011221"/>
                </a:lnTo>
                <a:lnTo>
                  <a:pt x="451053" y="1019498"/>
                </a:lnTo>
                <a:lnTo>
                  <a:pt x="468728" y="1017429"/>
                </a:lnTo>
                <a:lnTo>
                  <a:pt x="868578" y="789517"/>
                </a:lnTo>
                <a:lnTo>
                  <a:pt x="899555" y="748285"/>
                </a:lnTo>
                <a:lnTo>
                  <a:pt x="902106" y="731453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504000" y="1443623"/>
            <a:ext cx="1341120" cy="0"/>
          </a:xfrm>
          <a:custGeom>
            <a:avLst/>
            <a:gdLst/>
            <a:ahLst/>
            <a:cxnLst/>
            <a:rect l="l" t="t" r="r" b="b"/>
            <a:pathLst>
              <a:path w="1341120">
                <a:moveTo>
                  <a:pt x="0" y="0"/>
                </a:moveTo>
                <a:lnTo>
                  <a:pt x="1340535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504000" y="4593761"/>
            <a:ext cx="1416685" cy="0"/>
          </a:xfrm>
          <a:custGeom>
            <a:avLst/>
            <a:gdLst/>
            <a:ahLst/>
            <a:cxnLst/>
            <a:rect l="l" t="t" r="r" b="b"/>
            <a:pathLst>
              <a:path w="1416685">
                <a:moveTo>
                  <a:pt x="0" y="0"/>
                </a:moveTo>
                <a:lnTo>
                  <a:pt x="1416075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 txBox="1"/>
          <p:nvPr/>
        </p:nvSpPr>
        <p:spPr>
          <a:xfrm>
            <a:off x="490903" y="1237223"/>
            <a:ext cx="3832860" cy="42857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000" b="1" spc="25" dirty="0">
                <a:solidFill>
                  <a:srgbClr val="1C1C1B"/>
                </a:solidFill>
                <a:latin typeface="Arial"/>
                <a:cs typeface="Arial"/>
              </a:rPr>
              <a:t>DANE TECHNICZNE</a:t>
            </a:r>
            <a:endParaRPr sz="1000" b="1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750" dirty="0">
              <a:latin typeface="Arial"/>
              <a:cs typeface="Arial"/>
            </a:endParaRPr>
          </a:p>
          <a:p>
            <a:pPr marL="156845" indent="-144780">
              <a:lnSpc>
                <a:spcPts val="930"/>
              </a:lnSpc>
              <a:buClr>
                <a:srgbClr val="154194"/>
              </a:buClr>
              <a:buFont typeface="Arial Black"/>
              <a:buChar char="■"/>
              <a:tabLst>
                <a:tab pos="157480" algn="l"/>
              </a:tabLst>
            </a:pPr>
            <a:r>
              <a:rPr lang="pl-PL" sz="800" dirty="0"/>
              <a:t>Przyczepa kategorii O3, masa całkowita do 10 000 kg</a:t>
            </a:r>
            <a:r>
              <a:rPr sz="800" spc="-60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endParaRPr sz="800" dirty="0">
              <a:latin typeface="Tahoma"/>
              <a:cs typeface="Tahoma"/>
            </a:endParaRPr>
          </a:p>
          <a:p>
            <a:pPr marL="156845" indent="-144780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7480" algn="l"/>
              </a:tabLst>
            </a:pPr>
            <a:r>
              <a:rPr lang="pl-PL" sz="800" dirty="0"/>
              <a:t>Jedna lub dwie osie z hamulcem pneumatycznym</a:t>
            </a:r>
            <a:endParaRPr sz="800" dirty="0">
              <a:latin typeface="Tahoma"/>
              <a:cs typeface="Tahoma"/>
            </a:endParaRPr>
          </a:p>
          <a:p>
            <a:pPr marL="156845" indent="-144780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7480" algn="l"/>
              </a:tabLst>
            </a:pPr>
            <a:r>
              <a:rPr lang="pl-PL" sz="800" dirty="0"/>
              <a:t>Solidna konstrukcja spawana, cynkowana ogniowo</a:t>
            </a:r>
            <a:r>
              <a:rPr sz="800" spc="-185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endParaRPr lang="pl-PL" sz="800" spc="-185" dirty="0">
              <a:solidFill>
                <a:srgbClr val="1C1C1B"/>
              </a:solidFill>
              <a:latin typeface="Tahoma"/>
              <a:cs typeface="Tahoma"/>
            </a:endParaRPr>
          </a:p>
          <a:p>
            <a:pPr marL="156845" indent="-144780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7480" algn="l"/>
              </a:tabLst>
            </a:pPr>
            <a:r>
              <a:rPr lang="pl-PL" sz="800" dirty="0"/>
              <a:t>Osie BPW z zawieszeniem pneumatycznym i hamulcami bębnowymi BPW (hamulce tarczowe za dopłatą)</a:t>
            </a:r>
            <a:r>
              <a:rPr sz="800" spc="25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endParaRPr lang="pl-PL" sz="800" spc="25" dirty="0">
              <a:solidFill>
                <a:srgbClr val="1C1C1B"/>
              </a:solidFill>
              <a:latin typeface="Tahoma"/>
              <a:cs typeface="Tahoma"/>
            </a:endParaRPr>
          </a:p>
          <a:p>
            <a:pPr marL="156845" indent="-144780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7480" algn="l"/>
              </a:tabLst>
            </a:pPr>
            <a:r>
              <a:rPr lang="pl-PL" sz="800" dirty="0"/>
              <a:t>Układ hamulcowy </a:t>
            </a:r>
            <a:r>
              <a:rPr lang="pl-PL" sz="800" dirty="0" err="1"/>
              <a:t>Wabco</a:t>
            </a:r>
            <a:r>
              <a:rPr lang="pl-PL" sz="800" dirty="0"/>
              <a:t> z ABS/EBS, cylindrem </a:t>
            </a:r>
            <a:r>
              <a:rPr lang="pl-PL" sz="800" dirty="0" err="1"/>
              <a:t>Tristop</a:t>
            </a:r>
            <a:r>
              <a:rPr lang="pl-PL" sz="800" dirty="0"/>
              <a:t> i jednostką sterującą</a:t>
            </a:r>
          </a:p>
          <a:p>
            <a:pPr marL="156845" indent="-144780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7480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Koła</a:t>
            </a:r>
            <a:endParaRPr sz="800" dirty="0">
              <a:latin typeface="Tahoma"/>
              <a:cs typeface="Tahoma"/>
            </a:endParaRPr>
          </a:p>
          <a:p>
            <a:pPr marL="300990" lvl="1" indent="-144780">
              <a:lnSpc>
                <a:spcPts val="894"/>
              </a:lnSpc>
              <a:buClr>
                <a:srgbClr val="FFED00"/>
              </a:buClr>
              <a:buFont typeface="Arial Black"/>
              <a:buChar char="■"/>
              <a:tabLst>
                <a:tab pos="301625" algn="l"/>
              </a:tabLst>
            </a:pPr>
            <a:r>
              <a:rPr lang="pl-PL" sz="800" spc="15" dirty="0">
                <a:solidFill>
                  <a:srgbClr val="1C1C1B"/>
                </a:solidFill>
                <a:latin typeface="Tahoma"/>
                <a:cs typeface="Tahoma"/>
              </a:rPr>
              <a:t>wykonanie</a:t>
            </a:r>
            <a:r>
              <a:rPr sz="800" spc="15" dirty="0">
                <a:solidFill>
                  <a:srgbClr val="1C1C1B"/>
                </a:solidFill>
                <a:latin typeface="Tahoma"/>
                <a:cs typeface="Tahoma"/>
              </a:rPr>
              <a:t> B1</a:t>
            </a:r>
            <a:r>
              <a:rPr sz="800" spc="-150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800" spc="-40" dirty="0">
                <a:solidFill>
                  <a:srgbClr val="1C1C1B"/>
                </a:solidFill>
                <a:latin typeface="Tahoma"/>
                <a:cs typeface="Tahoma"/>
              </a:rPr>
              <a:t>– </a:t>
            </a:r>
            <a:r>
              <a:rPr sz="800" spc="-65" dirty="0">
                <a:solidFill>
                  <a:srgbClr val="1C1C1B"/>
                </a:solidFill>
                <a:latin typeface="Tahoma"/>
                <a:cs typeface="Tahoma"/>
              </a:rPr>
              <a:t>17,5" </a:t>
            </a:r>
            <a:r>
              <a:rPr sz="800" spc="-40" dirty="0">
                <a:solidFill>
                  <a:srgbClr val="1C1C1B"/>
                </a:solidFill>
                <a:latin typeface="Tahoma"/>
                <a:cs typeface="Tahoma"/>
              </a:rPr>
              <a:t>– </a:t>
            </a: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koła bliźniacze</a:t>
            </a:r>
            <a:endParaRPr sz="800" dirty="0">
              <a:latin typeface="Tahoma"/>
              <a:cs typeface="Tahoma"/>
            </a:endParaRPr>
          </a:p>
          <a:p>
            <a:pPr marL="300990" lvl="1" indent="-144780">
              <a:lnSpc>
                <a:spcPts val="894"/>
              </a:lnSpc>
              <a:buClr>
                <a:srgbClr val="FFED00"/>
              </a:buClr>
              <a:buFont typeface="Arial Black"/>
              <a:buChar char="■"/>
              <a:tabLst>
                <a:tab pos="301625" algn="l"/>
              </a:tabLst>
            </a:pPr>
            <a:r>
              <a:rPr lang="pl-PL" sz="800" spc="15" dirty="0">
                <a:solidFill>
                  <a:srgbClr val="1C1C1B"/>
                </a:solidFill>
                <a:latin typeface="Tahoma"/>
                <a:cs typeface="Tahoma"/>
              </a:rPr>
              <a:t>wykonanie</a:t>
            </a:r>
            <a:r>
              <a:rPr sz="800" spc="15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800" spc="30" dirty="0">
                <a:solidFill>
                  <a:srgbClr val="1C1C1B"/>
                </a:solidFill>
                <a:latin typeface="Tahoma"/>
                <a:cs typeface="Tahoma"/>
              </a:rPr>
              <a:t>B2</a:t>
            </a:r>
            <a:r>
              <a:rPr sz="800" spc="-145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800" spc="-40" dirty="0">
                <a:solidFill>
                  <a:srgbClr val="1C1C1B"/>
                </a:solidFill>
                <a:latin typeface="Tahoma"/>
                <a:cs typeface="Tahoma"/>
              </a:rPr>
              <a:t>– </a:t>
            </a:r>
            <a:r>
              <a:rPr sz="800" spc="-65" dirty="0">
                <a:solidFill>
                  <a:srgbClr val="1C1C1B"/>
                </a:solidFill>
                <a:latin typeface="Tahoma"/>
                <a:cs typeface="Tahoma"/>
              </a:rPr>
              <a:t>17,5" </a:t>
            </a:r>
            <a:r>
              <a:rPr sz="800" spc="-40" dirty="0">
                <a:solidFill>
                  <a:srgbClr val="1C1C1B"/>
                </a:solidFill>
                <a:latin typeface="Tahoma"/>
                <a:cs typeface="Tahoma"/>
              </a:rPr>
              <a:t>– </a:t>
            </a:r>
            <a:r>
              <a:rPr lang="pl-PL" sz="800" spc="5" dirty="0">
                <a:solidFill>
                  <a:srgbClr val="1C1C1B"/>
                </a:solidFill>
                <a:latin typeface="Tahoma"/>
                <a:cs typeface="Tahoma"/>
              </a:rPr>
              <a:t>koła pojedyncze</a:t>
            </a:r>
            <a:endParaRPr sz="800" dirty="0">
              <a:latin typeface="Tahoma"/>
              <a:cs typeface="Tahoma"/>
            </a:endParaRPr>
          </a:p>
          <a:p>
            <a:pPr marL="156845" indent="-144780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7480" algn="l"/>
              </a:tabLst>
            </a:pPr>
            <a:r>
              <a:rPr lang="pl-PL" sz="800" dirty="0"/>
              <a:t>Hamulec pneumatyczny ręczny + hamulec awaryjny (przy rozłączaniu)</a:t>
            </a:r>
            <a:r>
              <a:rPr sz="800" spc="10" dirty="0">
                <a:solidFill>
                  <a:srgbClr val="1C1C1B"/>
                </a:solidFill>
                <a:latin typeface="Tahoma"/>
                <a:cs typeface="Tahoma"/>
              </a:rPr>
              <a:t>)</a:t>
            </a:r>
            <a:endParaRPr sz="800" dirty="0">
              <a:latin typeface="Tahoma"/>
              <a:cs typeface="Tahoma"/>
            </a:endParaRPr>
          </a:p>
          <a:p>
            <a:pPr marL="156845" marR="1217295" indent="-144145">
              <a:lnSpc>
                <a:spcPts val="900"/>
              </a:lnSpc>
              <a:spcBef>
                <a:spcPts val="50"/>
              </a:spcBef>
              <a:buClr>
                <a:srgbClr val="154194"/>
              </a:buClr>
              <a:buFont typeface="Arial Black"/>
              <a:buChar char="■"/>
              <a:tabLst>
                <a:tab pos="157480" algn="l"/>
              </a:tabLst>
            </a:pPr>
            <a:r>
              <a:rPr lang="pl-PL" sz="800" dirty="0"/>
              <a:t>Zmienne opuszczanie powierzchni ładunkowej do załadunku i rozładunku (standardowa wysokość załadunku podczas jazdy 950 mm)</a:t>
            </a:r>
            <a:r>
              <a:rPr sz="800" spc="-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endParaRPr lang="pl-PL" sz="800" spc="-5" dirty="0">
              <a:solidFill>
                <a:srgbClr val="1C1C1B"/>
              </a:solidFill>
              <a:latin typeface="Arial"/>
              <a:cs typeface="Arial"/>
            </a:endParaRPr>
          </a:p>
          <a:p>
            <a:pPr marL="156845" marR="1217295" indent="-144145">
              <a:lnSpc>
                <a:spcPts val="900"/>
              </a:lnSpc>
              <a:spcBef>
                <a:spcPts val="50"/>
              </a:spcBef>
              <a:buClr>
                <a:srgbClr val="154194"/>
              </a:buClr>
              <a:buFont typeface="Arial Black"/>
              <a:buChar char="■"/>
              <a:tabLst>
                <a:tab pos="157480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Oczko zaczepu</a:t>
            </a:r>
            <a:r>
              <a:rPr sz="800" spc="-60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1C1C1B"/>
                </a:solidFill>
                <a:latin typeface="Tahoma"/>
                <a:cs typeface="Tahoma"/>
              </a:rPr>
              <a:t>DIN</a:t>
            </a:r>
            <a:r>
              <a:rPr sz="800" spc="-55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800" spc="-30" dirty="0">
                <a:solidFill>
                  <a:srgbClr val="1C1C1B"/>
                </a:solidFill>
                <a:latin typeface="Tahoma"/>
                <a:cs typeface="Tahoma"/>
              </a:rPr>
              <a:t>40</a:t>
            </a:r>
            <a:r>
              <a:rPr sz="800" spc="-55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800" spc="-5" dirty="0">
                <a:solidFill>
                  <a:srgbClr val="1C1C1B"/>
                </a:solidFill>
                <a:latin typeface="Tahoma"/>
                <a:cs typeface="Tahoma"/>
              </a:rPr>
              <a:t>(alternat</a:t>
            </a:r>
            <a:r>
              <a:rPr lang="pl-PL" sz="800" spc="-5" dirty="0" err="1">
                <a:solidFill>
                  <a:srgbClr val="1C1C1B"/>
                </a:solidFill>
                <a:latin typeface="Tahoma"/>
                <a:cs typeface="Tahoma"/>
              </a:rPr>
              <a:t>ywnie</a:t>
            </a:r>
            <a:r>
              <a:rPr sz="800" spc="-55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1C1C1B"/>
                </a:solidFill>
                <a:latin typeface="Tahoma"/>
                <a:cs typeface="Tahoma"/>
              </a:rPr>
              <a:t>DIN</a:t>
            </a:r>
            <a:r>
              <a:rPr sz="800" spc="-55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800" spc="-35" dirty="0">
                <a:solidFill>
                  <a:srgbClr val="1C1C1B"/>
                </a:solidFill>
                <a:latin typeface="Tahoma"/>
                <a:cs typeface="Tahoma"/>
              </a:rPr>
              <a:t>50)</a:t>
            </a:r>
            <a:endParaRPr sz="800" dirty="0">
              <a:latin typeface="Tahoma"/>
              <a:cs typeface="Tahoma"/>
            </a:endParaRPr>
          </a:p>
          <a:p>
            <a:pPr marL="156845" indent="-144780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7480" algn="l"/>
              </a:tabLst>
            </a:pPr>
            <a:r>
              <a:rPr lang="pl-PL" sz="800" spc="20" dirty="0">
                <a:solidFill>
                  <a:srgbClr val="1C1C1B"/>
                </a:solidFill>
                <a:latin typeface="Tahoma"/>
                <a:cs typeface="Tahoma"/>
              </a:rPr>
              <a:t>Dyszel</a:t>
            </a:r>
            <a:endParaRPr sz="800" dirty="0">
              <a:latin typeface="Tahoma"/>
              <a:cs typeface="Tahoma"/>
            </a:endParaRPr>
          </a:p>
          <a:p>
            <a:pPr marL="300355" marR="343535" lvl="1" indent="-144145">
              <a:lnSpc>
                <a:spcPts val="900"/>
              </a:lnSpc>
              <a:spcBef>
                <a:spcPts val="45"/>
              </a:spcBef>
              <a:buClr>
                <a:srgbClr val="FFED00"/>
              </a:buClr>
              <a:buFont typeface="Arial Black"/>
              <a:buChar char="■"/>
              <a:tabLst>
                <a:tab pos="300990" algn="l"/>
              </a:tabLst>
            </a:pPr>
            <a:r>
              <a:rPr lang="pl-PL" sz="800" dirty="0"/>
              <a:t>Dyszel kątowy z rury kwadratowej - standardowa wysokość przyczepy przy montażu górnym 720 mm (montaż dolny - wg wymagań klienta)</a:t>
            </a:r>
            <a:r>
              <a:rPr sz="800" spc="5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endParaRPr lang="pl-PL" sz="800" spc="5" dirty="0">
              <a:solidFill>
                <a:srgbClr val="1C1C1B"/>
              </a:solidFill>
              <a:latin typeface="Tahoma"/>
              <a:cs typeface="Tahoma"/>
            </a:endParaRPr>
          </a:p>
          <a:p>
            <a:pPr marL="300355" marR="343535" lvl="1" indent="-144145">
              <a:lnSpc>
                <a:spcPts val="900"/>
              </a:lnSpc>
              <a:spcBef>
                <a:spcPts val="45"/>
              </a:spcBef>
              <a:buClr>
                <a:srgbClr val="FFED00"/>
              </a:buClr>
              <a:buFont typeface="Arial Black"/>
              <a:buChar char="■"/>
              <a:tabLst>
                <a:tab pos="300990" algn="l"/>
              </a:tabLst>
            </a:pPr>
            <a:r>
              <a:rPr lang="pl-PL" sz="800" dirty="0"/>
              <a:t>Podłoga wykonana z wysokiej jakości sklejki </a:t>
            </a:r>
            <a:r>
              <a:rPr lang="pl-PL" sz="800" dirty="0" err="1"/>
              <a:t>sitodrukowanej</a:t>
            </a:r>
            <a:r>
              <a:rPr lang="pl-PL" sz="800" dirty="0"/>
              <a:t> o grubości 21</a:t>
            </a:r>
          </a:p>
          <a:p>
            <a:pPr marL="300355" marR="343535" lvl="1" indent="-144145">
              <a:lnSpc>
                <a:spcPts val="900"/>
              </a:lnSpc>
              <a:spcBef>
                <a:spcPts val="45"/>
              </a:spcBef>
              <a:buClr>
                <a:srgbClr val="FFED00"/>
              </a:buClr>
              <a:buFont typeface="Arial Black"/>
              <a:buChar char="■"/>
              <a:tabLst>
                <a:tab pos="300990" algn="l"/>
              </a:tabLst>
            </a:pPr>
            <a:r>
              <a:rPr lang="pl-PL" sz="800" dirty="0"/>
              <a:t>Uszy mocujące w bocznych M- szynach </a:t>
            </a:r>
          </a:p>
          <a:p>
            <a:pPr marL="300355" marR="343535" lvl="1" indent="-144145">
              <a:lnSpc>
                <a:spcPts val="900"/>
              </a:lnSpc>
              <a:spcBef>
                <a:spcPts val="45"/>
              </a:spcBef>
              <a:buClr>
                <a:srgbClr val="FFED00"/>
              </a:buClr>
              <a:buFont typeface="Arial Black"/>
              <a:buChar char="■"/>
              <a:tabLst>
                <a:tab pos="300990" algn="l"/>
              </a:tabLst>
            </a:pPr>
            <a:r>
              <a:rPr lang="pl-PL" sz="800" dirty="0"/>
              <a:t>Oświetlenie LED 24 V </a:t>
            </a:r>
            <a:r>
              <a:rPr lang="pl-PL" sz="800" dirty="0" err="1"/>
              <a:t>Aspöck</a:t>
            </a:r>
            <a:r>
              <a:rPr lang="pl-PL" sz="800" dirty="0"/>
              <a:t> (</a:t>
            </a:r>
            <a:r>
              <a:rPr lang="pl-PL" sz="800" dirty="0" err="1"/>
              <a:t>Jokon</a:t>
            </a:r>
            <a:r>
              <a:rPr lang="pl-PL" sz="800" dirty="0"/>
              <a:t>, </a:t>
            </a:r>
            <a:r>
              <a:rPr lang="pl-PL" sz="800" dirty="0" err="1"/>
              <a:t>Fristom</a:t>
            </a:r>
            <a:r>
              <a:rPr lang="pl-PL" sz="800" dirty="0"/>
              <a:t>, </a:t>
            </a:r>
            <a:r>
              <a:rPr lang="pl-PL" sz="800" dirty="0" err="1"/>
              <a:t>Lucidity</a:t>
            </a:r>
            <a:r>
              <a:rPr lang="pl-PL" sz="800" dirty="0"/>
              <a:t>)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Zasilanie 24V opcjonalnie z dwoma wariantami przewodu przyłączeniowego:</a:t>
            </a:r>
            <a:endParaRPr sz="800" dirty="0">
              <a:latin typeface="Tahoma"/>
              <a:cs typeface="Tahoma"/>
            </a:endParaRPr>
          </a:p>
          <a:p>
            <a:pPr marL="300355" lvl="1" indent="-144780">
              <a:lnSpc>
                <a:spcPts val="894"/>
              </a:lnSpc>
              <a:buClr>
                <a:srgbClr val="FFED00"/>
              </a:buClr>
              <a:buFont typeface="Arial Black"/>
              <a:buChar char="■"/>
              <a:tabLst>
                <a:tab pos="300990" algn="l"/>
              </a:tabLst>
            </a:pPr>
            <a:r>
              <a:rPr sz="800" spc="-15" dirty="0">
                <a:solidFill>
                  <a:srgbClr val="1C1C1B"/>
                </a:solidFill>
                <a:latin typeface="Tahoma"/>
                <a:cs typeface="Tahoma"/>
              </a:rPr>
              <a:t>15-pol</a:t>
            </a:r>
            <a:endParaRPr sz="800" dirty="0">
              <a:latin typeface="Tahoma"/>
              <a:cs typeface="Tahoma"/>
            </a:endParaRPr>
          </a:p>
          <a:p>
            <a:pPr marL="300355" lvl="1" indent="-144780">
              <a:lnSpc>
                <a:spcPts val="894"/>
              </a:lnSpc>
              <a:buClr>
                <a:srgbClr val="FFED00"/>
              </a:buClr>
              <a:buFont typeface="Arial Black"/>
              <a:buChar char="■"/>
              <a:tabLst>
                <a:tab pos="300990" algn="l"/>
              </a:tabLst>
            </a:pPr>
            <a:r>
              <a:rPr sz="800" spc="5" dirty="0">
                <a:solidFill>
                  <a:srgbClr val="1C1C1B"/>
                </a:solidFill>
                <a:latin typeface="Tahoma"/>
                <a:cs typeface="Tahoma"/>
              </a:rPr>
              <a:t>2×</a:t>
            </a:r>
            <a:r>
              <a:rPr sz="800" spc="-60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800" spc="-15" dirty="0">
                <a:solidFill>
                  <a:srgbClr val="1C1C1B"/>
                </a:solidFill>
                <a:latin typeface="Tahoma"/>
                <a:cs typeface="Tahoma"/>
              </a:rPr>
              <a:t>7-pol</a:t>
            </a:r>
            <a:r>
              <a:rPr sz="800" spc="-55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lang="pl-PL" sz="800" dirty="0">
                <a:solidFill>
                  <a:srgbClr val="1C1C1B"/>
                </a:solidFill>
                <a:latin typeface="Tahoma"/>
                <a:cs typeface="Tahoma"/>
              </a:rPr>
              <a:t>wtyczka</a:t>
            </a:r>
            <a:r>
              <a:rPr sz="800" dirty="0">
                <a:solidFill>
                  <a:srgbClr val="1C1C1B"/>
                </a:solidFill>
                <a:latin typeface="Tahoma"/>
                <a:cs typeface="Tahoma"/>
              </a:rPr>
              <a:t>,</a:t>
            </a:r>
            <a:r>
              <a:rPr sz="800" spc="-55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800" spc="10" dirty="0" err="1">
                <a:solidFill>
                  <a:srgbClr val="1C1C1B"/>
                </a:solidFill>
                <a:latin typeface="Tahoma"/>
                <a:cs typeface="Tahoma"/>
              </a:rPr>
              <a:t>Elektroinstala</a:t>
            </a:r>
            <a:r>
              <a:rPr lang="pl-PL" sz="800" spc="10" dirty="0" err="1">
                <a:solidFill>
                  <a:srgbClr val="1C1C1B"/>
                </a:solidFill>
                <a:latin typeface="Tahoma"/>
                <a:cs typeface="Tahoma"/>
              </a:rPr>
              <a:t>cja</a:t>
            </a:r>
            <a:r>
              <a:rPr sz="800" spc="-55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800" spc="-40" dirty="0">
                <a:solidFill>
                  <a:srgbClr val="1C1C1B"/>
                </a:solidFill>
                <a:latin typeface="Tahoma"/>
                <a:cs typeface="Tahoma"/>
              </a:rPr>
              <a:t>24</a:t>
            </a:r>
            <a:r>
              <a:rPr sz="800" spc="-170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800" spc="25" dirty="0">
                <a:solidFill>
                  <a:srgbClr val="1C1C1B"/>
                </a:solidFill>
                <a:latin typeface="Tahoma"/>
                <a:cs typeface="Tahoma"/>
              </a:rPr>
              <a:t>V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Maksymalna prędkość 90 km/h dla kategorii O3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930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Maksymalna prędkość 80 km/h dla kategorii O4</a:t>
            </a:r>
            <a:endParaRPr sz="9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lang="pl-PL" sz="1100" b="1" dirty="0"/>
              <a:t>PODSTAWOWY WYKONANIE</a:t>
            </a:r>
            <a:endParaRPr sz="1100" b="1" dirty="0">
              <a:latin typeface="Arial"/>
              <a:cs typeface="Arial"/>
            </a:endParaRPr>
          </a:p>
          <a:p>
            <a:pPr marL="156845" indent="-144780">
              <a:lnSpc>
                <a:spcPts val="930"/>
              </a:lnSpc>
              <a:buClr>
                <a:srgbClr val="154194"/>
              </a:buClr>
              <a:buFont typeface="Arial Black"/>
              <a:buChar char="■"/>
              <a:tabLst>
                <a:tab pos="157480" algn="l"/>
              </a:tabLst>
            </a:pPr>
            <a:r>
              <a:rPr lang="pl-PL" sz="800" dirty="0"/>
              <a:t>Przednia stopa podporowa na dyszlu – składana</a:t>
            </a:r>
            <a:endParaRPr sz="800" dirty="0">
              <a:latin typeface="Tahoma"/>
              <a:cs typeface="Tahoma"/>
            </a:endParaRPr>
          </a:p>
          <a:p>
            <a:pPr marL="156845" indent="-144780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7480" algn="l"/>
              </a:tabLst>
            </a:pPr>
            <a:r>
              <a:rPr lang="pl-PL" sz="800" dirty="0"/>
              <a:t>2 tylne stopy podporowe na korby</a:t>
            </a:r>
            <a:endParaRPr sz="800" dirty="0">
              <a:latin typeface="Tahoma"/>
              <a:cs typeface="Tahoma"/>
            </a:endParaRPr>
          </a:p>
          <a:p>
            <a:pPr marL="156845" indent="-144780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7480" algn="l"/>
              </a:tabLst>
            </a:pPr>
            <a:r>
              <a:rPr lang="pl-PL" sz="800" dirty="0"/>
              <a:t>Zabezpieczenie przed najechaniem</a:t>
            </a:r>
            <a:endParaRPr sz="800" dirty="0">
              <a:latin typeface="Tahoma"/>
              <a:cs typeface="Tahoma"/>
            </a:endParaRPr>
          </a:p>
          <a:p>
            <a:pPr marL="156845" indent="-144780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7480" algn="l"/>
              </a:tabLst>
            </a:pPr>
            <a:r>
              <a:rPr lang="pl-PL" sz="800" dirty="0"/>
              <a:t>Instalacja elektryczna 24 V</a:t>
            </a:r>
            <a:endParaRPr sz="800" dirty="0">
              <a:latin typeface="Tahoma"/>
              <a:cs typeface="Tahoma"/>
            </a:endParaRPr>
          </a:p>
          <a:p>
            <a:pPr marL="156845" indent="-144780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7480" algn="l"/>
              </a:tabLst>
            </a:pPr>
            <a:r>
              <a:rPr lang="pl-PL" sz="800" dirty="0"/>
              <a:t>Koło zapasowe z uchwytem pod przestrzenią ładunkową (urządzenie opuszczające za pomocą korby i liny)</a:t>
            </a:r>
            <a:endParaRPr sz="800" dirty="0">
              <a:latin typeface="Arial"/>
              <a:cs typeface="Arial"/>
            </a:endParaRPr>
          </a:p>
          <a:p>
            <a:pPr marL="156845" indent="-144780">
              <a:lnSpc>
                <a:spcPts val="930"/>
              </a:lnSpc>
              <a:buClr>
                <a:srgbClr val="154194"/>
              </a:buClr>
              <a:buFont typeface="Arial Black"/>
              <a:buChar char="■"/>
              <a:tabLst>
                <a:tab pos="157480" algn="l"/>
              </a:tabLst>
            </a:pPr>
            <a:r>
              <a:rPr sz="800" spc="-30" dirty="0">
                <a:solidFill>
                  <a:srgbClr val="1C1C1B"/>
                </a:solidFill>
                <a:latin typeface="Tahoma"/>
                <a:cs typeface="Tahoma"/>
              </a:rPr>
              <a:t>2 </a:t>
            </a: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Kliny ze stali</a:t>
            </a:r>
            <a:endParaRPr sz="800" dirty="0">
              <a:latin typeface="Tahoma"/>
              <a:cs typeface="Tahoma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8009227" y="275454"/>
            <a:ext cx="1351280" cy="1128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650" spc="20" dirty="0">
                <a:solidFill>
                  <a:srgbClr val="1C1C1B"/>
                </a:solidFill>
                <a:latin typeface="Arial"/>
                <a:cs typeface="Arial"/>
              </a:rPr>
              <a:t>PRZYCZEPA</a:t>
            </a:r>
            <a:r>
              <a:rPr sz="650" spc="2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650" spc="-5" dirty="0">
                <a:solidFill>
                  <a:srgbClr val="1C1C1B"/>
                </a:solidFill>
                <a:latin typeface="Arial"/>
                <a:cs typeface="Arial"/>
              </a:rPr>
              <a:t>KATEGORI</a:t>
            </a:r>
            <a:r>
              <a:rPr lang="pl-PL" sz="650" spc="-5" dirty="0">
                <a:solidFill>
                  <a:srgbClr val="1C1C1B"/>
                </a:solidFill>
                <a:latin typeface="Arial"/>
                <a:cs typeface="Arial"/>
              </a:rPr>
              <a:t>I</a:t>
            </a:r>
            <a:r>
              <a:rPr sz="650" spc="-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650" spc="35" dirty="0">
                <a:solidFill>
                  <a:srgbClr val="1C1C1B"/>
                </a:solidFill>
                <a:latin typeface="Arial"/>
                <a:cs typeface="Arial"/>
              </a:rPr>
              <a:t>O3,</a:t>
            </a:r>
            <a:r>
              <a:rPr sz="650" spc="4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650" spc="35" dirty="0">
                <a:solidFill>
                  <a:srgbClr val="1C1C1B"/>
                </a:solidFill>
                <a:latin typeface="Arial"/>
                <a:cs typeface="Arial"/>
              </a:rPr>
              <a:t>O4</a:t>
            </a:r>
            <a:endParaRPr sz="650" dirty="0">
              <a:latin typeface="Arial"/>
              <a:cs typeface="Arial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4280205" y="470879"/>
            <a:ext cx="5080209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400" b="1" dirty="0">
                <a:solidFill>
                  <a:schemeClr val="bg1">
                    <a:lumMod val="75000"/>
                  </a:schemeClr>
                </a:solidFill>
              </a:rPr>
              <a:t>PRZYCZEPY CIĘŻAROWE, NA KTÓRE MOŻNA ZAŁADOWAĆ WSZYSTKO</a:t>
            </a:r>
            <a:endParaRPr sz="1400" b="1" dirty="0">
              <a:solidFill>
                <a:schemeClr val="bg1">
                  <a:lumMod val="75000"/>
                </a:schemeClr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1999" y="7295453"/>
            <a:ext cx="9442450" cy="0"/>
          </a:xfrm>
          <a:custGeom>
            <a:avLst/>
            <a:gdLst/>
            <a:ahLst/>
            <a:cxnLst/>
            <a:rect l="l" t="t" r="r" b="b"/>
            <a:pathLst>
              <a:path w="9442450">
                <a:moveTo>
                  <a:pt x="0" y="0"/>
                </a:moveTo>
                <a:lnTo>
                  <a:pt x="9442069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13865" y="444854"/>
            <a:ext cx="8746490" cy="0"/>
          </a:xfrm>
          <a:custGeom>
            <a:avLst/>
            <a:gdLst/>
            <a:ahLst/>
            <a:cxnLst/>
            <a:rect l="l" t="t" r="r" b="b"/>
            <a:pathLst>
              <a:path w="8746490">
                <a:moveTo>
                  <a:pt x="0" y="0"/>
                </a:moveTo>
                <a:lnTo>
                  <a:pt x="8746130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563188" y="121613"/>
            <a:ext cx="812799" cy="6095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942472" y="7145018"/>
            <a:ext cx="576580" cy="415290"/>
          </a:xfrm>
          <a:custGeom>
            <a:avLst/>
            <a:gdLst/>
            <a:ahLst/>
            <a:cxnLst/>
            <a:rect l="l" t="t" r="r" b="b"/>
            <a:pathLst>
              <a:path w="576579" h="415290">
                <a:moveTo>
                  <a:pt x="287997" y="0"/>
                </a:moveTo>
                <a:lnTo>
                  <a:pt x="15989" y="151631"/>
                </a:lnTo>
                <a:lnTo>
                  <a:pt x="0" y="179343"/>
                </a:lnTo>
                <a:lnTo>
                  <a:pt x="0" y="414986"/>
                </a:lnTo>
                <a:lnTo>
                  <a:pt x="575995" y="414986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0118505" y="7237969"/>
            <a:ext cx="224154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70" dirty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55379" y="279499"/>
            <a:ext cx="76962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spc="125" dirty="0">
                <a:solidFill>
                  <a:srgbClr val="1C1C1B"/>
                </a:solidFill>
                <a:latin typeface="Arial"/>
                <a:cs typeface="Arial"/>
              </a:rPr>
              <a:t>NP</a:t>
            </a:r>
            <a:endParaRPr sz="40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9942472" y="5812492"/>
            <a:ext cx="576580" cy="654685"/>
          </a:xfrm>
          <a:custGeom>
            <a:avLst/>
            <a:gdLst/>
            <a:ahLst/>
            <a:cxnLst/>
            <a:rect l="l" t="t" r="r" b="b"/>
            <a:pathLst>
              <a:path w="576579" h="654685">
                <a:moveTo>
                  <a:pt x="287997" y="0"/>
                </a:moveTo>
                <a:lnTo>
                  <a:pt x="16002" y="151631"/>
                </a:lnTo>
                <a:lnTo>
                  <a:pt x="0" y="179343"/>
                </a:lnTo>
                <a:lnTo>
                  <a:pt x="0" y="474948"/>
                </a:lnTo>
                <a:lnTo>
                  <a:pt x="271995" y="650462"/>
                </a:lnTo>
                <a:lnTo>
                  <a:pt x="287997" y="654291"/>
                </a:lnTo>
                <a:lnTo>
                  <a:pt x="296513" y="653334"/>
                </a:lnTo>
                <a:lnTo>
                  <a:pt x="559993" y="502659"/>
                </a:lnTo>
                <a:lnTo>
                  <a:pt x="575995" y="474948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060820" y="5969996"/>
            <a:ext cx="339725" cy="339725"/>
          </a:xfrm>
          <a:custGeom>
            <a:avLst/>
            <a:gdLst/>
            <a:ahLst/>
            <a:cxnLst/>
            <a:rect l="l" t="t" r="r" b="b"/>
            <a:pathLst>
              <a:path w="339725" h="339725">
                <a:moveTo>
                  <a:pt x="169646" y="339305"/>
                </a:moveTo>
                <a:lnTo>
                  <a:pt x="214747" y="333245"/>
                </a:lnTo>
                <a:lnTo>
                  <a:pt x="255273" y="316142"/>
                </a:lnTo>
                <a:lnTo>
                  <a:pt x="289607" y="289615"/>
                </a:lnTo>
                <a:lnTo>
                  <a:pt x="316133" y="255280"/>
                </a:lnTo>
                <a:lnTo>
                  <a:pt x="333233" y="214756"/>
                </a:lnTo>
                <a:lnTo>
                  <a:pt x="339293" y="169659"/>
                </a:lnTo>
                <a:lnTo>
                  <a:pt x="333233" y="124557"/>
                </a:lnTo>
                <a:lnTo>
                  <a:pt x="316133" y="84028"/>
                </a:lnTo>
                <a:lnTo>
                  <a:pt x="289607" y="49691"/>
                </a:lnTo>
                <a:lnTo>
                  <a:pt x="255273" y="23163"/>
                </a:lnTo>
                <a:lnTo>
                  <a:pt x="214747" y="6060"/>
                </a:lnTo>
                <a:lnTo>
                  <a:pt x="169646" y="0"/>
                </a:lnTo>
                <a:lnTo>
                  <a:pt x="124545" y="6060"/>
                </a:lnTo>
                <a:lnTo>
                  <a:pt x="84019" y="23163"/>
                </a:lnTo>
                <a:lnTo>
                  <a:pt x="49685" y="49691"/>
                </a:lnTo>
                <a:lnTo>
                  <a:pt x="23160" y="84028"/>
                </a:lnTo>
                <a:lnTo>
                  <a:pt x="6059" y="124557"/>
                </a:lnTo>
                <a:lnTo>
                  <a:pt x="0" y="169659"/>
                </a:lnTo>
                <a:lnTo>
                  <a:pt x="6059" y="214756"/>
                </a:lnTo>
                <a:lnTo>
                  <a:pt x="23160" y="255280"/>
                </a:lnTo>
                <a:lnTo>
                  <a:pt x="49685" y="289615"/>
                </a:lnTo>
                <a:lnTo>
                  <a:pt x="84019" y="316142"/>
                </a:lnTo>
                <a:lnTo>
                  <a:pt x="124545" y="333245"/>
                </a:lnTo>
                <a:lnTo>
                  <a:pt x="169646" y="339305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0083648" y="5958367"/>
            <a:ext cx="298450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spc="-235" dirty="0">
                <a:solidFill>
                  <a:srgbClr val="FFFFFF"/>
                </a:solidFill>
                <a:latin typeface="Arial Narrow"/>
                <a:cs typeface="Arial Narrow"/>
              </a:rPr>
              <a:t>1</a:t>
            </a:r>
            <a:r>
              <a:rPr sz="1950" spc="-229" dirty="0">
                <a:solidFill>
                  <a:srgbClr val="FFFFFF"/>
                </a:solidFill>
                <a:latin typeface="Arial Narrow"/>
                <a:cs typeface="Arial Narrow"/>
              </a:rPr>
              <a:t>3</a:t>
            </a:r>
            <a:r>
              <a:rPr sz="1950" spc="-75" dirty="0">
                <a:solidFill>
                  <a:srgbClr val="FFFFFF"/>
                </a:solidFill>
                <a:latin typeface="Arial Narrow"/>
                <a:cs typeface="Arial Narrow"/>
              </a:rPr>
              <a:t>0</a:t>
            </a:r>
            <a:endParaRPr sz="1950">
              <a:latin typeface="Arial Narrow"/>
              <a:cs typeface="Arial Narrow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182483" y="6196111"/>
            <a:ext cx="100330" cy="109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0" spc="-15" dirty="0">
                <a:solidFill>
                  <a:srgbClr val="FFFFFF"/>
                </a:solidFill>
                <a:latin typeface="Arial Narrow"/>
                <a:cs typeface="Arial Narrow"/>
              </a:rPr>
              <a:t>km</a:t>
            </a:r>
            <a:endParaRPr sz="550">
              <a:latin typeface="Arial Narrow"/>
              <a:cs typeface="Arial Narrow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784390" y="1595615"/>
            <a:ext cx="3824743" cy="15707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57983" y="1329550"/>
            <a:ext cx="7011153" cy="24102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850202" y="4834412"/>
            <a:ext cx="1461147" cy="9966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235608" y="5010664"/>
            <a:ext cx="418465" cy="35560"/>
          </a:xfrm>
          <a:custGeom>
            <a:avLst/>
            <a:gdLst/>
            <a:ahLst/>
            <a:cxnLst/>
            <a:rect l="l" t="t" r="r" b="b"/>
            <a:pathLst>
              <a:path w="418465" h="35560">
                <a:moveTo>
                  <a:pt x="0" y="35191"/>
                </a:moveTo>
                <a:lnTo>
                  <a:pt x="418363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234651" y="5034466"/>
            <a:ext cx="2540" cy="22860"/>
          </a:xfrm>
          <a:custGeom>
            <a:avLst/>
            <a:gdLst/>
            <a:ahLst/>
            <a:cxnLst/>
            <a:rect l="l" t="t" r="r" b="b"/>
            <a:pathLst>
              <a:path w="2540" h="22860">
                <a:moveTo>
                  <a:pt x="958" y="-2539"/>
                </a:moveTo>
                <a:lnTo>
                  <a:pt x="958" y="25323"/>
                </a:lnTo>
              </a:path>
            </a:pathLst>
          </a:custGeom>
          <a:ln w="6997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 rot="300000">
            <a:off x="7746719" y="4965514"/>
            <a:ext cx="315697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65" dirty="0">
                <a:solidFill>
                  <a:srgbClr val="154194"/>
                </a:solidFill>
                <a:latin typeface="Arial"/>
                <a:cs typeface="Arial"/>
              </a:rPr>
              <a:t>1765</a:t>
            </a:r>
            <a:r>
              <a:rPr sz="500" b="1" spc="-5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 rot="21360000">
            <a:off x="7286817" y="4958496"/>
            <a:ext cx="315697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60" dirty="0">
                <a:solidFill>
                  <a:srgbClr val="154194"/>
                </a:solidFill>
                <a:latin typeface="Arial"/>
                <a:cs typeface="Arial"/>
              </a:rPr>
              <a:t>1100</a:t>
            </a:r>
            <a:r>
              <a:rPr sz="500" b="1" spc="-4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</a:t>
            </a:r>
            <a:r>
              <a:rPr sz="750" b="1" spc="-30" baseline="5555" dirty="0">
                <a:solidFill>
                  <a:srgbClr val="154194"/>
                </a:solidFill>
                <a:latin typeface="Arial"/>
                <a:cs typeface="Arial"/>
              </a:rPr>
              <a:t>m</a:t>
            </a:r>
            <a:endParaRPr sz="750" baseline="5555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7656504" y="5010900"/>
            <a:ext cx="488315" cy="46990"/>
          </a:xfrm>
          <a:custGeom>
            <a:avLst/>
            <a:gdLst/>
            <a:ahLst/>
            <a:cxnLst/>
            <a:rect l="l" t="t" r="r" b="b"/>
            <a:pathLst>
              <a:path w="488315" h="46989">
                <a:moveTo>
                  <a:pt x="0" y="0"/>
                </a:moveTo>
                <a:lnTo>
                  <a:pt x="487705" y="46761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655414" y="4999520"/>
            <a:ext cx="2540" cy="22860"/>
          </a:xfrm>
          <a:custGeom>
            <a:avLst/>
            <a:gdLst/>
            <a:ahLst/>
            <a:cxnLst/>
            <a:rect l="l" t="t" r="r" b="b"/>
            <a:pathLst>
              <a:path w="2540" h="22860">
                <a:moveTo>
                  <a:pt x="1092" y="-2539"/>
                </a:moveTo>
                <a:lnTo>
                  <a:pt x="1092" y="25298"/>
                </a:lnTo>
              </a:path>
            </a:pathLst>
          </a:custGeom>
          <a:ln w="7264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143115" y="5046276"/>
            <a:ext cx="2540" cy="22860"/>
          </a:xfrm>
          <a:custGeom>
            <a:avLst/>
            <a:gdLst/>
            <a:ahLst/>
            <a:cxnLst/>
            <a:rect l="l" t="t" r="r" b="b"/>
            <a:pathLst>
              <a:path w="2540" h="22860">
                <a:moveTo>
                  <a:pt x="1092" y="-2539"/>
                </a:moveTo>
                <a:lnTo>
                  <a:pt x="1092" y="25298"/>
                </a:lnTo>
              </a:path>
            </a:pathLst>
          </a:custGeom>
          <a:ln w="7264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201023" y="5110040"/>
            <a:ext cx="0" cy="163195"/>
          </a:xfrm>
          <a:custGeom>
            <a:avLst/>
            <a:gdLst/>
            <a:ahLst/>
            <a:cxnLst/>
            <a:rect l="l" t="t" r="r" b="b"/>
            <a:pathLst>
              <a:path h="163195">
                <a:moveTo>
                  <a:pt x="0" y="0"/>
                </a:moveTo>
                <a:lnTo>
                  <a:pt x="0" y="162674"/>
                </a:lnTo>
              </a:path>
            </a:pathLst>
          </a:custGeom>
          <a:ln w="3175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189041" y="5272638"/>
            <a:ext cx="22860" cy="635"/>
          </a:xfrm>
          <a:custGeom>
            <a:avLst/>
            <a:gdLst/>
            <a:ahLst/>
            <a:cxnLst/>
            <a:rect l="l" t="t" r="r" b="b"/>
            <a:pathLst>
              <a:path w="22859" h="635">
                <a:moveTo>
                  <a:pt x="0" y="152"/>
                </a:moveTo>
                <a:lnTo>
                  <a:pt x="22859" y="152"/>
                </a:lnTo>
                <a:lnTo>
                  <a:pt x="22859" y="0"/>
                </a:lnTo>
                <a:lnTo>
                  <a:pt x="0" y="0"/>
                </a:lnTo>
                <a:lnTo>
                  <a:pt x="0" y="152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190139" y="5109961"/>
            <a:ext cx="22860" cy="635"/>
          </a:xfrm>
          <a:custGeom>
            <a:avLst/>
            <a:gdLst/>
            <a:ahLst/>
            <a:cxnLst/>
            <a:rect l="l" t="t" r="r" b="b"/>
            <a:pathLst>
              <a:path w="22859" h="635">
                <a:moveTo>
                  <a:pt x="0" y="152"/>
                </a:moveTo>
                <a:lnTo>
                  <a:pt x="22859" y="152"/>
                </a:lnTo>
                <a:lnTo>
                  <a:pt x="22859" y="0"/>
                </a:lnTo>
                <a:lnTo>
                  <a:pt x="0" y="0"/>
                </a:lnTo>
                <a:lnTo>
                  <a:pt x="0" y="152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8210039" y="5044708"/>
            <a:ext cx="91440" cy="295275"/>
          </a:xfrm>
          <a:prstGeom prst="rect">
            <a:avLst/>
          </a:prstGeom>
        </p:spPr>
        <p:txBody>
          <a:bodyPr vert="vert270" wrap="square" lIns="0" tIns="6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500" b="1" spc="75" dirty="0">
                <a:solidFill>
                  <a:srgbClr val="154194"/>
                </a:solidFill>
                <a:latin typeface="Arial"/>
                <a:cs typeface="Arial"/>
              </a:rPr>
              <a:t>400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 mm</a:t>
            </a:r>
            <a:endParaRPr sz="5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471478" y="5881936"/>
            <a:ext cx="23495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45" dirty="0">
                <a:solidFill>
                  <a:srgbClr val="1C1C1B"/>
                </a:solidFill>
                <a:latin typeface="Arial"/>
                <a:cs typeface="Arial"/>
              </a:rPr>
              <a:t>N</a:t>
            </a:r>
            <a:r>
              <a:rPr sz="700" b="1" spc="15" dirty="0">
                <a:solidFill>
                  <a:srgbClr val="1C1C1B"/>
                </a:solidFill>
                <a:latin typeface="Arial"/>
                <a:cs typeface="Arial"/>
              </a:rPr>
              <a:t>P</a:t>
            </a:r>
            <a:r>
              <a:rPr sz="700" b="1" spc="10" dirty="0">
                <a:solidFill>
                  <a:srgbClr val="1C1C1B"/>
                </a:solidFill>
                <a:latin typeface="Arial"/>
                <a:cs typeface="Arial"/>
              </a:rPr>
              <a:t>-</a:t>
            </a:r>
            <a:r>
              <a:rPr sz="700" b="1" spc="-30" dirty="0">
                <a:solidFill>
                  <a:srgbClr val="1C1C1B"/>
                </a:solidFill>
                <a:latin typeface="Arial"/>
                <a:cs typeface="Arial"/>
              </a:rPr>
              <a:t>2</a:t>
            </a:r>
            <a:endParaRPr sz="7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6850207" y="4413180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4" y="9848"/>
                </a:lnTo>
                <a:lnTo>
                  <a:pt x="741381" y="0"/>
                </a:lnTo>
                <a:lnTo>
                  <a:pt x="719462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1" y="1684286"/>
                </a:lnTo>
                <a:lnTo>
                  <a:pt x="763300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8412365" y="4784013"/>
            <a:ext cx="1457540" cy="99667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8768972" y="5010664"/>
            <a:ext cx="443865" cy="35560"/>
          </a:xfrm>
          <a:custGeom>
            <a:avLst/>
            <a:gdLst/>
            <a:ahLst/>
            <a:cxnLst/>
            <a:rect l="l" t="t" r="r" b="b"/>
            <a:pathLst>
              <a:path w="443865" h="35560">
                <a:moveTo>
                  <a:pt x="0" y="35204"/>
                </a:moveTo>
                <a:lnTo>
                  <a:pt x="443560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768069" y="5034474"/>
            <a:ext cx="1905" cy="22860"/>
          </a:xfrm>
          <a:custGeom>
            <a:avLst/>
            <a:gdLst/>
            <a:ahLst/>
            <a:cxnLst/>
            <a:rect l="l" t="t" r="r" b="b"/>
            <a:pathLst>
              <a:path w="1904" h="22860">
                <a:moveTo>
                  <a:pt x="901" y="-2539"/>
                </a:moveTo>
                <a:lnTo>
                  <a:pt x="901" y="25323"/>
                </a:lnTo>
              </a:path>
            </a:pathLst>
          </a:custGeom>
          <a:ln w="6883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 rot="300000">
            <a:off x="9306462" y="4965847"/>
            <a:ext cx="320675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750" b="1" spc="104" baseline="5555" dirty="0">
                <a:solidFill>
                  <a:srgbClr val="154194"/>
                </a:solidFill>
                <a:latin typeface="Arial"/>
                <a:cs typeface="Arial"/>
              </a:rPr>
              <a:t>20</a:t>
            </a: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65</a:t>
            </a:r>
            <a:r>
              <a:rPr sz="500" b="1" spc="-4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5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 rot="21360000">
            <a:off x="8830602" y="4956840"/>
            <a:ext cx="315697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60" dirty="0">
                <a:solidFill>
                  <a:srgbClr val="154194"/>
                </a:solidFill>
                <a:latin typeface="Arial"/>
                <a:cs typeface="Arial"/>
              </a:rPr>
              <a:t>1100</a:t>
            </a:r>
            <a:r>
              <a:rPr sz="500" b="1" spc="-4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</a:t>
            </a:r>
            <a:r>
              <a:rPr sz="750" b="1" spc="-30" baseline="5555" dirty="0">
                <a:solidFill>
                  <a:srgbClr val="154194"/>
                </a:solidFill>
                <a:latin typeface="Arial"/>
                <a:cs typeface="Arial"/>
              </a:rPr>
              <a:t>m</a:t>
            </a:r>
            <a:endParaRPr sz="750" baseline="5555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9215066" y="5010915"/>
            <a:ext cx="495300" cy="50800"/>
          </a:xfrm>
          <a:custGeom>
            <a:avLst/>
            <a:gdLst/>
            <a:ahLst/>
            <a:cxnLst/>
            <a:rect l="l" t="t" r="r" b="b"/>
            <a:pathLst>
              <a:path w="495300" h="50800">
                <a:moveTo>
                  <a:pt x="0" y="0"/>
                </a:moveTo>
                <a:lnTo>
                  <a:pt x="494906" y="5033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9213911" y="4999541"/>
            <a:ext cx="2540" cy="22860"/>
          </a:xfrm>
          <a:custGeom>
            <a:avLst/>
            <a:gdLst/>
            <a:ahLst/>
            <a:cxnLst/>
            <a:rect l="l" t="t" r="r" b="b"/>
            <a:pathLst>
              <a:path w="2540" h="22860">
                <a:moveTo>
                  <a:pt x="1155" y="-2539"/>
                </a:moveTo>
                <a:lnTo>
                  <a:pt x="1155" y="25285"/>
                </a:lnTo>
              </a:path>
            </a:pathLst>
          </a:custGeom>
          <a:ln w="7391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9708814" y="5049868"/>
            <a:ext cx="2540" cy="22860"/>
          </a:xfrm>
          <a:custGeom>
            <a:avLst/>
            <a:gdLst/>
            <a:ahLst/>
            <a:cxnLst/>
            <a:rect l="l" t="t" r="r" b="b"/>
            <a:pathLst>
              <a:path w="2540" h="22860">
                <a:moveTo>
                  <a:pt x="1155" y="-2539"/>
                </a:moveTo>
                <a:lnTo>
                  <a:pt x="1155" y="25285"/>
                </a:lnTo>
              </a:path>
            </a:pathLst>
          </a:custGeom>
          <a:ln w="7391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9763186" y="5110040"/>
            <a:ext cx="0" cy="163195"/>
          </a:xfrm>
          <a:custGeom>
            <a:avLst/>
            <a:gdLst/>
            <a:ahLst/>
            <a:cxnLst/>
            <a:rect l="l" t="t" r="r" b="b"/>
            <a:pathLst>
              <a:path h="163195">
                <a:moveTo>
                  <a:pt x="0" y="0"/>
                </a:moveTo>
                <a:lnTo>
                  <a:pt x="0" y="162674"/>
                </a:lnTo>
              </a:path>
            </a:pathLst>
          </a:custGeom>
          <a:ln w="3175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9751203" y="5272638"/>
            <a:ext cx="22860" cy="635"/>
          </a:xfrm>
          <a:custGeom>
            <a:avLst/>
            <a:gdLst/>
            <a:ahLst/>
            <a:cxnLst/>
            <a:rect l="l" t="t" r="r" b="b"/>
            <a:pathLst>
              <a:path w="22859" h="635">
                <a:moveTo>
                  <a:pt x="0" y="152"/>
                </a:moveTo>
                <a:lnTo>
                  <a:pt x="22859" y="152"/>
                </a:lnTo>
                <a:lnTo>
                  <a:pt x="22859" y="0"/>
                </a:lnTo>
                <a:lnTo>
                  <a:pt x="0" y="0"/>
                </a:lnTo>
                <a:lnTo>
                  <a:pt x="0" y="152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9752303" y="5109961"/>
            <a:ext cx="22860" cy="635"/>
          </a:xfrm>
          <a:custGeom>
            <a:avLst/>
            <a:gdLst/>
            <a:ahLst/>
            <a:cxnLst/>
            <a:rect l="l" t="t" r="r" b="b"/>
            <a:pathLst>
              <a:path w="22859" h="635">
                <a:moveTo>
                  <a:pt x="0" y="152"/>
                </a:moveTo>
                <a:lnTo>
                  <a:pt x="22859" y="152"/>
                </a:lnTo>
                <a:lnTo>
                  <a:pt x="22859" y="0"/>
                </a:lnTo>
                <a:lnTo>
                  <a:pt x="0" y="0"/>
                </a:lnTo>
                <a:lnTo>
                  <a:pt x="0" y="152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9772202" y="5044708"/>
            <a:ext cx="91440" cy="295275"/>
          </a:xfrm>
          <a:prstGeom prst="rect">
            <a:avLst/>
          </a:prstGeom>
        </p:spPr>
        <p:txBody>
          <a:bodyPr vert="vert270" wrap="square" lIns="0" tIns="6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500" b="1" spc="75" dirty="0">
                <a:solidFill>
                  <a:srgbClr val="154194"/>
                </a:solidFill>
                <a:latin typeface="Arial"/>
                <a:cs typeface="Arial"/>
              </a:rPr>
              <a:t>400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 mm</a:t>
            </a:r>
            <a:endParaRPr sz="5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9032721" y="5881936"/>
            <a:ext cx="236854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45" dirty="0">
                <a:solidFill>
                  <a:srgbClr val="1C1C1B"/>
                </a:solidFill>
                <a:latin typeface="Arial"/>
                <a:cs typeface="Arial"/>
              </a:rPr>
              <a:t>N</a:t>
            </a:r>
            <a:r>
              <a:rPr sz="700" b="1" spc="15" dirty="0">
                <a:solidFill>
                  <a:srgbClr val="1C1C1B"/>
                </a:solidFill>
                <a:latin typeface="Arial"/>
                <a:cs typeface="Arial"/>
              </a:rPr>
              <a:t>P</a:t>
            </a:r>
            <a:r>
              <a:rPr sz="700" b="1" spc="25" dirty="0">
                <a:solidFill>
                  <a:srgbClr val="1C1C1B"/>
                </a:solidFill>
                <a:latin typeface="Arial"/>
                <a:cs typeface="Arial"/>
              </a:rPr>
              <a:t>-</a:t>
            </a:r>
            <a:r>
              <a:rPr sz="700" b="1" spc="-30" dirty="0">
                <a:solidFill>
                  <a:srgbClr val="1C1C1B"/>
                </a:solidFill>
                <a:latin typeface="Arial"/>
                <a:cs typeface="Arial"/>
              </a:rPr>
              <a:t>3</a:t>
            </a:r>
            <a:endParaRPr sz="700">
              <a:latin typeface="Arial"/>
              <a:cs typeface="Arial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8412369" y="4413180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4" y="9848"/>
                </a:lnTo>
                <a:lnTo>
                  <a:pt x="741386" y="0"/>
                </a:lnTo>
                <a:lnTo>
                  <a:pt x="719464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7604287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768381" y="0"/>
                </a:moveTo>
                <a:lnTo>
                  <a:pt x="713689" y="13496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2" y="1303764"/>
                </a:lnTo>
                <a:lnTo>
                  <a:pt x="54708" y="1344380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93" y="1344368"/>
                </a:lnTo>
                <a:lnTo>
                  <a:pt x="1521113" y="1303762"/>
                </a:lnTo>
                <a:lnTo>
                  <a:pt x="1536763" y="1249651"/>
                </a:lnTo>
                <a:lnTo>
                  <a:pt x="1536763" y="488692"/>
                </a:lnTo>
                <a:lnTo>
                  <a:pt x="1521112" y="434586"/>
                </a:lnTo>
                <a:lnTo>
                  <a:pt x="1482077" y="393976"/>
                </a:lnTo>
                <a:lnTo>
                  <a:pt x="823074" y="13496"/>
                </a:lnTo>
                <a:lnTo>
                  <a:pt x="7683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7604287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1536763" y="1249651"/>
                </a:moveTo>
                <a:lnTo>
                  <a:pt x="1536763" y="488692"/>
                </a:lnTo>
                <a:lnTo>
                  <a:pt x="1532603" y="461239"/>
                </a:lnTo>
                <a:lnTo>
                  <a:pt x="1503775" y="411306"/>
                </a:lnTo>
                <a:lnTo>
                  <a:pt x="823074" y="13496"/>
                </a:lnTo>
                <a:lnTo>
                  <a:pt x="768381" y="0"/>
                </a:lnTo>
                <a:lnTo>
                  <a:pt x="739549" y="3374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1" y="1303762"/>
                </a:lnTo>
                <a:lnTo>
                  <a:pt x="54686" y="1344368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77" y="1344380"/>
                </a:lnTo>
                <a:lnTo>
                  <a:pt x="1521112" y="1303764"/>
                </a:lnTo>
                <a:lnTo>
                  <a:pt x="1536763" y="1249651"/>
                </a:lnTo>
                <a:close/>
              </a:path>
            </a:pathLst>
          </a:custGeom>
          <a:ln w="540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7631287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741386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4" y="9848"/>
                </a:lnTo>
                <a:lnTo>
                  <a:pt x="7413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7746320" y="6387846"/>
            <a:ext cx="1353417" cy="55580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7779085" y="6359838"/>
            <a:ext cx="461645" cy="50165"/>
          </a:xfrm>
          <a:custGeom>
            <a:avLst/>
            <a:gdLst/>
            <a:ahLst/>
            <a:cxnLst/>
            <a:rect l="l" t="t" r="r" b="b"/>
            <a:pathLst>
              <a:path w="461645" h="50164">
                <a:moveTo>
                  <a:pt x="0" y="49542"/>
                </a:moveTo>
                <a:lnTo>
                  <a:pt x="461568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7777866" y="6398017"/>
            <a:ext cx="2540" cy="22860"/>
          </a:xfrm>
          <a:custGeom>
            <a:avLst/>
            <a:gdLst/>
            <a:ahLst/>
            <a:cxnLst/>
            <a:rect l="l" t="t" r="r" b="b"/>
            <a:pathLst>
              <a:path w="2540" h="22860">
                <a:moveTo>
                  <a:pt x="1219" y="-2540"/>
                </a:moveTo>
                <a:lnTo>
                  <a:pt x="1219" y="25272"/>
                </a:lnTo>
              </a:path>
            </a:pathLst>
          </a:custGeom>
          <a:ln w="7518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 rot="360000">
            <a:off x="8432046" y="6329708"/>
            <a:ext cx="320052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2650</a:t>
            </a:r>
            <a:r>
              <a:rPr sz="500" b="1" spc="-4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 rot="21240000">
            <a:off x="7848104" y="6313499"/>
            <a:ext cx="318807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75" dirty="0">
                <a:solidFill>
                  <a:srgbClr val="154194"/>
                </a:solidFill>
                <a:latin typeface="Arial"/>
                <a:cs typeface="Arial"/>
              </a:rPr>
              <a:t>1240</a:t>
            </a:r>
            <a:r>
              <a:rPr sz="500" b="1" spc="-5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8243182" y="6360131"/>
            <a:ext cx="689610" cy="79375"/>
          </a:xfrm>
          <a:custGeom>
            <a:avLst/>
            <a:gdLst/>
            <a:ahLst/>
            <a:cxnLst/>
            <a:rect l="l" t="t" r="r" b="b"/>
            <a:pathLst>
              <a:path w="689609" h="79375">
                <a:moveTo>
                  <a:pt x="0" y="0"/>
                </a:moveTo>
                <a:lnTo>
                  <a:pt x="689305" y="79057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8241879" y="6348779"/>
            <a:ext cx="3175" cy="22860"/>
          </a:xfrm>
          <a:custGeom>
            <a:avLst/>
            <a:gdLst/>
            <a:ahLst/>
            <a:cxnLst/>
            <a:rect l="l" t="t" r="r" b="b"/>
            <a:pathLst>
              <a:path w="3175" h="22860">
                <a:moveTo>
                  <a:pt x="1301" y="-2540"/>
                </a:moveTo>
                <a:lnTo>
                  <a:pt x="1301" y="25247"/>
                </a:lnTo>
              </a:path>
            </a:pathLst>
          </a:custGeom>
          <a:ln w="7683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8931189" y="6427840"/>
            <a:ext cx="3175" cy="22860"/>
          </a:xfrm>
          <a:custGeom>
            <a:avLst/>
            <a:gdLst/>
            <a:ahLst/>
            <a:cxnLst/>
            <a:rect l="l" t="t" r="r" b="b"/>
            <a:pathLst>
              <a:path w="3175" h="22860">
                <a:moveTo>
                  <a:pt x="1301" y="-2540"/>
                </a:moveTo>
                <a:lnTo>
                  <a:pt x="1301" y="25247"/>
                </a:lnTo>
              </a:path>
            </a:pathLst>
          </a:custGeom>
          <a:ln w="7683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982099" y="6473624"/>
            <a:ext cx="0" cy="155575"/>
          </a:xfrm>
          <a:custGeom>
            <a:avLst/>
            <a:gdLst/>
            <a:ahLst/>
            <a:cxnLst/>
            <a:rect l="l" t="t" r="r" b="b"/>
            <a:pathLst>
              <a:path h="155575">
                <a:moveTo>
                  <a:pt x="0" y="0"/>
                </a:moveTo>
                <a:lnTo>
                  <a:pt x="0" y="155473"/>
                </a:lnTo>
              </a:path>
            </a:pathLst>
          </a:custGeom>
          <a:ln w="3175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8970123" y="6629013"/>
            <a:ext cx="22860" cy="635"/>
          </a:xfrm>
          <a:custGeom>
            <a:avLst/>
            <a:gdLst/>
            <a:ahLst/>
            <a:cxnLst/>
            <a:rect l="l" t="t" r="r" b="b"/>
            <a:pathLst>
              <a:path w="22859" h="634">
                <a:moveTo>
                  <a:pt x="0" y="165"/>
                </a:moveTo>
                <a:lnTo>
                  <a:pt x="22859" y="165"/>
                </a:lnTo>
                <a:lnTo>
                  <a:pt x="22859" y="0"/>
                </a:lnTo>
                <a:lnTo>
                  <a:pt x="0" y="0"/>
                </a:lnTo>
                <a:lnTo>
                  <a:pt x="0" y="165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8971220" y="6473536"/>
            <a:ext cx="22860" cy="635"/>
          </a:xfrm>
          <a:custGeom>
            <a:avLst/>
            <a:gdLst/>
            <a:ahLst/>
            <a:cxnLst/>
            <a:rect l="l" t="t" r="r" b="b"/>
            <a:pathLst>
              <a:path w="22859" h="635">
                <a:moveTo>
                  <a:pt x="0" y="165"/>
                </a:moveTo>
                <a:lnTo>
                  <a:pt x="22859" y="165"/>
                </a:lnTo>
                <a:lnTo>
                  <a:pt x="22859" y="0"/>
                </a:lnTo>
                <a:lnTo>
                  <a:pt x="0" y="0"/>
                </a:lnTo>
                <a:lnTo>
                  <a:pt x="0" y="165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 txBox="1"/>
          <p:nvPr/>
        </p:nvSpPr>
        <p:spPr>
          <a:xfrm>
            <a:off x="8991120" y="6408292"/>
            <a:ext cx="91440" cy="295275"/>
          </a:xfrm>
          <a:prstGeom prst="rect">
            <a:avLst/>
          </a:prstGeom>
        </p:spPr>
        <p:txBody>
          <a:bodyPr vert="vert270" wrap="square" lIns="0" tIns="6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500" b="1" spc="75" dirty="0">
                <a:solidFill>
                  <a:srgbClr val="154194"/>
                </a:solidFill>
                <a:latin typeface="Arial"/>
                <a:cs typeface="Arial"/>
              </a:rPr>
              <a:t>400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 mm</a:t>
            </a:r>
            <a:endParaRPr sz="500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8230068" y="7228061"/>
            <a:ext cx="27940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40" dirty="0">
                <a:solidFill>
                  <a:srgbClr val="1C1C1B"/>
                </a:solidFill>
                <a:latin typeface="Arial"/>
                <a:cs typeface="Arial"/>
              </a:rPr>
              <a:t>N</a:t>
            </a:r>
            <a:r>
              <a:rPr sz="700" b="1" spc="10" dirty="0">
                <a:solidFill>
                  <a:srgbClr val="1C1C1B"/>
                </a:solidFill>
                <a:latin typeface="Arial"/>
                <a:cs typeface="Arial"/>
              </a:rPr>
              <a:t>P</a:t>
            </a: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-</a:t>
            </a:r>
            <a:r>
              <a:rPr sz="700" b="1" spc="-25" dirty="0">
                <a:solidFill>
                  <a:srgbClr val="1C1C1B"/>
                </a:solidFill>
                <a:latin typeface="Arial"/>
                <a:cs typeface="Arial"/>
              </a:rPr>
              <a:t>2</a:t>
            </a:r>
            <a:r>
              <a:rPr sz="700" b="1" spc="-30" dirty="0">
                <a:solidFill>
                  <a:srgbClr val="1C1C1B"/>
                </a:solidFill>
                <a:latin typeface="Arial"/>
                <a:cs typeface="Arial"/>
              </a:rPr>
              <a:t>6</a:t>
            </a:r>
            <a:endParaRPr sz="700">
              <a:latin typeface="Arial"/>
              <a:cs typeface="Arial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7631287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4" y="9848"/>
                </a:lnTo>
                <a:lnTo>
                  <a:pt x="741386" y="0"/>
                </a:lnTo>
                <a:lnTo>
                  <a:pt x="719464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6042125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768381" y="0"/>
                </a:moveTo>
                <a:lnTo>
                  <a:pt x="713689" y="13496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2" y="1303764"/>
                </a:lnTo>
                <a:lnTo>
                  <a:pt x="54708" y="1344380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93" y="1344368"/>
                </a:lnTo>
                <a:lnTo>
                  <a:pt x="1521113" y="1303762"/>
                </a:lnTo>
                <a:lnTo>
                  <a:pt x="1536763" y="1249651"/>
                </a:lnTo>
                <a:lnTo>
                  <a:pt x="1536763" y="488692"/>
                </a:lnTo>
                <a:lnTo>
                  <a:pt x="1521112" y="434586"/>
                </a:lnTo>
                <a:lnTo>
                  <a:pt x="1482077" y="393976"/>
                </a:lnTo>
                <a:lnTo>
                  <a:pt x="823074" y="13496"/>
                </a:lnTo>
                <a:lnTo>
                  <a:pt x="7683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6042125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1536763" y="1249651"/>
                </a:moveTo>
                <a:lnTo>
                  <a:pt x="1536763" y="488692"/>
                </a:lnTo>
                <a:lnTo>
                  <a:pt x="1532603" y="461239"/>
                </a:lnTo>
                <a:lnTo>
                  <a:pt x="1503775" y="411306"/>
                </a:lnTo>
                <a:lnTo>
                  <a:pt x="823074" y="13496"/>
                </a:lnTo>
                <a:lnTo>
                  <a:pt x="768381" y="0"/>
                </a:lnTo>
                <a:lnTo>
                  <a:pt x="739549" y="3374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1" y="1303762"/>
                </a:lnTo>
                <a:lnTo>
                  <a:pt x="54686" y="1344368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77" y="1344380"/>
                </a:lnTo>
                <a:lnTo>
                  <a:pt x="1521112" y="1303764"/>
                </a:lnTo>
                <a:lnTo>
                  <a:pt x="1536763" y="1249651"/>
                </a:lnTo>
                <a:close/>
              </a:path>
            </a:pathLst>
          </a:custGeom>
          <a:ln w="540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6069125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741386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3" y="9848"/>
                </a:lnTo>
                <a:lnTo>
                  <a:pt x="7413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6069126" y="6064378"/>
            <a:ext cx="1482763" cy="113431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6418525" y="6370645"/>
            <a:ext cx="418465" cy="39370"/>
          </a:xfrm>
          <a:custGeom>
            <a:avLst/>
            <a:gdLst/>
            <a:ahLst/>
            <a:cxnLst/>
            <a:rect l="l" t="t" r="r" b="b"/>
            <a:pathLst>
              <a:path w="418465" h="39370">
                <a:moveTo>
                  <a:pt x="0" y="38773"/>
                </a:moveTo>
                <a:lnTo>
                  <a:pt x="418363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6417469" y="6398037"/>
            <a:ext cx="2540" cy="22860"/>
          </a:xfrm>
          <a:custGeom>
            <a:avLst/>
            <a:gdLst/>
            <a:ahLst/>
            <a:cxnLst/>
            <a:rect l="l" t="t" r="r" b="b"/>
            <a:pathLst>
              <a:path w="2539" h="22860">
                <a:moveTo>
                  <a:pt x="1054" y="-2540"/>
                </a:moveTo>
                <a:lnTo>
                  <a:pt x="1054" y="25298"/>
                </a:lnTo>
              </a:path>
            </a:pathLst>
          </a:custGeom>
          <a:ln w="7188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 txBox="1"/>
          <p:nvPr/>
        </p:nvSpPr>
        <p:spPr>
          <a:xfrm rot="300000">
            <a:off x="6942135" y="6323494"/>
            <a:ext cx="320052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95"/>
              </a:lnSpc>
            </a:pPr>
            <a:r>
              <a:rPr sz="500" b="1" spc="75" dirty="0">
                <a:solidFill>
                  <a:srgbClr val="154194"/>
                </a:solidFill>
                <a:latin typeface="Arial"/>
                <a:cs typeface="Arial"/>
              </a:rPr>
              <a:t>2065</a:t>
            </a:r>
            <a:r>
              <a:rPr sz="500" b="1" spc="-5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 rot="21300000">
            <a:off x="6466175" y="6319737"/>
            <a:ext cx="318807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75" dirty="0">
                <a:solidFill>
                  <a:srgbClr val="154194"/>
                </a:solidFill>
                <a:latin typeface="Arial"/>
                <a:cs typeface="Arial"/>
              </a:rPr>
              <a:t>1240</a:t>
            </a:r>
            <a:r>
              <a:rPr sz="500" b="1" spc="-5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6839423" y="6370871"/>
            <a:ext cx="516890" cy="46990"/>
          </a:xfrm>
          <a:custGeom>
            <a:avLst/>
            <a:gdLst/>
            <a:ahLst/>
            <a:cxnLst/>
            <a:rect l="l" t="t" r="r" b="b"/>
            <a:pathLst>
              <a:path w="516890" h="46989">
                <a:moveTo>
                  <a:pt x="0" y="0"/>
                </a:moveTo>
                <a:lnTo>
                  <a:pt x="516496" y="46786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6838392" y="6359483"/>
            <a:ext cx="2540" cy="22860"/>
          </a:xfrm>
          <a:custGeom>
            <a:avLst/>
            <a:gdLst/>
            <a:ahLst/>
            <a:cxnLst/>
            <a:rect l="l" t="t" r="r" b="b"/>
            <a:pathLst>
              <a:path w="2540" h="22860">
                <a:moveTo>
                  <a:pt x="1028" y="-2539"/>
                </a:moveTo>
                <a:lnTo>
                  <a:pt x="1028" y="25311"/>
                </a:lnTo>
              </a:path>
            </a:pathLst>
          </a:custGeom>
          <a:ln w="7137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7354892" y="6406265"/>
            <a:ext cx="2540" cy="22860"/>
          </a:xfrm>
          <a:custGeom>
            <a:avLst/>
            <a:gdLst/>
            <a:ahLst/>
            <a:cxnLst/>
            <a:rect l="l" t="t" r="r" b="b"/>
            <a:pathLst>
              <a:path w="2540" h="22860">
                <a:moveTo>
                  <a:pt x="1028" y="-2540"/>
                </a:moveTo>
                <a:lnTo>
                  <a:pt x="1028" y="25311"/>
                </a:lnTo>
              </a:path>
            </a:pathLst>
          </a:custGeom>
          <a:ln w="7137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7419935" y="6462819"/>
            <a:ext cx="0" cy="152400"/>
          </a:xfrm>
          <a:custGeom>
            <a:avLst/>
            <a:gdLst/>
            <a:ahLst/>
            <a:cxnLst/>
            <a:rect l="l" t="t" r="r" b="b"/>
            <a:pathLst>
              <a:path h="152400">
                <a:moveTo>
                  <a:pt x="0" y="0"/>
                </a:moveTo>
                <a:lnTo>
                  <a:pt x="0" y="151879"/>
                </a:lnTo>
              </a:path>
            </a:pathLst>
          </a:custGeom>
          <a:ln w="3175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7407959" y="6614615"/>
            <a:ext cx="22860" cy="635"/>
          </a:xfrm>
          <a:custGeom>
            <a:avLst/>
            <a:gdLst/>
            <a:ahLst/>
            <a:cxnLst/>
            <a:rect l="l" t="t" r="r" b="b"/>
            <a:pathLst>
              <a:path w="22859" h="634">
                <a:moveTo>
                  <a:pt x="0" y="165"/>
                </a:moveTo>
                <a:lnTo>
                  <a:pt x="22859" y="165"/>
                </a:lnTo>
                <a:lnTo>
                  <a:pt x="22859" y="0"/>
                </a:lnTo>
                <a:lnTo>
                  <a:pt x="0" y="0"/>
                </a:lnTo>
                <a:lnTo>
                  <a:pt x="0" y="165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7409055" y="6462739"/>
            <a:ext cx="22860" cy="635"/>
          </a:xfrm>
          <a:custGeom>
            <a:avLst/>
            <a:gdLst/>
            <a:ahLst/>
            <a:cxnLst/>
            <a:rect l="l" t="t" r="r" b="b"/>
            <a:pathLst>
              <a:path w="22859" h="635">
                <a:moveTo>
                  <a:pt x="0" y="165"/>
                </a:moveTo>
                <a:lnTo>
                  <a:pt x="22859" y="165"/>
                </a:lnTo>
                <a:lnTo>
                  <a:pt x="22859" y="0"/>
                </a:lnTo>
                <a:lnTo>
                  <a:pt x="0" y="0"/>
                </a:lnTo>
                <a:lnTo>
                  <a:pt x="0" y="165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 txBox="1"/>
          <p:nvPr/>
        </p:nvSpPr>
        <p:spPr>
          <a:xfrm>
            <a:off x="7428957" y="6397492"/>
            <a:ext cx="91440" cy="295275"/>
          </a:xfrm>
          <a:prstGeom prst="rect">
            <a:avLst/>
          </a:prstGeom>
        </p:spPr>
        <p:txBody>
          <a:bodyPr vert="vert270" wrap="square" lIns="0" tIns="6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500" b="1" spc="75" dirty="0">
                <a:solidFill>
                  <a:srgbClr val="154194"/>
                </a:solidFill>
                <a:latin typeface="Arial"/>
                <a:cs typeface="Arial"/>
              </a:rPr>
              <a:t>400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 mm</a:t>
            </a:r>
            <a:endParaRPr sz="500">
              <a:latin typeface="Arial"/>
              <a:cs typeface="Arial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6691988" y="7234720"/>
            <a:ext cx="22860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45" dirty="0">
                <a:solidFill>
                  <a:srgbClr val="1C1C1B"/>
                </a:solidFill>
                <a:latin typeface="Arial"/>
                <a:cs typeface="Arial"/>
              </a:rPr>
              <a:t>N</a:t>
            </a:r>
            <a:r>
              <a:rPr sz="700" b="1" spc="35" dirty="0">
                <a:solidFill>
                  <a:srgbClr val="1C1C1B"/>
                </a:solidFill>
                <a:latin typeface="Arial"/>
                <a:cs typeface="Arial"/>
              </a:rPr>
              <a:t>P</a:t>
            </a:r>
            <a:r>
              <a:rPr sz="700" b="1" spc="-45" dirty="0">
                <a:solidFill>
                  <a:srgbClr val="1C1C1B"/>
                </a:solidFill>
                <a:latin typeface="Arial"/>
                <a:cs typeface="Arial"/>
              </a:rPr>
              <a:t>-7</a:t>
            </a:r>
            <a:endParaRPr sz="700">
              <a:latin typeface="Arial"/>
              <a:cs typeface="Arial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6069125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3" y="9848"/>
                </a:lnTo>
                <a:lnTo>
                  <a:pt x="741386" y="0"/>
                </a:lnTo>
                <a:lnTo>
                  <a:pt x="719464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 txBox="1"/>
          <p:nvPr/>
        </p:nvSpPr>
        <p:spPr>
          <a:xfrm>
            <a:off x="8064584" y="279499"/>
            <a:ext cx="1511482" cy="1128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650" b="1" spc="5" dirty="0">
                <a:solidFill>
                  <a:srgbClr val="1C1C1B"/>
                </a:solidFill>
                <a:latin typeface="Arial"/>
                <a:cs typeface="Arial"/>
              </a:rPr>
              <a:t>Niskopodwoziowa</a:t>
            </a:r>
            <a:r>
              <a:rPr lang="pl-PL" sz="650" spc="4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lang="pl-PL" sz="650" spc="25" dirty="0">
                <a:solidFill>
                  <a:srgbClr val="1C1C1B"/>
                </a:solidFill>
                <a:latin typeface="Arial"/>
                <a:cs typeface="Arial"/>
              </a:rPr>
              <a:t>(Burty blaszane</a:t>
            </a:r>
            <a:r>
              <a:rPr lang="pl-PL" sz="650" spc="40" dirty="0">
                <a:solidFill>
                  <a:srgbClr val="1C1C1B"/>
                </a:solidFill>
                <a:latin typeface="Arial"/>
                <a:cs typeface="Arial"/>
              </a:rPr>
              <a:t>)</a:t>
            </a:r>
            <a:endParaRPr lang="pl-PL" sz="650" dirty="0">
              <a:latin typeface="Arial"/>
              <a:cs typeface="Arial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1" y="4146684"/>
            <a:ext cx="288290" cy="1906270"/>
          </a:xfrm>
          <a:custGeom>
            <a:avLst/>
            <a:gdLst/>
            <a:ahLst/>
            <a:cxnLst/>
            <a:rect l="l" t="t" r="r" b="b"/>
            <a:pathLst>
              <a:path w="288290" h="1906270">
                <a:moveTo>
                  <a:pt x="0" y="1906092"/>
                </a:moveTo>
                <a:lnTo>
                  <a:pt x="287997" y="1906092"/>
                </a:lnTo>
                <a:lnTo>
                  <a:pt x="287997" y="0"/>
                </a:lnTo>
                <a:lnTo>
                  <a:pt x="0" y="0"/>
                </a:lnTo>
                <a:lnTo>
                  <a:pt x="0" y="1906092"/>
                </a:lnTo>
                <a:close/>
              </a:path>
            </a:pathLst>
          </a:custGeom>
          <a:solidFill>
            <a:srgbClr val="B6BF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 txBox="1"/>
          <p:nvPr/>
        </p:nvSpPr>
        <p:spPr>
          <a:xfrm>
            <a:off x="588731" y="4085056"/>
            <a:ext cx="5166769" cy="21744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19405">
              <a:lnSpc>
                <a:spcPct val="105000"/>
              </a:lnSpc>
              <a:spcBef>
                <a:spcPts val="100"/>
              </a:spcBef>
            </a:pPr>
            <a:r>
              <a:rPr lang="pl-PL" sz="1200" dirty="0"/>
              <a:t>Przyczepy serii NP to przyczepy niehamowane o masie całkowitej 750 kg lub przyczepy hamowane o masie całkowitej do 1300 kg oraz burty boczne z blachy o wysokości 400mm. </a:t>
            </a:r>
          </a:p>
          <a:p>
            <a:pPr marL="12700" marR="319405">
              <a:lnSpc>
                <a:spcPct val="105000"/>
              </a:lnSpc>
              <a:spcBef>
                <a:spcPts val="100"/>
              </a:spcBef>
            </a:pPr>
            <a:r>
              <a:rPr lang="pl-PL" sz="1200" dirty="0"/>
              <a:t>Wersja z dyszlem rurowym lub „V”, burty blaszane z powłoką Al-Zn, koła 13 cali, instalacja elektryczna 7-pinowa do przyczep niehamowanych i 13-pinowa do przyczep hamowanych, podłoga ze sklejki wodoodpornej 15 mm </a:t>
            </a:r>
          </a:p>
          <a:p>
            <a:pPr marL="12700" marR="319405">
              <a:lnSpc>
                <a:spcPct val="105000"/>
              </a:lnSpc>
              <a:spcBef>
                <a:spcPts val="100"/>
              </a:spcBef>
            </a:pPr>
            <a:endParaRPr lang="pl-PL" sz="1200" dirty="0"/>
          </a:p>
          <a:p>
            <a:pPr marL="12700" marR="319405">
              <a:lnSpc>
                <a:spcPct val="105000"/>
              </a:lnSpc>
              <a:spcBef>
                <a:spcPts val="100"/>
              </a:spcBef>
            </a:pPr>
            <a:r>
              <a:rPr lang="pl-PL" sz="1200" dirty="0"/>
              <a:t>Przyczepy serii NP standardowo wyposażone są w 4 uszy do mocowania ładunku, wersje z hamulcem posiadają dodatkowo koło podporowe z uchwytem, kliny pod koła oraz tylne światła AGADOS Smart LED w wersji podstawowej</a:t>
            </a:r>
            <a:endParaRPr sz="1150" dirty="0">
              <a:latin typeface="Tahoma"/>
              <a:cs typeface="Tahoma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4282391" y="470879"/>
            <a:ext cx="5293995" cy="3077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ts val="1120"/>
              </a:lnSpc>
              <a:spcBef>
                <a:spcPts val="100"/>
              </a:spcBef>
            </a:pPr>
            <a:r>
              <a:rPr lang="pl-PL" sz="1000" b="1" spc="5" dirty="0">
                <a:solidFill>
                  <a:srgbClr val="B6BFC5"/>
                </a:solidFill>
                <a:latin typeface="Arial"/>
                <a:cs typeface="Arial"/>
              </a:rPr>
              <a:t>SPRAWDZONA W SZEROKIEJ PALECIE PRZYCZEP AGADOS </a:t>
            </a:r>
          </a:p>
          <a:p>
            <a:pPr marR="5080" algn="r">
              <a:lnSpc>
                <a:spcPts val="1120"/>
              </a:lnSpc>
              <a:spcBef>
                <a:spcPts val="100"/>
              </a:spcBef>
            </a:pPr>
            <a:r>
              <a:rPr lang="pl-PL" sz="1000" b="1" spc="5" dirty="0">
                <a:solidFill>
                  <a:srgbClr val="B6BFC5"/>
                </a:solidFill>
                <a:latin typeface="Arial"/>
                <a:cs typeface="Arial"/>
              </a:rPr>
              <a:t>SPEŁNI WSZYSTKIE TWOJE OCZEKIWANIA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9442062" y="6315191"/>
            <a:ext cx="864235" cy="981710"/>
          </a:xfrm>
          <a:custGeom>
            <a:avLst/>
            <a:gdLst/>
            <a:ahLst/>
            <a:cxnLst/>
            <a:rect l="l" t="t" r="r" b="b"/>
            <a:pathLst>
              <a:path w="864234" h="981709">
                <a:moveTo>
                  <a:pt x="432003" y="0"/>
                </a:moveTo>
                <a:lnTo>
                  <a:pt x="24003" y="227437"/>
                </a:lnTo>
                <a:lnTo>
                  <a:pt x="0" y="269005"/>
                </a:lnTo>
                <a:lnTo>
                  <a:pt x="0" y="712412"/>
                </a:lnTo>
                <a:lnTo>
                  <a:pt x="24003" y="753979"/>
                </a:lnTo>
                <a:lnTo>
                  <a:pt x="408000" y="975683"/>
                </a:lnTo>
                <a:lnTo>
                  <a:pt x="432003" y="981427"/>
                </a:lnTo>
                <a:lnTo>
                  <a:pt x="444776" y="979991"/>
                </a:lnTo>
                <a:lnTo>
                  <a:pt x="840003" y="753979"/>
                </a:lnTo>
                <a:lnTo>
                  <a:pt x="864006" y="712412"/>
                </a:lnTo>
                <a:lnTo>
                  <a:pt x="864006" y="269005"/>
                </a:lnTo>
                <a:lnTo>
                  <a:pt x="840003" y="227437"/>
                </a:lnTo>
                <a:lnTo>
                  <a:pt x="456006" y="5734"/>
                </a:lnTo>
                <a:lnTo>
                  <a:pt x="432003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 txBox="1"/>
          <p:nvPr/>
        </p:nvSpPr>
        <p:spPr>
          <a:xfrm>
            <a:off x="9536670" y="6585239"/>
            <a:ext cx="665480" cy="431800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065" marR="5080" indent="-635" algn="ctr">
              <a:lnSpc>
                <a:spcPts val="1010"/>
              </a:lnSpc>
              <a:spcBef>
                <a:spcPts val="265"/>
              </a:spcBef>
            </a:pPr>
            <a:r>
              <a:rPr sz="950" b="1" spc="-110" dirty="0">
                <a:solidFill>
                  <a:srgbClr val="FFFFFF"/>
                </a:solidFill>
                <a:latin typeface="Arial"/>
                <a:cs typeface="Arial"/>
              </a:rPr>
              <a:t>Stabil </a:t>
            </a:r>
            <a:r>
              <a:rPr sz="950" b="1" spc="-140" dirty="0">
                <a:solidFill>
                  <a:srgbClr val="FFFFFF"/>
                </a:solidFill>
                <a:latin typeface="Arial"/>
                <a:cs typeface="Arial"/>
              </a:rPr>
              <a:t>dank  </a:t>
            </a:r>
            <a:r>
              <a:rPr sz="950" b="1" spc="-150" dirty="0">
                <a:solidFill>
                  <a:srgbClr val="FFFFFF"/>
                </a:solidFill>
                <a:latin typeface="Arial"/>
                <a:cs typeface="Arial"/>
              </a:rPr>
              <a:t>geschweißtem  </a:t>
            </a:r>
            <a:r>
              <a:rPr sz="950" b="1" spc="-26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950" b="1" spc="-13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950" b="1" spc="-180" dirty="0">
                <a:solidFill>
                  <a:srgbClr val="FFFFFF"/>
                </a:solidFill>
                <a:latin typeface="Arial"/>
                <a:cs typeface="Arial"/>
              </a:rPr>
              <a:t>uc</a:t>
            </a:r>
            <a:r>
              <a:rPr sz="950" b="1" spc="-185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950" b="1" spc="-4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950" b="1" spc="-13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950" b="1" spc="-14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950" b="1" spc="-4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950" b="1" spc="-10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950" b="1" spc="-135" dirty="0">
                <a:solidFill>
                  <a:srgbClr val="FFFFFF"/>
                </a:solidFill>
                <a:latin typeface="Arial"/>
                <a:cs typeface="Arial"/>
              </a:rPr>
              <a:t>ä</a:t>
            </a:r>
            <a:r>
              <a:rPr sz="950" b="1" spc="-180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z="950" b="1" spc="-13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950" b="1" spc="-9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endParaRPr sz="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1999" y="444854"/>
            <a:ext cx="8915400" cy="0"/>
          </a:xfrm>
          <a:custGeom>
            <a:avLst/>
            <a:gdLst/>
            <a:ahLst/>
            <a:cxnLst/>
            <a:rect l="l" t="t" r="r" b="b"/>
            <a:pathLst>
              <a:path w="8915400">
                <a:moveTo>
                  <a:pt x="0" y="0"/>
                </a:moveTo>
                <a:lnTo>
                  <a:pt x="8915403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942472" y="7145018"/>
            <a:ext cx="576580" cy="415290"/>
          </a:xfrm>
          <a:custGeom>
            <a:avLst/>
            <a:gdLst/>
            <a:ahLst/>
            <a:cxnLst/>
            <a:rect l="l" t="t" r="r" b="b"/>
            <a:pathLst>
              <a:path w="576579" h="415290">
                <a:moveTo>
                  <a:pt x="287997" y="0"/>
                </a:moveTo>
                <a:lnTo>
                  <a:pt x="15989" y="151631"/>
                </a:lnTo>
                <a:lnTo>
                  <a:pt x="0" y="179343"/>
                </a:lnTo>
                <a:lnTo>
                  <a:pt x="0" y="414986"/>
                </a:lnTo>
                <a:lnTo>
                  <a:pt x="575995" y="414986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025938" y="7237969"/>
            <a:ext cx="40957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560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r>
              <a:rPr sz="1600" b="1" spc="67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1999" y="7295453"/>
            <a:ext cx="9366885" cy="0"/>
          </a:xfrm>
          <a:custGeom>
            <a:avLst/>
            <a:gdLst/>
            <a:ahLst/>
            <a:cxnLst/>
            <a:rect l="l" t="t" r="r" b="b"/>
            <a:pathLst>
              <a:path w="9366885">
                <a:moveTo>
                  <a:pt x="0" y="0"/>
                </a:moveTo>
                <a:lnTo>
                  <a:pt x="9366478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91310" y="175125"/>
            <a:ext cx="915669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229" dirty="0">
                <a:solidFill>
                  <a:srgbClr val="154194"/>
                </a:solidFill>
                <a:latin typeface="Arial"/>
                <a:cs typeface="Arial"/>
              </a:rPr>
              <a:t>m</a:t>
            </a:r>
            <a:r>
              <a:rPr sz="1450" spc="280" dirty="0">
                <a:solidFill>
                  <a:srgbClr val="154194"/>
                </a:solidFill>
                <a:latin typeface="Arial"/>
                <a:cs typeface="Arial"/>
              </a:rPr>
              <a:t>a</a:t>
            </a:r>
            <a:r>
              <a:rPr sz="1450" spc="335" dirty="0">
                <a:solidFill>
                  <a:srgbClr val="154194"/>
                </a:solidFill>
                <a:latin typeface="Arial"/>
                <a:cs typeface="Arial"/>
              </a:rPr>
              <a:t>d</a:t>
            </a:r>
            <a:r>
              <a:rPr sz="1450" spc="320" dirty="0">
                <a:solidFill>
                  <a:srgbClr val="154194"/>
                </a:solidFill>
                <a:latin typeface="Arial"/>
                <a:cs typeface="Arial"/>
              </a:rPr>
              <a:t>o</a:t>
            </a:r>
            <a:r>
              <a:rPr sz="1450" spc="395" dirty="0">
                <a:solidFill>
                  <a:srgbClr val="154194"/>
                </a:solidFill>
                <a:latin typeface="Arial"/>
                <a:cs typeface="Arial"/>
              </a:rPr>
              <a:t>n</a:t>
            </a:r>
            <a:r>
              <a:rPr sz="1450" spc="190" dirty="0">
                <a:solidFill>
                  <a:srgbClr val="154194"/>
                </a:solidFill>
                <a:latin typeface="Arial"/>
                <a:cs typeface="Arial"/>
              </a:rPr>
              <a:t>a</a:t>
            </a:r>
            <a:endParaRPr sz="145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9449829" y="149865"/>
            <a:ext cx="930925" cy="4150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607186" y="2324176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710396" y="2422805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5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710385" y="2924162"/>
            <a:ext cx="1853463" cy="11026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700433" y="2324176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803637" y="2422805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5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803646" y="2818523"/>
            <a:ext cx="1853437" cy="130362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885518" y="2324176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988729" y="2422805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4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988731" y="2422805"/>
            <a:ext cx="1817449" cy="178959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792982" y="2324176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896183" y="2422805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4" h="2105660">
                <a:moveTo>
                  <a:pt x="926718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8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009064" y="2745566"/>
            <a:ext cx="1627686" cy="157762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745659" y="679107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848870" y="777734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5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848872" y="1240624"/>
            <a:ext cx="1763491" cy="10985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653110" y="679107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756322" y="777734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5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756324" y="1279702"/>
            <a:ext cx="1683092" cy="97843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838907" y="679107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942111" y="777734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4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942107" y="1070866"/>
            <a:ext cx="1853450" cy="170835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931456" y="679107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034656" y="777734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4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122427" y="1578971"/>
            <a:ext cx="1677907" cy="62528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8009227" y="275454"/>
            <a:ext cx="1351280" cy="1128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650" spc="20" dirty="0">
                <a:solidFill>
                  <a:srgbClr val="1C1C1B"/>
                </a:solidFill>
                <a:latin typeface="Arial"/>
                <a:cs typeface="Arial"/>
              </a:rPr>
              <a:t>PRZYCZEPA</a:t>
            </a:r>
            <a:r>
              <a:rPr sz="650" spc="2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650" spc="-5" dirty="0">
                <a:solidFill>
                  <a:srgbClr val="1C1C1B"/>
                </a:solidFill>
                <a:latin typeface="Arial"/>
                <a:cs typeface="Arial"/>
              </a:rPr>
              <a:t>KATEGORI</a:t>
            </a:r>
            <a:r>
              <a:rPr lang="pl-PL" sz="650" spc="-5" dirty="0">
                <a:solidFill>
                  <a:srgbClr val="1C1C1B"/>
                </a:solidFill>
                <a:latin typeface="Arial"/>
                <a:cs typeface="Arial"/>
              </a:rPr>
              <a:t>I</a:t>
            </a:r>
            <a:r>
              <a:rPr sz="650" spc="-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650" spc="35" dirty="0">
                <a:solidFill>
                  <a:srgbClr val="1C1C1B"/>
                </a:solidFill>
                <a:latin typeface="Arial"/>
                <a:cs typeface="Arial"/>
              </a:rPr>
              <a:t>O3,</a:t>
            </a:r>
            <a:r>
              <a:rPr sz="650" spc="4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650" spc="35" dirty="0">
                <a:solidFill>
                  <a:srgbClr val="1C1C1B"/>
                </a:solidFill>
                <a:latin typeface="Arial"/>
                <a:cs typeface="Arial"/>
              </a:rPr>
              <a:t>O4</a:t>
            </a:r>
            <a:endParaRPr sz="650" dirty="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418289" y="4194240"/>
            <a:ext cx="633095" cy="207108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50495" marR="5080" indent="-151130">
              <a:lnSpc>
                <a:spcPts val="730"/>
              </a:lnSpc>
              <a:spcBef>
                <a:spcPts val="215"/>
              </a:spcBef>
            </a:pPr>
            <a:r>
              <a:rPr lang="pl-PL" sz="700" b="1" dirty="0">
                <a:solidFill>
                  <a:srgbClr val="1C1C1B"/>
                </a:solidFill>
                <a:latin typeface="Arial"/>
                <a:cs typeface="Arial"/>
              </a:rPr>
              <a:t>Podwozie do pompy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318704" y="3973574"/>
            <a:ext cx="761796" cy="390492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R="5080" algn="ctr">
              <a:lnSpc>
                <a:spcPts val="730"/>
              </a:lnSpc>
              <a:spcBef>
                <a:spcPts val="215"/>
              </a:spcBef>
            </a:pPr>
            <a:r>
              <a:rPr lang="pl-PL" sz="800" dirty="0"/>
              <a:t>Podwozie do centrum elektrycznego (agregatu)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503999" y="5559376"/>
            <a:ext cx="2725420" cy="0"/>
          </a:xfrm>
          <a:custGeom>
            <a:avLst/>
            <a:gdLst/>
            <a:ahLst/>
            <a:cxnLst/>
            <a:rect l="l" t="t" r="r" b="b"/>
            <a:pathLst>
              <a:path w="2725420">
                <a:moveTo>
                  <a:pt x="0" y="0"/>
                </a:moveTo>
                <a:lnTo>
                  <a:pt x="2725153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491299" y="5352977"/>
            <a:ext cx="274828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200" b="1" dirty="0"/>
              <a:t>WARIANTY, MODYFIKACJE, AKCESORIA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91299" y="5575267"/>
            <a:ext cx="3937635" cy="172932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1223645">
              <a:lnSpc>
                <a:spcPts val="770"/>
              </a:lnSpc>
              <a:spcBef>
                <a:spcPts val="185"/>
              </a:spcBef>
            </a:pPr>
            <a:r>
              <a:rPr lang="pl-PL" sz="800" b="1" dirty="0">
                <a:solidFill>
                  <a:schemeClr val="accent1"/>
                </a:solidFill>
              </a:rPr>
              <a:t>Przyczepy z serii O3 i O4 można wyposażyć w funkcjonalne akcesoria lub wybrać różne modyfikacje:</a:t>
            </a:r>
            <a:endParaRPr lang="de-DE" sz="700" b="1" dirty="0">
              <a:solidFill>
                <a:schemeClr val="accent1"/>
              </a:solidFill>
              <a:latin typeface="Arial"/>
              <a:cs typeface="Arial"/>
            </a:endParaRPr>
          </a:p>
          <a:p>
            <a:pPr marL="156210" indent="-144145">
              <a:lnSpc>
                <a:spcPts val="894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de-DE" sz="800" dirty="0">
                <a:solidFill>
                  <a:srgbClr val="1C1C1B"/>
                </a:solidFill>
                <a:latin typeface="Tahoma"/>
                <a:cs typeface="Tahoma"/>
              </a:rPr>
              <a:t>Weitere </a:t>
            </a:r>
            <a:r>
              <a:rPr lang="de-DE" sz="800" spc="5" dirty="0">
                <a:solidFill>
                  <a:srgbClr val="1C1C1B"/>
                </a:solidFill>
                <a:latin typeface="Tahoma"/>
                <a:cs typeface="Tahoma"/>
              </a:rPr>
              <a:t>Varianten auf</a:t>
            </a:r>
            <a:r>
              <a:rPr lang="de-DE" sz="800" spc="-175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lang="de-DE" sz="800" spc="15" dirty="0">
                <a:solidFill>
                  <a:srgbClr val="1C1C1B"/>
                </a:solidFill>
                <a:latin typeface="Tahoma"/>
                <a:cs typeface="Tahoma"/>
              </a:rPr>
              <a:t>Anfrage</a:t>
            </a:r>
            <a:endParaRPr lang="de-DE" sz="800" dirty="0">
              <a:latin typeface="Tahoma"/>
              <a:cs typeface="Tahoma"/>
            </a:endParaRPr>
          </a:p>
          <a:p>
            <a:pPr marL="156210" indent="-144145">
              <a:lnSpc>
                <a:spcPts val="930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Wersja platforma (bez ścian bocznych) </a:t>
            </a:r>
          </a:p>
          <a:p>
            <a:pPr marL="156210" indent="-144145">
              <a:lnSpc>
                <a:spcPts val="930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Platforma ze zdejmowanymi i składanymi ścianami bocznymi wykonanymi z profili aluminiowych anodowanych (wysokość 350 mm), podzielona słupkami środkowymi o długości od 6,7 m </a:t>
            </a:r>
          </a:p>
          <a:p>
            <a:pPr marL="156210" indent="-144145">
              <a:lnSpc>
                <a:spcPts val="930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Ściana przednia stała o wysokości 1200 mm </a:t>
            </a:r>
          </a:p>
          <a:p>
            <a:pPr marL="156210" indent="-144145">
              <a:lnSpc>
                <a:spcPts val="930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Plandeki z ramami solidnymi do wysokości całkowitej 4000 mm </a:t>
            </a:r>
          </a:p>
          <a:p>
            <a:pPr marL="156210" indent="-144145">
              <a:lnSpc>
                <a:spcPts val="930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Platforma z plandeką przesuwaną (lewa, prawa, dach), z tylnymi drzwiami dwuskrzydłowymi </a:t>
            </a:r>
          </a:p>
          <a:p>
            <a:pPr marL="156210" indent="-144145">
              <a:lnSpc>
                <a:spcPts val="930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Nisko deski aluminiowe zamiast ścian bocznych na platformach z ramą </a:t>
            </a:r>
            <a:r>
              <a:rPr lang="pl-PL" sz="800" dirty="0" err="1"/>
              <a:t>plandekową</a:t>
            </a:r>
            <a:r>
              <a:rPr lang="pl-PL" sz="800" dirty="0"/>
              <a:t> </a:t>
            </a:r>
          </a:p>
          <a:p>
            <a:pPr marL="156210" indent="-144145">
              <a:lnSpc>
                <a:spcPts val="930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Podłoga pokryta aluminiową blachą ryflowaną </a:t>
            </a:r>
          </a:p>
          <a:p>
            <a:pPr marL="156210" indent="-144145">
              <a:lnSpc>
                <a:spcPts val="930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Dalsze warianty na zapytanie </a:t>
            </a:r>
          </a:p>
          <a:p>
            <a:pPr marL="156210" indent="-144145">
              <a:lnSpc>
                <a:spcPts val="930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Przyczepy samochodowe kategorii O4 do masy całkowitej 1800 kg</a:t>
            </a:r>
            <a:endParaRPr sz="800" dirty="0">
              <a:latin typeface="Tahoma"/>
              <a:cs typeface="Tahoma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6011999" y="5559376"/>
            <a:ext cx="1341120" cy="0"/>
          </a:xfrm>
          <a:custGeom>
            <a:avLst/>
            <a:gdLst/>
            <a:ahLst/>
            <a:cxnLst/>
            <a:rect l="l" t="t" r="r" b="b"/>
            <a:pathLst>
              <a:path w="1341120">
                <a:moveTo>
                  <a:pt x="0" y="0"/>
                </a:moveTo>
                <a:lnTo>
                  <a:pt x="1340535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5999299" y="5352977"/>
            <a:ext cx="1365250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5" dirty="0">
                <a:solidFill>
                  <a:srgbClr val="1C1C1B"/>
                </a:solidFill>
                <a:latin typeface="Arial"/>
                <a:cs typeface="Arial"/>
              </a:rPr>
              <a:t>D</a:t>
            </a:r>
            <a:r>
              <a:rPr lang="pl-PL" sz="1000" b="1" spc="5" dirty="0">
                <a:solidFill>
                  <a:srgbClr val="1C1C1B"/>
                </a:solidFill>
                <a:latin typeface="Arial"/>
                <a:cs typeface="Arial"/>
              </a:rPr>
              <a:t>ANE TECHNICZNE</a:t>
            </a:r>
            <a:endParaRPr sz="1000" dirty="0">
              <a:latin typeface="Arial"/>
              <a:cs typeface="Arial"/>
            </a:endParaRPr>
          </a:p>
        </p:txBody>
      </p:sp>
      <p:graphicFrame>
        <p:nvGraphicFramePr>
          <p:cNvPr id="40" name="object 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7647714"/>
              </p:ext>
            </p:extLst>
          </p:nvPr>
        </p:nvGraphicFramePr>
        <p:xfrm>
          <a:off x="6011999" y="5718771"/>
          <a:ext cx="4258944" cy="125746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369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02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36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80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52006">
                <a:tc>
                  <a:txBody>
                    <a:bodyPr/>
                    <a:lstStyle/>
                    <a:p>
                      <a:pPr marL="417195" marR="123825" indent="-261620">
                        <a:lnSpc>
                          <a:spcPts val="700"/>
                        </a:lnSpc>
                        <a:spcBef>
                          <a:spcPts val="335"/>
                        </a:spcBef>
                      </a:pPr>
                      <a:r>
                        <a:rPr lang="pl-PL" sz="700" b="1" spc="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 Powierzchnia</a:t>
                      </a:r>
                      <a:r>
                        <a:rPr sz="7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 </a:t>
                      </a:r>
                      <a:r>
                        <a:rPr sz="700" b="1" spc="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(mm)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solidFill>
                      <a:srgbClr val="154194"/>
                    </a:solidFill>
                  </a:tcPr>
                </a:tc>
                <a:tc>
                  <a:txBody>
                    <a:bodyPr/>
                    <a:lstStyle/>
                    <a:p>
                      <a:pPr marL="248285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lang="pl-PL" sz="70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Długość </a:t>
                      </a:r>
                      <a:r>
                        <a:rPr lang="pl-PL" sz="700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dośrodka</a:t>
                      </a:r>
                      <a:r>
                        <a:rPr lang="pl-PL" sz="70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platformy</a:t>
                      </a:r>
                      <a:endParaRPr sz="7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solidFill>
                      <a:srgbClr val="15419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lang="pl-PL" sz="700" b="1" spc="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          Platforma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lang="pl-PL" sz="700" b="1" spc="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             (mm)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solidFill>
                      <a:srgbClr val="154194"/>
                    </a:solidFill>
                  </a:tcPr>
                </a:tc>
                <a:tc>
                  <a:txBody>
                    <a:bodyPr/>
                    <a:lstStyle/>
                    <a:p>
                      <a:pPr marL="309880" marR="256540" indent="42545">
                        <a:lnSpc>
                          <a:spcPts val="700"/>
                        </a:lnSpc>
                        <a:spcBef>
                          <a:spcPts val="335"/>
                        </a:spcBef>
                      </a:pPr>
                      <a:r>
                        <a:rPr lang="pl-PL" sz="7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   Ilość      Europalet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solidFill>
                      <a:srgbClr val="1541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1458">
                <a:tc>
                  <a:txBody>
                    <a:bodyPr/>
                    <a:lstStyle/>
                    <a:p>
                      <a:pPr marR="408940" algn="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4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r>
                        <a:rPr sz="700" spc="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5</a:t>
                      </a: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2280" marR="317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5850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705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5885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80059" algn="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R="400050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5</a:t>
                      </a:r>
                      <a:r>
                        <a:rPr sz="700" spc="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4184" marR="317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6700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70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6735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80695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12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R="406400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5</a:t>
                      </a: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</a:t>
                      </a:r>
                      <a:r>
                        <a:rPr sz="700" spc="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</a:t>
                      </a: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4820" marR="317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7400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70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7435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82600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14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3998">
                <a:tc>
                  <a:txBody>
                    <a:bodyPr/>
                    <a:lstStyle/>
                    <a:p>
                      <a:pPr marR="406400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6</a:t>
                      </a: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r>
                        <a:rPr sz="700" spc="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</a:t>
                      </a: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2915" marR="317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7800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069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7835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80059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16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R="402590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66</a:t>
                      </a:r>
                      <a:r>
                        <a:rPr sz="700" spc="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</a:t>
                      </a: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1645" marR="317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8300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069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8335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80059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16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R="406400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3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</a:t>
                      </a:r>
                      <a:r>
                        <a:rPr sz="700" spc="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4</a:t>
                      </a:r>
                      <a:r>
                        <a:rPr sz="700" spc="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</a:t>
                      </a: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4820" marR="317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9100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069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9135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80695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18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R="403225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86</a:t>
                      </a:r>
                      <a:r>
                        <a:rPr sz="700" spc="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</a:t>
                      </a: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0055" marR="317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10300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069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10335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78790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21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1" name="object 41"/>
          <p:cNvSpPr txBox="1"/>
          <p:nvPr/>
        </p:nvSpPr>
        <p:spPr>
          <a:xfrm>
            <a:off x="6035188" y="7011112"/>
            <a:ext cx="3907211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800" b="1" dirty="0">
                <a:solidFill>
                  <a:schemeClr val="accent1"/>
                </a:solidFill>
              </a:rPr>
              <a:t>Długość całkowitą można opcjonalnie dostosować w zależności od pojazdu ciągnącego</a:t>
            </a:r>
            <a:r>
              <a:rPr sz="700" b="1" i="1" spc="20" dirty="0">
                <a:solidFill>
                  <a:schemeClr val="accent1"/>
                </a:solidFill>
                <a:latin typeface="Calibri"/>
                <a:cs typeface="Calibri"/>
              </a:rPr>
              <a:t>.</a:t>
            </a:r>
            <a:endParaRPr sz="700" b="1" dirty="0">
              <a:solidFill>
                <a:schemeClr val="accent1"/>
              </a:solidFill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441157" y="2483257"/>
            <a:ext cx="846841" cy="322524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R="5080" algn="ctr">
              <a:lnSpc>
                <a:spcPts val="730"/>
              </a:lnSpc>
              <a:spcBef>
                <a:spcPts val="215"/>
              </a:spcBef>
            </a:pPr>
            <a:r>
              <a:rPr lang="pl-PL" sz="700" b="1" dirty="0">
                <a:solidFill>
                  <a:srgbClr val="1C1C1B"/>
                </a:solidFill>
                <a:latin typeface="Arial"/>
                <a:cs typeface="Arial"/>
              </a:rPr>
              <a:t>Stelaż do plandeki przesuwanej</a:t>
            </a:r>
          </a:p>
          <a:p>
            <a:pPr marR="5080" algn="ctr">
              <a:lnSpc>
                <a:spcPts val="730"/>
              </a:lnSpc>
              <a:spcBef>
                <a:spcPts val="215"/>
              </a:spcBef>
            </a:pPr>
            <a:endParaRPr sz="700" dirty="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470232" y="2438512"/>
            <a:ext cx="911004" cy="11734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33655" marR="5080" indent="-34290">
              <a:lnSpc>
                <a:spcPts val="730"/>
              </a:lnSpc>
              <a:spcBef>
                <a:spcPts val="215"/>
              </a:spcBef>
            </a:pPr>
            <a:r>
              <a:rPr lang="pl-PL" sz="700" b="1" spc="10" dirty="0">
                <a:solidFill>
                  <a:srgbClr val="1C1C1B"/>
                </a:solidFill>
                <a:latin typeface="Arial"/>
                <a:cs typeface="Arial"/>
              </a:rPr>
              <a:t>Platforma bez burt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5240675" y="2387926"/>
            <a:ext cx="1009108" cy="207108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10489" marR="5080" indent="-111125">
              <a:lnSpc>
                <a:spcPts val="730"/>
              </a:lnSpc>
              <a:spcBef>
                <a:spcPts val="215"/>
              </a:spcBef>
            </a:pPr>
            <a:r>
              <a:rPr lang="pl-PL" sz="700" b="1" spc="20" dirty="0">
                <a:solidFill>
                  <a:srgbClr val="1C1C1B"/>
                </a:solidFill>
                <a:latin typeface="Arial"/>
                <a:cs typeface="Arial"/>
              </a:rPr>
              <a:t>   System hamowania</a:t>
            </a: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  </a:t>
            </a:r>
            <a:r>
              <a:rPr lang="pl-PL" sz="700" b="1" spc="5" dirty="0">
                <a:solidFill>
                  <a:srgbClr val="1C1C1B"/>
                </a:solidFill>
                <a:latin typeface="Arial"/>
                <a:cs typeface="Arial"/>
              </a:rPr>
              <a:t>  </a:t>
            </a:r>
            <a:r>
              <a:rPr sz="700" b="1" spc="10" dirty="0">
                <a:solidFill>
                  <a:srgbClr val="1C1C1B"/>
                </a:solidFill>
                <a:latin typeface="Arial"/>
                <a:cs typeface="Arial"/>
              </a:rPr>
              <a:t>WABCO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7218346" y="2473745"/>
            <a:ext cx="925194" cy="21095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R="5080" algn="ctr">
              <a:lnSpc>
                <a:spcPts val="730"/>
              </a:lnSpc>
              <a:spcBef>
                <a:spcPts val="215"/>
              </a:spcBef>
            </a:pPr>
            <a:r>
              <a:rPr lang="pl-PL" sz="800" dirty="0"/>
              <a:t>Płyta do ustawienia wysokości przyczepy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2667199" y="4236454"/>
            <a:ext cx="492759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pl-PL" sz="700" b="1" dirty="0">
                <a:solidFill>
                  <a:srgbClr val="1C1C1B"/>
                </a:solidFill>
                <a:latin typeface="Arial"/>
                <a:cs typeface="Arial"/>
              </a:rPr>
              <a:t>Podwozie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4554635" y="4147287"/>
            <a:ext cx="760091" cy="21095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33020" marR="5080" indent="-33655">
              <a:lnSpc>
                <a:spcPts val="730"/>
              </a:lnSpc>
              <a:spcBef>
                <a:spcPts val="215"/>
              </a:spcBef>
            </a:pPr>
            <a:r>
              <a:rPr lang="pl-PL" sz="800" dirty="0"/>
              <a:t> Platforma z wysoką plandeką</a:t>
            </a:r>
            <a:endParaRPr sz="7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3519" y="7295305"/>
            <a:ext cx="9366885" cy="0"/>
          </a:xfrm>
          <a:custGeom>
            <a:avLst/>
            <a:gdLst/>
            <a:ahLst/>
            <a:cxnLst/>
            <a:rect l="l" t="t" r="r" b="b"/>
            <a:pathLst>
              <a:path w="9366885">
                <a:moveTo>
                  <a:pt x="0" y="0"/>
                </a:moveTo>
                <a:lnTo>
                  <a:pt x="9366478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806181" y="5860882"/>
            <a:ext cx="1462405" cy="1654175"/>
          </a:xfrm>
          <a:custGeom>
            <a:avLst/>
            <a:gdLst/>
            <a:ahLst/>
            <a:cxnLst/>
            <a:rect l="l" t="t" r="r" b="b"/>
            <a:pathLst>
              <a:path w="1462404" h="1654175">
                <a:moveTo>
                  <a:pt x="731088" y="0"/>
                </a:moveTo>
                <a:lnTo>
                  <a:pt x="679056" y="12839"/>
                </a:lnTo>
                <a:lnTo>
                  <a:pt x="52031" y="374853"/>
                </a:lnTo>
                <a:lnTo>
                  <a:pt x="14890" y="413488"/>
                </a:lnTo>
                <a:lnTo>
                  <a:pt x="0" y="464972"/>
                </a:lnTo>
                <a:lnTo>
                  <a:pt x="0" y="1188999"/>
                </a:lnTo>
                <a:lnTo>
                  <a:pt x="14891" y="1240485"/>
                </a:lnTo>
                <a:lnTo>
                  <a:pt x="52053" y="1279131"/>
                </a:lnTo>
                <a:lnTo>
                  <a:pt x="679056" y="1641132"/>
                </a:lnTo>
                <a:lnTo>
                  <a:pt x="731088" y="1653981"/>
                </a:lnTo>
                <a:lnTo>
                  <a:pt x="758516" y="1650769"/>
                </a:lnTo>
                <a:lnTo>
                  <a:pt x="1410160" y="1279118"/>
                </a:lnTo>
                <a:lnTo>
                  <a:pt x="1447286" y="1240483"/>
                </a:lnTo>
                <a:lnTo>
                  <a:pt x="1462176" y="1188999"/>
                </a:lnTo>
                <a:lnTo>
                  <a:pt x="1462176" y="464972"/>
                </a:lnTo>
                <a:lnTo>
                  <a:pt x="1447285" y="413488"/>
                </a:lnTo>
                <a:lnTo>
                  <a:pt x="1410144" y="374853"/>
                </a:lnTo>
                <a:lnTo>
                  <a:pt x="783120" y="12839"/>
                </a:lnTo>
                <a:lnTo>
                  <a:pt x="73108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806181" y="5860882"/>
            <a:ext cx="1462405" cy="1654175"/>
          </a:xfrm>
          <a:custGeom>
            <a:avLst/>
            <a:gdLst/>
            <a:ahLst/>
            <a:cxnLst/>
            <a:rect l="l" t="t" r="r" b="b"/>
            <a:pathLst>
              <a:path w="1462404" h="1654175">
                <a:moveTo>
                  <a:pt x="1462176" y="1188999"/>
                </a:moveTo>
                <a:lnTo>
                  <a:pt x="1462176" y="464972"/>
                </a:lnTo>
                <a:lnTo>
                  <a:pt x="1458218" y="438848"/>
                </a:lnTo>
                <a:lnTo>
                  <a:pt x="1430790" y="391339"/>
                </a:lnTo>
                <a:lnTo>
                  <a:pt x="783120" y="12839"/>
                </a:lnTo>
                <a:lnTo>
                  <a:pt x="731088" y="0"/>
                </a:lnTo>
                <a:lnTo>
                  <a:pt x="703660" y="3209"/>
                </a:lnTo>
                <a:lnTo>
                  <a:pt x="52031" y="374853"/>
                </a:lnTo>
                <a:lnTo>
                  <a:pt x="14890" y="413488"/>
                </a:lnTo>
                <a:lnTo>
                  <a:pt x="0" y="464972"/>
                </a:lnTo>
                <a:lnTo>
                  <a:pt x="0" y="1188999"/>
                </a:lnTo>
                <a:lnTo>
                  <a:pt x="14890" y="1240483"/>
                </a:lnTo>
                <a:lnTo>
                  <a:pt x="52031" y="1279118"/>
                </a:lnTo>
                <a:lnTo>
                  <a:pt x="679056" y="1641132"/>
                </a:lnTo>
                <a:lnTo>
                  <a:pt x="731088" y="1653981"/>
                </a:lnTo>
                <a:lnTo>
                  <a:pt x="758516" y="1650769"/>
                </a:lnTo>
                <a:lnTo>
                  <a:pt x="1410144" y="1279131"/>
                </a:lnTo>
                <a:lnTo>
                  <a:pt x="1447285" y="1240485"/>
                </a:lnTo>
                <a:lnTo>
                  <a:pt x="1462176" y="1188999"/>
                </a:lnTo>
                <a:close/>
              </a:path>
            </a:pathLst>
          </a:custGeom>
          <a:ln w="5138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769832" y="5259022"/>
            <a:ext cx="1971039" cy="2229485"/>
          </a:xfrm>
          <a:custGeom>
            <a:avLst/>
            <a:gdLst/>
            <a:ahLst/>
            <a:cxnLst/>
            <a:rect l="l" t="t" r="r" b="b"/>
            <a:pathLst>
              <a:path w="1971039" h="2229484">
                <a:moveTo>
                  <a:pt x="985404" y="0"/>
                </a:moveTo>
                <a:lnTo>
                  <a:pt x="915263" y="17306"/>
                </a:lnTo>
                <a:lnTo>
                  <a:pt x="70142" y="505253"/>
                </a:lnTo>
                <a:lnTo>
                  <a:pt x="20073" y="557328"/>
                </a:lnTo>
                <a:lnTo>
                  <a:pt x="0" y="626729"/>
                </a:lnTo>
                <a:lnTo>
                  <a:pt x="0" y="1602597"/>
                </a:lnTo>
                <a:lnTo>
                  <a:pt x="20073" y="1671988"/>
                </a:lnTo>
                <a:lnTo>
                  <a:pt x="70142" y="1724072"/>
                </a:lnTo>
                <a:lnTo>
                  <a:pt x="915263" y="2212006"/>
                </a:lnTo>
                <a:lnTo>
                  <a:pt x="985404" y="2229323"/>
                </a:lnTo>
                <a:lnTo>
                  <a:pt x="1022375" y="2224993"/>
                </a:lnTo>
                <a:lnTo>
                  <a:pt x="1900669" y="1724072"/>
                </a:lnTo>
                <a:lnTo>
                  <a:pt x="1950726" y="1671988"/>
                </a:lnTo>
                <a:lnTo>
                  <a:pt x="1970798" y="1602597"/>
                </a:lnTo>
                <a:lnTo>
                  <a:pt x="1970798" y="626729"/>
                </a:lnTo>
                <a:lnTo>
                  <a:pt x="1950726" y="557328"/>
                </a:lnTo>
                <a:lnTo>
                  <a:pt x="1900669" y="505253"/>
                </a:lnTo>
                <a:lnTo>
                  <a:pt x="1055535" y="17306"/>
                </a:lnTo>
                <a:lnTo>
                  <a:pt x="98540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769832" y="5259022"/>
            <a:ext cx="1971039" cy="2229485"/>
          </a:xfrm>
          <a:custGeom>
            <a:avLst/>
            <a:gdLst/>
            <a:ahLst/>
            <a:cxnLst/>
            <a:rect l="l" t="t" r="r" b="b"/>
            <a:pathLst>
              <a:path w="1971039" h="2229484">
                <a:moveTo>
                  <a:pt x="1970798" y="1602597"/>
                </a:moveTo>
                <a:lnTo>
                  <a:pt x="1970798" y="626729"/>
                </a:lnTo>
                <a:lnTo>
                  <a:pt x="1965463" y="591512"/>
                </a:lnTo>
                <a:lnTo>
                  <a:pt x="1928493" y="527475"/>
                </a:lnTo>
                <a:lnTo>
                  <a:pt x="1055535" y="17306"/>
                </a:lnTo>
                <a:lnTo>
                  <a:pt x="985404" y="0"/>
                </a:lnTo>
                <a:lnTo>
                  <a:pt x="948430" y="4326"/>
                </a:lnTo>
                <a:lnTo>
                  <a:pt x="70142" y="505253"/>
                </a:lnTo>
                <a:lnTo>
                  <a:pt x="20073" y="557328"/>
                </a:lnTo>
                <a:lnTo>
                  <a:pt x="0" y="626729"/>
                </a:lnTo>
                <a:lnTo>
                  <a:pt x="0" y="1602597"/>
                </a:lnTo>
                <a:lnTo>
                  <a:pt x="20073" y="1671988"/>
                </a:lnTo>
                <a:lnTo>
                  <a:pt x="70142" y="1724072"/>
                </a:lnTo>
                <a:lnTo>
                  <a:pt x="915263" y="2212006"/>
                </a:lnTo>
                <a:lnTo>
                  <a:pt x="985404" y="2229323"/>
                </a:lnTo>
                <a:lnTo>
                  <a:pt x="1022375" y="2224993"/>
                </a:lnTo>
                <a:lnTo>
                  <a:pt x="1900669" y="1724072"/>
                </a:lnTo>
                <a:lnTo>
                  <a:pt x="1950726" y="1671988"/>
                </a:lnTo>
                <a:lnTo>
                  <a:pt x="1970798" y="1602597"/>
                </a:lnTo>
                <a:close/>
              </a:path>
            </a:pathLst>
          </a:custGeom>
          <a:ln w="6925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84775" y="5860882"/>
            <a:ext cx="1462405" cy="1654175"/>
          </a:xfrm>
          <a:custGeom>
            <a:avLst/>
            <a:gdLst/>
            <a:ahLst/>
            <a:cxnLst/>
            <a:rect l="l" t="t" r="r" b="b"/>
            <a:pathLst>
              <a:path w="1462405" h="1654175">
                <a:moveTo>
                  <a:pt x="731088" y="0"/>
                </a:moveTo>
                <a:lnTo>
                  <a:pt x="679056" y="12839"/>
                </a:lnTo>
                <a:lnTo>
                  <a:pt x="52031" y="374853"/>
                </a:lnTo>
                <a:lnTo>
                  <a:pt x="14890" y="413488"/>
                </a:lnTo>
                <a:lnTo>
                  <a:pt x="0" y="464972"/>
                </a:lnTo>
                <a:lnTo>
                  <a:pt x="0" y="1188999"/>
                </a:lnTo>
                <a:lnTo>
                  <a:pt x="14891" y="1240485"/>
                </a:lnTo>
                <a:lnTo>
                  <a:pt x="52053" y="1279131"/>
                </a:lnTo>
                <a:lnTo>
                  <a:pt x="679056" y="1641132"/>
                </a:lnTo>
                <a:lnTo>
                  <a:pt x="731088" y="1653981"/>
                </a:lnTo>
                <a:lnTo>
                  <a:pt x="758516" y="1650769"/>
                </a:lnTo>
                <a:lnTo>
                  <a:pt x="1410160" y="1279118"/>
                </a:lnTo>
                <a:lnTo>
                  <a:pt x="1447286" y="1240483"/>
                </a:lnTo>
                <a:lnTo>
                  <a:pt x="1462176" y="1188999"/>
                </a:lnTo>
                <a:lnTo>
                  <a:pt x="1462176" y="464972"/>
                </a:lnTo>
                <a:lnTo>
                  <a:pt x="1447285" y="413488"/>
                </a:lnTo>
                <a:lnTo>
                  <a:pt x="1410144" y="374853"/>
                </a:lnTo>
                <a:lnTo>
                  <a:pt x="783120" y="12839"/>
                </a:lnTo>
                <a:lnTo>
                  <a:pt x="73108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84775" y="5860882"/>
            <a:ext cx="1462405" cy="1654175"/>
          </a:xfrm>
          <a:custGeom>
            <a:avLst/>
            <a:gdLst/>
            <a:ahLst/>
            <a:cxnLst/>
            <a:rect l="l" t="t" r="r" b="b"/>
            <a:pathLst>
              <a:path w="1462405" h="1654175">
                <a:moveTo>
                  <a:pt x="1462176" y="1188999"/>
                </a:moveTo>
                <a:lnTo>
                  <a:pt x="1462176" y="464972"/>
                </a:lnTo>
                <a:lnTo>
                  <a:pt x="1458218" y="438848"/>
                </a:lnTo>
                <a:lnTo>
                  <a:pt x="1430790" y="391339"/>
                </a:lnTo>
                <a:lnTo>
                  <a:pt x="783120" y="12839"/>
                </a:lnTo>
                <a:lnTo>
                  <a:pt x="731088" y="0"/>
                </a:lnTo>
                <a:lnTo>
                  <a:pt x="703660" y="3209"/>
                </a:lnTo>
                <a:lnTo>
                  <a:pt x="52031" y="374853"/>
                </a:lnTo>
                <a:lnTo>
                  <a:pt x="14890" y="413488"/>
                </a:lnTo>
                <a:lnTo>
                  <a:pt x="0" y="464972"/>
                </a:lnTo>
                <a:lnTo>
                  <a:pt x="0" y="1188999"/>
                </a:lnTo>
                <a:lnTo>
                  <a:pt x="14890" y="1240483"/>
                </a:lnTo>
                <a:lnTo>
                  <a:pt x="52031" y="1279118"/>
                </a:lnTo>
                <a:lnTo>
                  <a:pt x="679056" y="1641132"/>
                </a:lnTo>
                <a:lnTo>
                  <a:pt x="731088" y="1653981"/>
                </a:lnTo>
                <a:lnTo>
                  <a:pt x="758516" y="1650769"/>
                </a:lnTo>
                <a:lnTo>
                  <a:pt x="1410144" y="1279131"/>
                </a:lnTo>
                <a:lnTo>
                  <a:pt x="1447285" y="1240485"/>
                </a:lnTo>
                <a:lnTo>
                  <a:pt x="1462176" y="1188999"/>
                </a:lnTo>
                <a:close/>
              </a:path>
            </a:pathLst>
          </a:custGeom>
          <a:ln w="5138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629786" y="4171591"/>
            <a:ext cx="411397" cy="9841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274379" y="4053388"/>
            <a:ext cx="1122680" cy="1275080"/>
          </a:xfrm>
          <a:custGeom>
            <a:avLst/>
            <a:gdLst/>
            <a:ahLst/>
            <a:cxnLst/>
            <a:rect l="l" t="t" r="r" b="b"/>
            <a:pathLst>
              <a:path w="1122679" h="1275079">
                <a:moveTo>
                  <a:pt x="1122210" y="925325"/>
                </a:moveTo>
                <a:lnTo>
                  <a:pt x="1122210" y="349405"/>
                </a:lnTo>
                <a:lnTo>
                  <a:pt x="1119760" y="333981"/>
                </a:lnTo>
                <a:lnTo>
                  <a:pt x="1091031" y="295417"/>
                </a:lnTo>
                <a:lnTo>
                  <a:pt x="592277" y="7458"/>
                </a:lnTo>
                <a:lnTo>
                  <a:pt x="561105" y="0"/>
                </a:lnTo>
                <a:lnTo>
                  <a:pt x="544517" y="1864"/>
                </a:lnTo>
                <a:lnTo>
                  <a:pt x="31178" y="295417"/>
                </a:lnTo>
                <a:lnTo>
                  <a:pt x="2449" y="333981"/>
                </a:lnTo>
                <a:lnTo>
                  <a:pt x="0" y="349405"/>
                </a:lnTo>
                <a:lnTo>
                  <a:pt x="0" y="925325"/>
                </a:lnTo>
                <a:lnTo>
                  <a:pt x="19041" y="969482"/>
                </a:lnTo>
                <a:lnTo>
                  <a:pt x="529932" y="1267272"/>
                </a:lnTo>
                <a:lnTo>
                  <a:pt x="561105" y="1274730"/>
                </a:lnTo>
                <a:lnTo>
                  <a:pt x="577692" y="1272866"/>
                </a:lnTo>
                <a:lnTo>
                  <a:pt x="1091031" y="979312"/>
                </a:lnTo>
                <a:lnTo>
                  <a:pt x="1119760" y="940749"/>
                </a:lnTo>
                <a:lnTo>
                  <a:pt x="1122210" y="925325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873940" y="3014528"/>
            <a:ext cx="1122680" cy="1275080"/>
          </a:xfrm>
          <a:custGeom>
            <a:avLst/>
            <a:gdLst/>
            <a:ahLst/>
            <a:cxnLst/>
            <a:rect l="l" t="t" r="r" b="b"/>
            <a:pathLst>
              <a:path w="1122679" h="1275079">
                <a:moveTo>
                  <a:pt x="561105" y="0"/>
                </a:moveTo>
                <a:lnTo>
                  <a:pt x="31178" y="295417"/>
                </a:lnTo>
                <a:lnTo>
                  <a:pt x="2449" y="333981"/>
                </a:lnTo>
                <a:lnTo>
                  <a:pt x="0" y="349405"/>
                </a:lnTo>
                <a:lnTo>
                  <a:pt x="0" y="925325"/>
                </a:lnTo>
                <a:lnTo>
                  <a:pt x="19041" y="969482"/>
                </a:lnTo>
                <a:lnTo>
                  <a:pt x="529932" y="1267272"/>
                </a:lnTo>
                <a:lnTo>
                  <a:pt x="561105" y="1274730"/>
                </a:lnTo>
                <a:lnTo>
                  <a:pt x="577692" y="1272866"/>
                </a:lnTo>
                <a:lnTo>
                  <a:pt x="1091031" y="979312"/>
                </a:lnTo>
                <a:lnTo>
                  <a:pt x="1119760" y="940749"/>
                </a:lnTo>
                <a:lnTo>
                  <a:pt x="1122210" y="925325"/>
                </a:lnTo>
                <a:lnTo>
                  <a:pt x="1122210" y="349405"/>
                </a:lnTo>
                <a:lnTo>
                  <a:pt x="1103168" y="305248"/>
                </a:lnTo>
                <a:lnTo>
                  <a:pt x="592277" y="7458"/>
                </a:lnTo>
                <a:lnTo>
                  <a:pt x="56110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975195" y="3407893"/>
            <a:ext cx="919699" cy="4880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873940" y="3014528"/>
            <a:ext cx="1122680" cy="1275080"/>
          </a:xfrm>
          <a:custGeom>
            <a:avLst/>
            <a:gdLst/>
            <a:ahLst/>
            <a:cxnLst/>
            <a:rect l="l" t="t" r="r" b="b"/>
            <a:pathLst>
              <a:path w="1122679" h="1275079">
                <a:moveTo>
                  <a:pt x="1122210" y="925325"/>
                </a:moveTo>
                <a:lnTo>
                  <a:pt x="1122210" y="349405"/>
                </a:lnTo>
                <a:lnTo>
                  <a:pt x="1119760" y="333981"/>
                </a:lnTo>
                <a:lnTo>
                  <a:pt x="1091031" y="295417"/>
                </a:lnTo>
                <a:lnTo>
                  <a:pt x="592277" y="7458"/>
                </a:lnTo>
                <a:lnTo>
                  <a:pt x="561105" y="0"/>
                </a:lnTo>
                <a:lnTo>
                  <a:pt x="544517" y="1864"/>
                </a:lnTo>
                <a:lnTo>
                  <a:pt x="31178" y="295417"/>
                </a:lnTo>
                <a:lnTo>
                  <a:pt x="2449" y="333981"/>
                </a:lnTo>
                <a:lnTo>
                  <a:pt x="0" y="349405"/>
                </a:lnTo>
                <a:lnTo>
                  <a:pt x="0" y="925325"/>
                </a:lnTo>
                <a:lnTo>
                  <a:pt x="19041" y="969482"/>
                </a:lnTo>
                <a:lnTo>
                  <a:pt x="529932" y="1267272"/>
                </a:lnTo>
                <a:lnTo>
                  <a:pt x="561105" y="1274730"/>
                </a:lnTo>
                <a:lnTo>
                  <a:pt x="577692" y="1272866"/>
                </a:lnTo>
                <a:lnTo>
                  <a:pt x="1091031" y="979312"/>
                </a:lnTo>
                <a:lnTo>
                  <a:pt x="1119760" y="940749"/>
                </a:lnTo>
                <a:lnTo>
                  <a:pt x="1122210" y="925325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167116" y="3300269"/>
            <a:ext cx="919699" cy="64305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065860" y="3014528"/>
            <a:ext cx="1122680" cy="1275080"/>
          </a:xfrm>
          <a:custGeom>
            <a:avLst/>
            <a:gdLst/>
            <a:ahLst/>
            <a:cxnLst/>
            <a:rect l="l" t="t" r="r" b="b"/>
            <a:pathLst>
              <a:path w="1122679" h="1275079">
                <a:moveTo>
                  <a:pt x="1122210" y="925325"/>
                </a:moveTo>
                <a:lnTo>
                  <a:pt x="1122210" y="349405"/>
                </a:lnTo>
                <a:lnTo>
                  <a:pt x="1119760" y="333981"/>
                </a:lnTo>
                <a:lnTo>
                  <a:pt x="1091031" y="295417"/>
                </a:lnTo>
                <a:lnTo>
                  <a:pt x="592277" y="7458"/>
                </a:lnTo>
                <a:lnTo>
                  <a:pt x="561105" y="0"/>
                </a:lnTo>
                <a:lnTo>
                  <a:pt x="544517" y="1864"/>
                </a:lnTo>
                <a:lnTo>
                  <a:pt x="31178" y="295417"/>
                </a:lnTo>
                <a:lnTo>
                  <a:pt x="2449" y="333981"/>
                </a:lnTo>
                <a:lnTo>
                  <a:pt x="0" y="349405"/>
                </a:lnTo>
                <a:lnTo>
                  <a:pt x="0" y="925325"/>
                </a:lnTo>
                <a:lnTo>
                  <a:pt x="19041" y="969482"/>
                </a:lnTo>
                <a:lnTo>
                  <a:pt x="529932" y="1267272"/>
                </a:lnTo>
                <a:lnTo>
                  <a:pt x="561105" y="1274730"/>
                </a:lnTo>
                <a:lnTo>
                  <a:pt x="577692" y="1272866"/>
                </a:lnTo>
                <a:lnTo>
                  <a:pt x="1091031" y="979312"/>
                </a:lnTo>
                <a:lnTo>
                  <a:pt x="1119760" y="940749"/>
                </a:lnTo>
                <a:lnTo>
                  <a:pt x="1122210" y="925325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665420" y="4053388"/>
            <a:ext cx="1122680" cy="1275080"/>
          </a:xfrm>
          <a:custGeom>
            <a:avLst/>
            <a:gdLst/>
            <a:ahLst/>
            <a:cxnLst/>
            <a:rect l="l" t="t" r="r" b="b"/>
            <a:pathLst>
              <a:path w="1122679" h="1275079">
                <a:moveTo>
                  <a:pt x="561105" y="0"/>
                </a:moveTo>
                <a:lnTo>
                  <a:pt x="31178" y="295417"/>
                </a:lnTo>
                <a:lnTo>
                  <a:pt x="2449" y="333981"/>
                </a:lnTo>
                <a:lnTo>
                  <a:pt x="0" y="349405"/>
                </a:lnTo>
                <a:lnTo>
                  <a:pt x="0" y="925325"/>
                </a:lnTo>
                <a:lnTo>
                  <a:pt x="19041" y="969482"/>
                </a:lnTo>
                <a:lnTo>
                  <a:pt x="529932" y="1267272"/>
                </a:lnTo>
                <a:lnTo>
                  <a:pt x="561105" y="1274730"/>
                </a:lnTo>
                <a:lnTo>
                  <a:pt x="577692" y="1272866"/>
                </a:lnTo>
                <a:lnTo>
                  <a:pt x="1091031" y="979312"/>
                </a:lnTo>
                <a:lnTo>
                  <a:pt x="1119760" y="940749"/>
                </a:lnTo>
                <a:lnTo>
                  <a:pt x="1122210" y="925325"/>
                </a:lnTo>
                <a:lnTo>
                  <a:pt x="1122210" y="349405"/>
                </a:lnTo>
                <a:lnTo>
                  <a:pt x="1103168" y="305248"/>
                </a:lnTo>
                <a:lnTo>
                  <a:pt x="592277" y="7458"/>
                </a:lnTo>
                <a:lnTo>
                  <a:pt x="56110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813744" y="4206159"/>
            <a:ext cx="723231" cy="89094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665420" y="4053388"/>
            <a:ext cx="1122680" cy="1275080"/>
          </a:xfrm>
          <a:custGeom>
            <a:avLst/>
            <a:gdLst/>
            <a:ahLst/>
            <a:cxnLst/>
            <a:rect l="l" t="t" r="r" b="b"/>
            <a:pathLst>
              <a:path w="1122679" h="1275079">
                <a:moveTo>
                  <a:pt x="1122210" y="925325"/>
                </a:moveTo>
                <a:lnTo>
                  <a:pt x="1122210" y="349405"/>
                </a:lnTo>
                <a:lnTo>
                  <a:pt x="1119760" y="333981"/>
                </a:lnTo>
                <a:lnTo>
                  <a:pt x="1091031" y="295417"/>
                </a:lnTo>
                <a:lnTo>
                  <a:pt x="592277" y="7458"/>
                </a:lnTo>
                <a:lnTo>
                  <a:pt x="561105" y="0"/>
                </a:lnTo>
                <a:lnTo>
                  <a:pt x="544517" y="1864"/>
                </a:lnTo>
                <a:lnTo>
                  <a:pt x="31178" y="295417"/>
                </a:lnTo>
                <a:lnTo>
                  <a:pt x="2449" y="333981"/>
                </a:lnTo>
                <a:lnTo>
                  <a:pt x="0" y="349405"/>
                </a:lnTo>
                <a:lnTo>
                  <a:pt x="0" y="925325"/>
                </a:lnTo>
                <a:lnTo>
                  <a:pt x="19041" y="969482"/>
                </a:lnTo>
                <a:lnTo>
                  <a:pt x="529932" y="1267272"/>
                </a:lnTo>
                <a:lnTo>
                  <a:pt x="561105" y="1274730"/>
                </a:lnTo>
                <a:lnTo>
                  <a:pt x="577692" y="1272866"/>
                </a:lnTo>
                <a:lnTo>
                  <a:pt x="1091031" y="979312"/>
                </a:lnTo>
                <a:lnTo>
                  <a:pt x="1119760" y="940749"/>
                </a:lnTo>
                <a:lnTo>
                  <a:pt x="1122210" y="925325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866104" y="5925494"/>
            <a:ext cx="1342334" cy="152476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866104" y="5925494"/>
            <a:ext cx="1342390" cy="1525270"/>
          </a:xfrm>
          <a:custGeom>
            <a:avLst/>
            <a:gdLst/>
            <a:ahLst/>
            <a:cxnLst/>
            <a:rect l="l" t="t" r="r" b="b"/>
            <a:pathLst>
              <a:path w="1342389" h="1525270">
                <a:moveTo>
                  <a:pt x="1342326" y="1106817"/>
                </a:moveTo>
                <a:lnTo>
                  <a:pt x="1342326" y="417931"/>
                </a:lnTo>
                <a:lnTo>
                  <a:pt x="1339397" y="399482"/>
                </a:lnTo>
                <a:lnTo>
                  <a:pt x="1319555" y="365114"/>
                </a:lnTo>
                <a:lnTo>
                  <a:pt x="708456" y="8915"/>
                </a:lnTo>
                <a:lnTo>
                  <a:pt x="671164" y="0"/>
                </a:lnTo>
                <a:lnTo>
                  <a:pt x="651322" y="2228"/>
                </a:lnTo>
                <a:lnTo>
                  <a:pt x="37287" y="353352"/>
                </a:lnTo>
                <a:lnTo>
                  <a:pt x="10923" y="381184"/>
                </a:lnTo>
                <a:lnTo>
                  <a:pt x="0" y="417931"/>
                </a:lnTo>
                <a:lnTo>
                  <a:pt x="0" y="1106817"/>
                </a:lnTo>
                <a:lnTo>
                  <a:pt x="10923" y="1143565"/>
                </a:lnTo>
                <a:lnTo>
                  <a:pt x="37287" y="1171397"/>
                </a:lnTo>
                <a:lnTo>
                  <a:pt x="633882" y="1515846"/>
                </a:lnTo>
                <a:lnTo>
                  <a:pt x="671164" y="1524761"/>
                </a:lnTo>
                <a:lnTo>
                  <a:pt x="691009" y="1522533"/>
                </a:lnTo>
                <a:lnTo>
                  <a:pt x="1305039" y="1171397"/>
                </a:lnTo>
                <a:lnTo>
                  <a:pt x="1331407" y="1143565"/>
                </a:lnTo>
                <a:lnTo>
                  <a:pt x="1342326" y="1106817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812002" y="5302265"/>
            <a:ext cx="1886461" cy="214284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812002" y="5302265"/>
            <a:ext cx="1886585" cy="2143125"/>
          </a:xfrm>
          <a:custGeom>
            <a:avLst/>
            <a:gdLst/>
            <a:ahLst/>
            <a:cxnLst/>
            <a:rect l="l" t="t" r="r" b="b"/>
            <a:pathLst>
              <a:path w="1886585" h="2143125">
                <a:moveTo>
                  <a:pt x="1886458" y="1555483"/>
                </a:moveTo>
                <a:lnTo>
                  <a:pt x="1886458" y="587349"/>
                </a:lnTo>
                <a:lnTo>
                  <a:pt x="1882340" y="561421"/>
                </a:lnTo>
                <a:lnTo>
                  <a:pt x="1854455" y="513122"/>
                </a:lnTo>
                <a:lnTo>
                  <a:pt x="995629" y="12534"/>
                </a:lnTo>
                <a:lnTo>
                  <a:pt x="943233" y="0"/>
                </a:lnTo>
                <a:lnTo>
                  <a:pt x="915345" y="3133"/>
                </a:lnTo>
                <a:lnTo>
                  <a:pt x="52412" y="496595"/>
                </a:lnTo>
                <a:lnTo>
                  <a:pt x="15352" y="535705"/>
                </a:lnTo>
                <a:lnTo>
                  <a:pt x="0" y="587349"/>
                </a:lnTo>
                <a:lnTo>
                  <a:pt x="0" y="1555483"/>
                </a:lnTo>
                <a:lnTo>
                  <a:pt x="15352" y="1607129"/>
                </a:lnTo>
                <a:lnTo>
                  <a:pt x="52412" y="1646250"/>
                </a:lnTo>
                <a:lnTo>
                  <a:pt x="890828" y="2130310"/>
                </a:lnTo>
                <a:lnTo>
                  <a:pt x="943233" y="2142845"/>
                </a:lnTo>
                <a:lnTo>
                  <a:pt x="971119" y="2139711"/>
                </a:lnTo>
                <a:lnTo>
                  <a:pt x="1834057" y="1646250"/>
                </a:lnTo>
                <a:lnTo>
                  <a:pt x="1871111" y="1607129"/>
                </a:lnTo>
                <a:lnTo>
                  <a:pt x="1886458" y="1555483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469899" y="4053388"/>
            <a:ext cx="1122680" cy="1275080"/>
          </a:xfrm>
          <a:custGeom>
            <a:avLst/>
            <a:gdLst/>
            <a:ahLst/>
            <a:cxnLst/>
            <a:rect l="l" t="t" r="r" b="b"/>
            <a:pathLst>
              <a:path w="1122679" h="1275079">
                <a:moveTo>
                  <a:pt x="561109" y="0"/>
                </a:moveTo>
                <a:lnTo>
                  <a:pt x="31178" y="295417"/>
                </a:lnTo>
                <a:lnTo>
                  <a:pt x="2449" y="333981"/>
                </a:lnTo>
                <a:lnTo>
                  <a:pt x="0" y="349405"/>
                </a:lnTo>
                <a:lnTo>
                  <a:pt x="0" y="925325"/>
                </a:lnTo>
                <a:lnTo>
                  <a:pt x="19041" y="969482"/>
                </a:lnTo>
                <a:lnTo>
                  <a:pt x="529932" y="1267272"/>
                </a:lnTo>
                <a:lnTo>
                  <a:pt x="561109" y="1274730"/>
                </a:lnTo>
                <a:lnTo>
                  <a:pt x="577697" y="1272866"/>
                </a:lnTo>
                <a:lnTo>
                  <a:pt x="1091044" y="979312"/>
                </a:lnTo>
                <a:lnTo>
                  <a:pt x="1119760" y="940749"/>
                </a:lnTo>
                <a:lnTo>
                  <a:pt x="1122210" y="925325"/>
                </a:lnTo>
                <a:lnTo>
                  <a:pt x="1122210" y="349405"/>
                </a:lnTo>
                <a:lnTo>
                  <a:pt x="1103173" y="305248"/>
                </a:lnTo>
                <a:lnTo>
                  <a:pt x="592277" y="7458"/>
                </a:lnTo>
                <a:lnTo>
                  <a:pt x="5611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547078" y="4283125"/>
            <a:ext cx="919693" cy="79719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469899" y="4053388"/>
            <a:ext cx="1122680" cy="1275080"/>
          </a:xfrm>
          <a:custGeom>
            <a:avLst/>
            <a:gdLst/>
            <a:ahLst/>
            <a:cxnLst/>
            <a:rect l="l" t="t" r="r" b="b"/>
            <a:pathLst>
              <a:path w="1122679" h="1275079">
                <a:moveTo>
                  <a:pt x="1122210" y="925325"/>
                </a:moveTo>
                <a:lnTo>
                  <a:pt x="1122210" y="349405"/>
                </a:lnTo>
                <a:lnTo>
                  <a:pt x="1119760" y="333981"/>
                </a:lnTo>
                <a:lnTo>
                  <a:pt x="1091044" y="295417"/>
                </a:lnTo>
                <a:lnTo>
                  <a:pt x="592277" y="7458"/>
                </a:lnTo>
                <a:lnTo>
                  <a:pt x="561109" y="0"/>
                </a:lnTo>
                <a:lnTo>
                  <a:pt x="544519" y="1864"/>
                </a:lnTo>
                <a:lnTo>
                  <a:pt x="31178" y="295417"/>
                </a:lnTo>
                <a:lnTo>
                  <a:pt x="2449" y="333981"/>
                </a:lnTo>
                <a:lnTo>
                  <a:pt x="0" y="349405"/>
                </a:lnTo>
                <a:lnTo>
                  <a:pt x="0" y="925325"/>
                </a:lnTo>
                <a:lnTo>
                  <a:pt x="19041" y="969482"/>
                </a:lnTo>
                <a:lnTo>
                  <a:pt x="529932" y="1267272"/>
                </a:lnTo>
                <a:lnTo>
                  <a:pt x="561109" y="1274730"/>
                </a:lnTo>
                <a:lnTo>
                  <a:pt x="577697" y="1272866"/>
                </a:lnTo>
                <a:lnTo>
                  <a:pt x="1091044" y="979312"/>
                </a:lnTo>
                <a:lnTo>
                  <a:pt x="1119760" y="940749"/>
                </a:lnTo>
                <a:lnTo>
                  <a:pt x="1122210" y="925325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469899" y="1972638"/>
            <a:ext cx="1122210" cy="127473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469899" y="1972638"/>
            <a:ext cx="1122680" cy="1275080"/>
          </a:xfrm>
          <a:custGeom>
            <a:avLst/>
            <a:gdLst/>
            <a:ahLst/>
            <a:cxnLst/>
            <a:rect l="l" t="t" r="r" b="b"/>
            <a:pathLst>
              <a:path w="1122679" h="1275080">
                <a:moveTo>
                  <a:pt x="1122210" y="925325"/>
                </a:moveTo>
                <a:lnTo>
                  <a:pt x="1122210" y="349405"/>
                </a:lnTo>
                <a:lnTo>
                  <a:pt x="1119760" y="333981"/>
                </a:lnTo>
                <a:lnTo>
                  <a:pt x="1091044" y="295417"/>
                </a:lnTo>
                <a:lnTo>
                  <a:pt x="592277" y="7458"/>
                </a:lnTo>
                <a:lnTo>
                  <a:pt x="561109" y="0"/>
                </a:lnTo>
                <a:lnTo>
                  <a:pt x="544519" y="1864"/>
                </a:lnTo>
                <a:lnTo>
                  <a:pt x="31178" y="295417"/>
                </a:lnTo>
                <a:lnTo>
                  <a:pt x="2449" y="333981"/>
                </a:lnTo>
                <a:lnTo>
                  <a:pt x="0" y="349405"/>
                </a:lnTo>
                <a:lnTo>
                  <a:pt x="0" y="925325"/>
                </a:lnTo>
                <a:lnTo>
                  <a:pt x="19041" y="969482"/>
                </a:lnTo>
                <a:lnTo>
                  <a:pt x="529932" y="1267272"/>
                </a:lnTo>
                <a:lnTo>
                  <a:pt x="561109" y="1274730"/>
                </a:lnTo>
                <a:lnTo>
                  <a:pt x="577697" y="1272866"/>
                </a:lnTo>
                <a:lnTo>
                  <a:pt x="1091044" y="979312"/>
                </a:lnTo>
                <a:lnTo>
                  <a:pt x="1119760" y="940749"/>
                </a:lnTo>
                <a:lnTo>
                  <a:pt x="1122210" y="925325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44690" y="5925494"/>
            <a:ext cx="1342339" cy="152476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44699" y="5925494"/>
            <a:ext cx="1342390" cy="1525270"/>
          </a:xfrm>
          <a:custGeom>
            <a:avLst/>
            <a:gdLst/>
            <a:ahLst/>
            <a:cxnLst/>
            <a:rect l="l" t="t" r="r" b="b"/>
            <a:pathLst>
              <a:path w="1342389" h="1525270">
                <a:moveTo>
                  <a:pt x="1342326" y="1106817"/>
                </a:moveTo>
                <a:lnTo>
                  <a:pt x="1342326" y="417931"/>
                </a:lnTo>
                <a:lnTo>
                  <a:pt x="1339397" y="399482"/>
                </a:lnTo>
                <a:lnTo>
                  <a:pt x="1319555" y="365114"/>
                </a:lnTo>
                <a:lnTo>
                  <a:pt x="708456" y="8915"/>
                </a:lnTo>
                <a:lnTo>
                  <a:pt x="671164" y="0"/>
                </a:lnTo>
                <a:lnTo>
                  <a:pt x="651322" y="2228"/>
                </a:lnTo>
                <a:lnTo>
                  <a:pt x="37287" y="353352"/>
                </a:lnTo>
                <a:lnTo>
                  <a:pt x="10923" y="381184"/>
                </a:lnTo>
                <a:lnTo>
                  <a:pt x="0" y="417931"/>
                </a:lnTo>
                <a:lnTo>
                  <a:pt x="0" y="1106817"/>
                </a:lnTo>
                <a:lnTo>
                  <a:pt x="10923" y="1143565"/>
                </a:lnTo>
                <a:lnTo>
                  <a:pt x="37287" y="1171397"/>
                </a:lnTo>
                <a:lnTo>
                  <a:pt x="633882" y="1515846"/>
                </a:lnTo>
                <a:lnTo>
                  <a:pt x="671164" y="1524761"/>
                </a:lnTo>
                <a:lnTo>
                  <a:pt x="691009" y="1522533"/>
                </a:lnTo>
                <a:lnTo>
                  <a:pt x="1305039" y="1171397"/>
                </a:lnTo>
                <a:lnTo>
                  <a:pt x="1331407" y="1143565"/>
                </a:lnTo>
                <a:lnTo>
                  <a:pt x="1342326" y="1106817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418420" y="1278458"/>
            <a:ext cx="210820" cy="3977640"/>
          </a:xfrm>
          <a:custGeom>
            <a:avLst/>
            <a:gdLst/>
            <a:ahLst/>
            <a:cxnLst/>
            <a:rect l="l" t="t" r="r" b="b"/>
            <a:pathLst>
              <a:path w="210820" h="3977640">
                <a:moveTo>
                  <a:pt x="0" y="0"/>
                </a:moveTo>
                <a:lnTo>
                  <a:pt x="210312" y="0"/>
                </a:lnTo>
                <a:lnTo>
                  <a:pt x="210312" y="3977640"/>
                </a:lnTo>
                <a:lnTo>
                  <a:pt x="0" y="3977640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524159" y="1356774"/>
            <a:ext cx="0" cy="3822065"/>
          </a:xfrm>
          <a:custGeom>
            <a:avLst/>
            <a:gdLst/>
            <a:ahLst/>
            <a:cxnLst/>
            <a:rect l="l" t="t" r="r" b="b"/>
            <a:pathLst>
              <a:path h="3822065">
                <a:moveTo>
                  <a:pt x="0" y="0"/>
                </a:moveTo>
                <a:lnTo>
                  <a:pt x="0" y="3821607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880569" y="1278458"/>
            <a:ext cx="210820" cy="3977640"/>
          </a:xfrm>
          <a:custGeom>
            <a:avLst/>
            <a:gdLst/>
            <a:ahLst/>
            <a:cxnLst/>
            <a:rect l="l" t="t" r="r" b="b"/>
            <a:pathLst>
              <a:path w="210820" h="3977640">
                <a:moveTo>
                  <a:pt x="0" y="0"/>
                </a:moveTo>
                <a:lnTo>
                  <a:pt x="210312" y="0"/>
                </a:lnTo>
                <a:lnTo>
                  <a:pt x="210312" y="3977640"/>
                </a:lnTo>
                <a:lnTo>
                  <a:pt x="0" y="3977640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986320" y="1356774"/>
            <a:ext cx="0" cy="3822065"/>
          </a:xfrm>
          <a:custGeom>
            <a:avLst/>
            <a:gdLst/>
            <a:ahLst/>
            <a:cxnLst/>
            <a:rect l="l" t="t" r="r" b="b"/>
            <a:pathLst>
              <a:path h="3822065">
                <a:moveTo>
                  <a:pt x="0" y="0"/>
                </a:moveTo>
                <a:lnTo>
                  <a:pt x="0" y="3821607"/>
                </a:lnTo>
              </a:path>
            </a:pathLst>
          </a:custGeom>
          <a:ln w="5080">
            <a:solidFill>
              <a:srgbClr val="1C1C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338401" y="5778594"/>
            <a:ext cx="274320" cy="126364"/>
          </a:xfrm>
          <a:custGeom>
            <a:avLst/>
            <a:gdLst/>
            <a:ahLst/>
            <a:cxnLst/>
            <a:rect l="l" t="t" r="r" b="b"/>
            <a:pathLst>
              <a:path w="274320" h="126364">
                <a:moveTo>
                  <a:pt x="114592" y="0"/>
                </a:moveTo>
                <a:lnTo>
                  <a:pt x="59283" y="0"/>
                </a:lnTo>
                <a:lnTo>
                  <a:pt x="0" y="125818"/>
                </a:lnTo>
                <a:lnTo>
                  <a:pt x="51028" y="125818"/>
                </a:lnTo>
                <a:lnTo>
                  <a:pt x="57734" y="109931"/>
                </a:lnTo>
                <a:lnTo>
                  <a:pt x="273735" y="109931"/>
                </a:lnTo>
                <a:lnTo>
                  <a:pt x="273735" y="97688"/>
                </a:lnTo>
                <a:lnTo>
                  <a:pt x="160616" y="97688"/>
                </a:lnTo>
                <a:lnTo>
                  <a:pt x="151647" y="78651"/>
                </a:lnTo>
                <a:lnTo>
                  <a:pt x="71119" y="78651"/>
                </a:lnTo>
                <a:lnTo>
                  <a:pt x="85864" y="44640"/>
                </a:lnTo>
                <a:lnTo>
                  <a:pt x="135623" y="44640"/>
                </a:lnTo>
                <a:lnTo>
                  <a:pt x="114592" y="0"/>
                </a:lnTo>
                <a:close/>
              </a:path>
              <a:path w="274320" h="126364">
                <a:moveTo>
                  <a:pt x="273735" y="109931"/>
                </a:moveTo>
                <a:lnTo>
                  <a:pt x="116141" y="109931"/>
                </a:lnTo>
                <a:lnTo>
                  <a:pt x="122847" y="125818"/>
                </a:lnTo>
                <a:lnTo>
                  <a:pt x="273735" y="125818"/>
                </a:lnTo>
                <a:lnTo>
                  <a:pt x="273735" y="109931"/>
                </a:lnTo>
                <a:close/>
              </a:path>
              <a:path w="274320" h="126364">
                <a:moveTo>
                  <a:pt x="207517" y="0"/>
                </a:moveTo>
                <a:lnTo>
                  <a:pt x="160616" y="0"/>
                </a:lnTo>
                <a:lnTo>
                  <a:pt x="160616" y="97688"/>
                </a:lnTo>
                <a:lnTo>
                  <a:pt x="273735" y="97688"/>
                </a:lnTo>
                <a:lnTo>
                  <a:pt x="273735" y="91567"/>
                </a:lnTo>
                <a:lnTo>
                  <a:pt x="207517" y="91567"/>
                </a:lnTo>
                <a:lnTo>
                  <a:pt x="207517" y="0"/>
                </a:lnTo>
                <a:close/>
              </a:path>
              <a:path w="274320" h="126364">
                <a:moveTo>
                  <a:pt x="135623" y="44640"/>
                </a:moveTo>
                <a:lnTo>
                  <a:pt x="88010" y="44640"/>
                </a:lnTo>
                <a:lnTo>
                  <a:pt x="102755" y="78651"/>
                </a:lnTo>
                <a:lnTo>
                  <a:pt x="151647" y="78651"/>
                </a:lnTo>
                <a:lnTo>
                  <a:pt x="135623" y="44640"/>
                </a:lnTo>
                <a:close/>
              </a:path>
            </a:pathLst>
          </a:custGeom>
          <a:solidFill>
            <a:srgbClr val="E3051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562534" y="5826125"/>
            <a:ext cx="50165" cy="26670"/>
          </a:xfrm>
          <a:custGeom>
            <a:avLst/>
            <a:gdLst/>
            <a:ahLst/>
            <a:cxnLst/>
            <a:rect l="l" t="t" r="r" b="b"/>
            <a:pathLst>
              <a:path w="50165" h="26670">
                <a:moveTo>
                  <a:pt x="0" y="0"/>
                </a:moveTo>
                <a:lnTo>
                  <a:pt x="49606" y="0"/>
                </a:lnTo>
                <a:lnTo>
                  <a:pt x="49606" y="26225"/>
                </a:lnTo>
                <a:lnTo>
                  <a:pt x="0" y="26225"/>
                </a:lnTo>
                <a:lnTo>
                  <a:pt x="0" y="0"/>
                </a:lnTo>
                <a:close/>
              </a:path>
            </a:pathLst>
          </a:custGeom>
          <a:solidFill>
            <a:srgbClr val="E3051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625673" y="5773966"/>
            <a:ext cx="256540" cy="133350"/>
          </a:xfrm>
          <a:custGeom>
            <a:avLst/>
            <a:gdLst/>
            <a:ahLst/>
            <a:cxnLst/>
            <a:rect l="l" t="t" r="r" b="b"/>
            <a:pathLst>
              <a:path w="256540" h="133350">
                <a:moveTo>
                  <a:pt x="216170" y="125742"/>
                </a:moveTo>
                <a:lnTo>
                  <a:pt x="153746" y="125742"/>
                </a:lnTo>
                <a:lnTo>
                  <a:pt x="161154" y="128814"/>
                </a:lnTo>
                <a:lnTo>
                  <a:pt x="168978" y="131078"/>
                </a:lnTo>
                <a:lnTo>
                  <a:pt x="177161" y="132477"/>
                </a:lnTo>
                <a:lnTo>
                  <a:pt x="185648" y="132956"/>
                </a:lnTo>
                <a:lnTo>
                  <a:pt x="213050" y="127729"/>
                </a:lnTo>
                <a:lnTo>
                  <a:pt x="216170" y="125742"/>
                </a:lnTo>
                <a:close/>
              </a:path>
              <a:path w="256540" h="133350">
                <a:moveTo>
                  <a:pt x="46685" y="4622"/>
                </a:moveTo>
                <a:lnTo>
                  <a:pt x="0" y="4622"/>
                </a:lnTo>
                <a:lnTo>
                  <a:pt x="0" y="130454"/>
                </a:lnTo>
                <a:lnTo>
                  <a:pt x="46901" y="130454"/>
                </a:lnTo>
                <a:lnTo>
                  <a:pt x="46901" y="89268"/>
                </a:lnTo>
                <a:lnTo>
                  <a:pt x="113733" y="89268"/>
                </a:lnTo>
                <a:lnTo>
                  <a:pt x="86944" y="63131"/>
                </a:lnTo>
                <a:lnTo>
                  <a:pt x="102114" y="44830"/>
                </a:lnTo>
                <a:lnTo>
                  <a:pt x="46685" y="44830"/>
                </a:lnTo>
                <a:lnTo>
                  <a:pt x="46685" y="4622"/>
                </a:lnTo>
                <a:close/>
              </a:path>
              <a:path w="256540" h="133350">
                <a:moveTo>
                  <a:pt x="113733" y="89268"/>
                </a:moveTo>
                <a:lnTo>
                  <a:pt x="49657" y="89268"/>
                </a:lnTo>
                <a:lnTo>
                  <a:pt x="94234" y="130454"/>
                </a:lnTo>
                <a:lnTo>
                  <a:pt x="149377" y="130454"/>
                </a:lnTo>
                <a:lnTo>
                  <a:pt x="153746" y="125742"/>
                </a:lnTo>
                <a:lnTo>
                  <a:pt x="216170" y="125742"/>
                </a:lnTo>
                <a:lnTo>
                  <a:pt x="235431" y="113477"/>
                </a:lnTo>
                <a:lnTo>
                  <a:pt x="244856" y="100279"/>
                </a:lnTo>
                <a:lnTo>
                  <a:pt x="125018" y="100279"/>
                </a:lnTo>
                <a:lnTo>
                  <a:pt x="113733" y="89268"/>
                </a:lnTo>
                <a:close/>
              </a:path>
              <a:path w="256540" h="133350">
                <a:moveTo>
                  <a:pt x="185648" y="0"/>
                </a:moveTo>
                <a:lnTo>
                  <a:pt x="158246" y="5224"/>
                </a:lnTo>
                <a:lnTo>
                  <a:pt x="135866" y="19472"/>
                </a:lnTo>
                <a:lnTo>
                  <a:pt x="120774" y="40601"/>
                </a:lnTo>
                <a:lnTo>
                  <a:pt x="115239" y="66471"/>
                </a:lnTo>
                <a:lnTo>
                  <a:pt x="115894" y="75568"/>
                </a:lnTo>
                <a:lnTo>
                  <a:pt x="117800" y="84289"/>
                </a:lnTo>
                <a:lnTo>
                  <a:pt x="120870" y="92553"/>
                </a:lnTo>
                <a:lnTo>
                  <a:pt x="125018" y="100279"/>
                </a:lnTo>
                <a:lnTo>
                  <a:pt x="244856" y="100279"/>
                </a:lnTo>
                <a:lnTo>
                  <a:pt x="248837" y="94703"/>
                </a:lnTo>
                <a:lnTo>
                  <a:pt x="185648" y="94703"/>
                </a:lnTo>
                <a:lnTo>
                  <a:pt x="174657" y="92483"/>
                </a:lnTo>
                <a:lnTo>
                  <a:pt x="165684" y="86431"/>
                </a:lnTo>
                <a:lnTo>
                  <a:pt x="159634" y="77457"/>
                </a:lnTo>
                <a:lnTo>
                  <a:pt x="157416" y="66471"/>
                </a:lnTo>
                <a:lnTo>
                  <a:pt x="159634" y="55486"/>
                </a:lnTo>
                <a:lnTo>
                  <a:pt x="165684" y="46512"/>
                </a:lnTo>
                <a:lnTo>
                  <a:pt x="174657" y="40459"/>
                </a:lnTo>
                <a:lnTo>
                  <a:pt x="185648" y="38239"/>
                </a:lnTo>
                <a:lnTo>
                  <a:pt x="248835" y="38239"/>
                </a:lnTo>
                <a:lnTo>
                  <a:pt x="235431" y="19472"/>
                </a:lnTo>
                <a:lnTo>
                  <a:pt x="213050" y="5224"/>
                </a:lnTo>
                <a:lnTo>
                  <a:pt x="185648" y="0"/>
                </a:lnTo>
                <a:close/>
              </a:path>
              <a:path w="256540" h="133350">
                <a:moveTo>
                  <a:pt x="248835" y="38239"/>
                </a:moveTo>
                <a:lnTo>
                  <a:pt x="185648" y="38239"/>
                </a:lnTo>
                <a:lnTo>
                  <a:pt x="196633" y="40459"/>
                </a:lnTo>
                <a:lnTo>
                  <a:pt x="205608" y="46512"/>
                </a:lnTo>
                <a:lnTo>
                  <a:pt x="211660" y="55486"/>
                </a:lnTo>
                <a:lnTo>
                  <a:pt x="213880" y="66471"/>
                </a:lnTo>
                <a:lnTo>
                  <a:pt x="211660" y="77457"/>
                </a:lnTo>
                <a:lnTo>
                  <a:pt x="205608" y="86431"/>
                </a:lnTo>
                <a:lnTo>
                  <a:pt x="196633" y="92483"/>
                </a:lnTo>
                <a:lnTo>
                  <a:pt x="185648" y="94703"/>
                </a:lnTo>
                <a:lnTo>
                  <a:pt x="248837" y="94703"/>
                </a:lnTo>
                <a:lnTo>
                  <a:pt x="250522" y="92344"/>
                </a:lnTo>
                <a:lnTo>
                  <a:pt x="256057" y="66471"/>
                </a:lnTo>
                <a:lnTo>
                  <a:pt x="250522" y="40601"/>
                </a:lnTo>
                <a:lnTo>
                  <a:pt x="248835" y="38239"/>
                </a:lnTo>
                <a:close/>
              </a:path>
              <a:path w="256540" h="133350">
                <a:moveTo>
                  <a:pt x="135445" y="4622"/>
                </a:moveTo>
                <a:lnTo>
                  <a:pt x="80746" y="4622"/>
                </a:lnTo>
                <a:lnTo>
                  <a:pt x="49237" y="44830"/>
                </a:lnTo>
                <a:lnTo>
                  <a:pt x="102114" y="44830"/>
                </a:lnTo>
                <a:lnTo>
                  <a:pt x="135445" y="4622"/>
                </a:lnTo>
                <a:close/>
              </a:path>
            </a:pathLst>
          </a:custGeom>
          <a:solidFill>
            <a:srgbClr val="E3051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346637" y="5963531"/>
            <a:ext cx="527685" cy="30480"/>
          </a:xfrm>
          <a:custGeom>
            <a:avLst/>
            <a:gdLst/>
            <a:ahLst/>
            <a:cxnLst/>
            <a:rect l="l" t="t" r="r" b="b"/>
            <a:pathLst>
              <a:path w="527684" h="30479">
                <a:moveTo>
                  <a:pt x="527291" y="444"/>
                </a:moveTo>
                <a:lnTo>
                  <a:pt x="494779" y="444"/>
                </a:lnTo>
                <a:lnTo>
                  <a:pt x="494779" y="29832"/>
                </a:lnTo>
                <a:lnTo>
                  <a:pt x="527469" y="29832"/>
                </a:lnTo>
                <a:lnTo>
                  <a:pt x="527469" y="22783"/>
                </a:lnTo>
                <a:lnTo>
                  <a:pt x="503593" y="22783"/>
                </a:lnTo>
                <a:lnTo>
                  <a:pt x="503593" y="18110"/>
                </a:lnTo>
                <a:lnTo>
                  <a:pt x="526097" y="18110"/>
                </a:lnTo>
                <a:lnTo>
                  <a:pt x="526097" y="11633"/>
                </a:lnTo>
                <a:lnTo>
                  <a:pt x="503593" y="11633"/>
                </a:lnTo>
                <a:lnTo>
                  <a:pt x="503593" y="7365"/>
                </a:lnTo>
                <a:lnTo>
                  <a:pt x="527291" y="7365"/>
                </a:lnTo>
                <a:lnTo>
                  <a:pt x="527291" y="444"/>
                </a:lnTo>
                <a:close/>
              </a:path>
              <a:path w="527684" h="30479">
                <a:moveTo>
                  <a:pt x="490321" y="444"/>
                </a:moveTo>
                <a:lnTo>
                  <a:pt x="459270" y="444"/>
                </a:lnTo>
                <a:lnTo>
                  <a:pt x="459270" y="29832"/>
                </a:lnTo>
                <a:lnTo>
                  <a:pt x="468210" y="29832"/>
                </a:lnTo>
                <a:lnTo>
                  <a:pt x="468210" y="19646"/>
                </a:lnTo>
                <a:lnTo>
                  <a:pt x="489229" y="19646"/>
                </a:lnTo>
                <a:lnTo>
                  <a:pt x="489229" y="12915"/>
                </a:lnTo>
                <a:lnTo>
                  <a:pt x="468210" y="12915"/>
                </a:lnTo>
                <a:lnTo>
                  <a:pt x="468210" y="7365"/>
                </a:lnTo>
                <a:lnTo>
                  <a:pt x="490321" y="7365"/>
                </a:lnTo>
                <a:lnTo>
                  <a:pt x="490321" y="444"/>
                </a:lnTo>
                <a:close/>
              </a:path>
              <a:path w="527684" h="30479">
                <a:moveTo>
                  <a:pt x="451827" y="444"/>
                </a:moveTo>
                <a:lnTo>
                  <a:pt x="442442" y="444"/>
                </a:lnTo>
                <a:lnTo>
                  <a:pt x="442442" y="29832"/>
                </a:lnTo>
                <a:lnTo>
                  <a:pt x="451827" y="29832"/>
                </a:lnTo>
                <a:lnTo>
                  <a:pt x="451827" y="444"/>
                </a:lnTo>
                <a:close/>
              </a:path>
              <a:path w="527684" h="30479">
                <a:moveTo>
                  <a:pt x="418376" y="444"/>
                </a:moveTo>
                <a:lnTo>
                  <a:pt x="409003" y="444"/>
                </a:lnTo>
                <a:lnTo>
                  <a:pt x="409003" y="29832"/>
                </a:lnTo>
                <a:lnTo>
                  <a:pt x="439267" y="29832"/>
                </a:lnTo>
                <a:lnTo>
                  <a:pt x="439267" y="22339"/>
                </a:lnTo>
                <a:lnTo>
                  <a:pt x="418376" y="22339"/>
                </a:lnTo>
                <a:lnTo>
                  <a:pt x="418376" y="444"/>
                </a:lnTo>
                <a:close/>
              </a:path>
              <a:path w="527684" h="30479">
                <a:moveTo>
                  <a:pt x="383540" y="444"/>
                </a:moveTo>
                <a:lnTo>
                  <a:pt x="351777" y="444"/>
                </a:lnTo>
                <a:lnTo>
                  <a:pt x="351777" y="29832"/>
                </a:lnTo>
                <a:lnTo>
                  <a:pt x="360730" y="29832"/>
                </a:lnTo>
                <a:lnTo>
                  <a:pt x="360730" y="22390"/>
                </a:lnTo>
                <a:lnTo>
                  <a:pt x="388159" y="22390"/>
                </a:lnTo>
                <a:lnTo>
                  <a:pt x="388213" y="20319"/>
                </a:lnTo>
                <a:lnTo>
                  <a:pt x="387426" y="18999"/>
                </a:lnTo>
                <a:lnTo>
                  <a:pt x="382892" y="18465"/>
                </a:lnTo>
                <a:lnTo>
                  <a:pt x="384644" y="18199"/>
                </a:lnTo>
                <a:lnTo>
                  <a:pt x="385483" y="17894"/>
                </a:lnTo>
                <a:lnTo>
                  <a:pt x="386321" y="17233"/>
                </a:lnTo>
                <a:lnTo>
                  <a:pt x="387908" y="16040"/>
                </a:lnTo>
                <a:lnTo>
                  <a:pt x="388178" y="15024"/>
                </a:lnTo>
                <a:lnTo>
                  <a:pt x="360730" y="15024"/>
                </a:lnTo>
                <a:lnTo>
                  <a:pt x="360730" y="7797"/>
                </a:lnTo>
                <a:lnTo>
                  <a:pt x="388353" y="7797"/>
                </a:lnTo>
                <a:lnTo>
                  <a:pt x="388353" y="4889"/>
                </a:lnTo>
                <a:lnTo>
                  <a:pt x="387680" y="2959"/>
                </a:lnTo>
                <a:lnTo>
                  <a:pt x="383540" y="444"/>
                </a:lnTo>
                <a:close/>
              </a:path>
              <a:path w="527684" h="30479">
                <a:moveTo>
                  <a:pt x="388159" y="22390"/>
                </a:moveTo>
                <a:lnTo>
                  <a:pt x="377075" y="22390"/>
                </a:lnTo>
                <a:lnTo>
                  <a:pt x="377736" y="22478"/>
                </a:lnTo>
                <a:lnTo>
                  <a:pt x="378345" y="23177"/>
                </a:lnTo>
                <a:lnTo>
                  <a:pt x="379056" y="23926"/>
                </a:lnTo>
                <a:lnTo>
                  <a:pt x="379222" y="24980"/>
                </a:lnTo>
                <a:lnTo>
                  <a:pt x="379222" y="29832"/>
                </a:lnTo>
                <a:lnTo>
                  <a:pt x="388035" y="29832"/>
                </a:lnTo>
                <a:lnTo>
                  <a:pt x="388159" y="22390"/>
                </a:lnTo>
                <a:close/>
              </a:path>
              <a:path w="527684" h="30479">
                <a:moveTo>
                  <a:pt x="388353" y="7797"/>
                </a:moveTo>
                <a:lnTo>
                  <a:pt x="373329" y="7797"/>
                </a:lnTo>
                <a:lnTo>
                  <a:pt x="377380" y="7848"/>
                </a:lnTo>
                <a:lnTo>
                  <a:pt x="379056" y="8508"/>
                </a:lnTo>
                <a:lnTo>
                  <a:pt x="379399" y="9347"/>
                </a:lnTo>
                <a:lnTo>
                  <a:pt x="379399" y="13182"/>
                </a:lnTo>
                <a:lnTo>
                  <a:pt x="379145" y="14058"/>
                </a:lnTo>
                <a:lnTo>
                  <a:pt x="378434" y="14503"/>
                </a:lnTo>
                <a:lnTo>
                  <a:pt x="377812" y="14947"/>
                </a:lnTo>
                <a:lnTo>
                  <a:pt x="373329" y="15024"/>
                </a:lnTo>
                <a:lnTo>
                  <a:pt x="388178" y="15024"/>
                </a:lnTo>
                <a:lnTo>
                  <a:pt x="388316" y="14503"/>
                </a:lnTo>
                <a:lnTo>
                  <a:pt x="388353" y="7797"/>
                </a:lnTo>
                <a:close/>
              </a:path>
              <a:path w="527684" h="30479">
                <a:moveTo>
                  <a:pt x="337058" y="0"/>
                </a:moveTo>
                <a:lnTo>
                  <a:pt x="312483" y="0"/>
                </a:lnTo>
                <a:lnTo>
                  <a:pt x="309740" y="317"/>
                </a:lnTo>
                <a:lnTo>
                  <a:pt x="305257" y="3746"/>
                </a:lnTo>
                <a:lnTo>
                  <a:pt x="304605" y="6705"/>
                </a:lnTo>
                <a:lnTo>
                  <a:pt x="304596" y="23583"/>
                </a:lnTo>
                <a:lnTo>
                  <a:pt x="305206" y="26479"/>
                </a:lnTo>
                <a:lnTo>
                  <a:pt x="309740" y="29971"/>
                </a:lnTo>
                <a:lnTo>
                  <a:pt x="312483" y="30276"/>
                </a:lnTo>
                <a:lnTo>
                  <a:pt x="337019" y="30276"/>
                </a:lnTo>
                <a:lnTo>
                  <a:pt x="339801" y="29971"/>
                </a:lnTo>
                <a:lnTo>
                  <a:pt x="344297" y="26530"/>
                </a:lnTo>
                <a:lnTo>
                  <a:pt x="344957" y="23583"/>
                </a:lnTo>
                <a:lnTo>
                  <a:pt x="344957" y="22644"/>
                </a:lnTo>
                <a:lnTo>
                  <a:pt x="317461" y="22644"/>
                </a:lnTo>
                <a:lnTo>
                  <a:pt x="316052" y="22517"/>
                </a:lnTo>
                <a:lnTo>
                  <a:pt x="313804" y="20751"/>
                </a:lnTo>
                <a:lnTo>
                  <a:pt x="313537" y="19570"/>
                </a:lnTo>
                <a:lnTo>
                  <a:pt x="313598" y="11595"/>
                </a:lnTo>
                <a:lnTo>
                  <a:pt x="313715" y="10490"/>
                </a:lnTo>
                <a:lnTo>
                  <a:pt x="315125" y="7759"/>
                </a:lnTo>
                <a:lnTo>
                  <a:pt x="315963" y="7619"/>
                </a:lnTo>
                <a:lnTo>
                  <a:pt x="344957" y="7619"/>
                </a:lnTo>
                <a:lnTo>
                  <a:pt x="344957" y="6705"/>
                </a:lnTo>
                <a:lnTo>
                  <a:pt x="344297" y="3746"/>
                </a:lnTo>
                <a:lnTo>
                  <a:pt x="339801" y="317"/>
                </a:lnTo>
                <a:lnTo>
                  <a:pt x="337058" y="0"/>
                </a:lnTo>
                <a:close/>
              </a:path>
              <a:path w="527684" h="30479">
                <a:moveTo>
                  <a:pt x="344957" y="7619"/>
                </a:moveTo>
                <a:lnTo>
                  <a:pt x="332968" y="7619"/>
                </a:lnTo>
                <a:lnTo>
                  <a:pt x="333933" y="7759"/>
                </a:lnTo>
                <a:lnTo>
                  <a:pt x="335749" y="9918"/>
                </a:lnTo>
                <a:lnTo>
                  <a:pt x="336003" y="11595"/>
                </a:lnTo>
                <a:lnTo>
                  <a:pt x="335991" y="19570"/>
                </a:lnTo>
                <a:lnTo>
                  <a:pt x="335699" y="20802"/>
                </a:lnTo>
                <a:lnTo>
                  <a:pt x="334683" y="21589"/>
                </a:lnTo>
                <a:lnTo>
                  <a:pt x="333489" y="22478"/>
                </a:lnTo>
                <a:lnTo>
                  <a:pt x="332041" y="22644"/>
                </a:lnTo>
                <a:lnTo>
                  <a:pt x="344957" y="22644"/>
                </a:lnTo>
                <a:lnTo>
                  <a:pt x="344957" y="7619"/>
                </a:lnTo>
                <a:close/>
              </a:path>
              <a:path w="527684" h="30479">
                <a:moveTo>
                  <a:pt x="300761" y="444"/>
                </a:moveTo>
                <a:lnTo>
                  <a:pt x="269697" y="444"/>
                </a:lnTo>
                <a:lnTo>
                  <a:pt x="269697" y="29832"/>
                </a:lnTo>
                <a:lnTo>
                  <a:pt x="278638" y="29832"/>
                </a:lnTo>
                <a:lnTo>
                  <a:pt x="278638" y="19646"/>
                </a:lnTo>
                <a:lnTo>
                  <a:pt x="299656" y="19646"/>
                </a:lnTo>
                <a:lnTo>
                  <a:pt x="299656" y="12915"/>
                </a:lnTo>
                <a:lnTo>
                  <a:pt x="278638" y="12915"/>
                </a:lnTo>
                <a:lnTo>
                  <a:pt x="278638" y="7365"/>
                </a:lnTo>
                <a:lnTo>
                  <a:pt x="300761" y="7365"/>
                </a:lnTo>
                <a:lnTo>
                  <a:pt x="300761" y="444"/>
                </a:lnTo>
                <a:close/>
              </a:path>
              <a:path w="527684" h="30479">
                <a:moveTo>
                  <a:pt x="224891" y="444"/>
                </a:moveTo>
                <a:lnTo>
                  <a:pt x="213131" y="444"/>
                </a:lnTo>
                <a:lnTo>
                  <a:pt x="229527" y="19430"/>
                </a:lnTo>
                <a:lnTo>
                  <a:pt x="229527" y="29832"/>
                </a:lnTo>
                <a:lnTo>
                  <a:pt x="238785" y="29832"/>
                </a:lnTo>
                <a:lnTo>
                  <a:pt x="238785" y="19430"/>
                </a:lnTo>
                <a:lnTo>
                  <a:pt x="244735" y="12204"/>
                </a:lnTo>
                <a:lnTo>
                  <a:pt x="234022" y="12204"/>
                </a:lnTo>
                <a:lnTo>
                  <a:pt x="224891" y="444"/>
                </a:lnTo>
                <a:close/>
              </a:path>
              <a:path w="527684" h="30479">
                <a:moveTo>
                  <a:pt x="254419" y="444"/>
                </a:moveTo>
                <a:lnTo>
                  <a:pt x="242747" y="444"/>
                </a:lnTo>
                <a:lnTo>
                  <a:pt x="234022" y="12204"/>
                </a:lnTo>
                <a:lnTo>
                  <a:pt x="244735" y="12204"/>
                </a:lnTo>
                <a:lnTo>
                  <a:pt x="254419" y="444"/>
                </a:lnTo>
                <a:close/>
              </a:path>
              <a:path w="527684" h="30479">
                <a:moveTo>
                  <a:pt x="200698" y="7937"/>
                </a:moveTo>
                <a:lnTo>
                  <a:pt x="191312" y="7937"/>
                </a:lnTo>
                <a:lnTo>
                  <a:pt x="191312" y="29832"/>
                </a:lnTo>
                <a:lnTo>
                  <a:pt x="200698" y="29832"/>
                </a:lnTo>
                <a:lnTo>
                  <a:pt x="200698" y="7937"/>
                </a:lnTo>
                <a:close/>
              </a:path>
              <a:path w="527684" h="30479">
                <a:moveTo>
                  <a:pt x="212483" y="444"/>
                </a:moveTo>
                <a:lnTo>
                  <a:pt x="179539" y="444"/>
                </a:lnTo>
                <a:lnTo>
                  <a:pt x="179539" y="7937"/>
                </a:lnTo>
                <a:lnTo>
                  <a:pt x="212483" y="7937"/>
                </a:lnTo>
                <a:lnTo>
                  <a:pt x="212483" y="444"/>
                </a:lnTo>
                <a:close/>
              </a:path>
              <a:path w="527684" h="30479">
                <a:moveTo>
                  <a:pt x="176809" y="444"/>
                </a:moveTo>
                <a:lnTo>
                  <a:pt x="167424" y="444"/>
                </a:lnTo>
                <a:lnTo>
                  <a:pt x="167424" y="29832"/>
                </a:lnTo>
                <a:lnTo>
                  <a:pt x="176809" y="29832"/>
                </a:lnTo>
                <a:lnTo>
                  <a:pt x="176809" y="444"/>
                </a:lnTo>
                <a:close/>
              </a:path>
              <a:path w="527684" h="30479">
                <a:moveTo>
                  <a:pt x="143370" y="444"/>
                </a:moveTo>
                <a:lnTo>
                  <a:pt x="133985" y="444"/>
                </a:lnTo>
                <a:lnTo>
                  <a:pt x="133985" y="29832"/>
                </a:lnTo>
                <a:lnTo>
                  <a:pt x="164249" y="29832"/>
                </a:lnTo>
                <a:lnTo>
                  <a:pt x="164249" y="22339"/>
                </a:lnTo>
                <a:lnTo>
                  <a:pt x="143370" y="22339"/>
                </a:lnTo>
                <a:lnTo>
                  <a:pt x="143370" y="444"/>
                </a:lnTo>
                <a:close/>
              </a:path>
              <a:path w="527684" h="30479">
                <a:moveTo>
                  <a:pt x="117068" y="444"/>
                </a:moveTo>
                <a:lnTo>
                  <a:pt x="103136" y="444"/>
                </a:lnTo>
                <a:lnTo>
                  <a:pt x="87591" y="29832"/>
                </a:lnTo>
                <a:lnTo>
                  <a:pt x="97802" y="29832"/>
                </a:lnTo>
                <a:lnTo>
                  <a:pt x="100317" y="24853"/>
                </a:lnTo>
                <a:lnTo>
                  <a:pt x="129832" y="24853"/>
                </a:lnTo>
                <a:lnTo>
                  <a:pt x="126465" y="18414"/>
                </a:lnTo>
                <a:lnTo>
                  <a:pt x="103492" y="18414"/>
                </a:lnTo>
                <a:lnTo>
                  <a:pt x="109181" y="7277"/>
                </a:lnTo>
                <a:lnTo>
                  <a:pt x="120641" y="7277"/>
                </a:lnTo>
                <a:lnTo>
                  <a:pt x="117068" y="444"/>
                </a:lnTo>
                <a:close/>
              </a:path>
              <a:path w="527684" h="30479">
                <a:moveTo>
                  <a:pt x="129832" y="24853"/>
                </a:moveTo>
                <a:lnTo>
                  <a:pt x="119748" y="24853"/>
                </a:lnTo>
                <a:lnTo>
                  <a:pt x="122262" y="29832"/>
                </a:lnTo>
                <a:lnTo>
                  <a:pt x="132435" y="29832"/>
                </a:lnTo>
                <a:lnTo>
                  <a:pt x="129832" y="24853"/>
                </a:lnTo>
                <a:close/>
              </a:path>
              <a:path w="527684" h="30479">
                <a:moveTo>
                  <a:pt x="120641" y="7277"/>
                </a:moveTo>
                <a:lnTo>
                  <a:pt x="110934" y="7277"/>
                </a:lnTo>
                <a:lnTo>
                  <a:pt x="116624" y="18414"/>
                </a:lnTo>
                <a:lnTo>
                  <a:pt x="126465" y="18414"/>
                </a:lnTo>
                <a:lnTo>
                  <a:pt x="120641" y="7277"/>
                </a:lnTo>
                <a:close/>
              </a:path>
              <a:path w="527684" h="30479">
                <a:moveTo>
                  <a:pt x="57404" y="444"/>
                </a:moveTo>
                <a:lnTo>
                  <a:pt x="48463" y="444"/>
                </a:lnTo>
                <a:lnTo>
                  <a:pt x="48552" y="19786"/>
                </a:lnTo>
                <a:lnTo>
                  <a:pt x="48768" y="24015"/>
                </a:lnTo>
                <a:lnTo>
                  <a:pt x="49263" y="25819"/>
                </a:lnTo>
                <a:lnTo>
                  <a:pt x="50711" y="27317"/>
                </a:lnTo>
                <a:lnTo>
                  <a:pt x="52908" y="29654"/>
                </a:lnTo>
                <a:lnTo>
                  <a:pt x="56438" y="30276"/>
                </a:lnTo>
                <a:lnTo>
                  <a:pt x="74498" y="30276"/>
                </a:lnTo>
                <a:lnTo>
                  <a:pt x="77457" y="30098"/>
                </a:lnTo>
                <a:lnTo>
                  <a:pt x="83439" y="28867"/>
                </a:lnTo>
                <a:lnTo>
                  <a:pt x="85686" y="26530"/>
                </a:lnTo>
                <a:lnTo>
                  <a:pt x="86232" y="22644"/>
                </a:lnTo>
                <a:lnTo>
                  <a:pt x="59918" y="22644"/>
                </a:lnTo>
                <a:lnTo>
                  <a:pt x="58204" y="22161"/>
                </a:lnTo>
                <a:lnTo>
                  <a:pt x="57572" y="19037"/>
                </a:lnTo>
                <a:lnTo>
                  <a:pt x="57464" y="17144"/>
                </a:lnTo>
                <a:lnTo>
                  <a:pt x="57404" y="444"/>
                </a:lnTo>
                <a:close/>
              </a:path>
              <a:path w="527684" h="30479">
                <a:moveTo>
                  <a:pt x="86614" y="444"/>
                </a:moveTo>
                <a:lnTo>
                  <a:pt x="77673" y="444"/>
                </a:lnTo>
                <a:lnTo>
                  <a:pt x="77581" y="17144"/>
                </a:lnTo>
                <a:lnTo>
                  <a:pt x="77457" y="19786"/>
                </a:lnTo>
                <a:lnTo>
                  <a:pt x="77241" y="20573"/>
                </a:lnTo>
                <a:lnTo>
                  <a:pt x="76530" y="21323"/>
                </a:lnTo>
                <a:lnTo>
                  <a:pt x="75565" y="22390"/>
                </a:lnTo>
                <a:lnTo>
                  <a:pt x="73710" y="22644"/>
                </a:lnTo>
                <a:lnTo>
                  <a:pt x="86232" y="22644"/>
                </a:lnTo>
                <a:lnTo>
                  <a:pt x="86418" y="21323"/>
                </a:lnTo>
                <a:lnTo>
                  <a:pt x="86524" y="18643"/>
                </a:lnTo>
                <a:lnTo>
                  <a:pt x="86614" y="444"/>
                </a:lnTo>
                <a:close/>
              </a:path>
              <a:path w="527684" h="30479">
                <a:moveTo>
                  <a:pt x="32473" y="0"/>
                </a:moveTo>
                <a:lnTo>
                  <a:pt x="7886" y="0"/>
                </a:lnTo>
                <a:lnTo>
                  <a:pt x="5156" y="317"/>
                </a:lnTo>
                <a:lnTo>
                  <a:pt x="660" y="3746"/>
                </a:lnTo>
                <a:lnTo>
                  <a:pt x="0" y="6705"/>
                </a:lnTo>
                <a:lnTo>
                  <a:pt x="68" y="23888"/>
                </a:lnTo>
                <a:lnTo>
                  <a:pt x="660" y="26530"/>
                </a:lnTo>
                <a:lnTo>
                  <a:pt x="2908" y="28244"/>
                </a:lnTo>
                <a:lnTo>
                  <a:pt x="5156" y="29921"/>
                </a:lnTo>
                <a:lnTo>
                  <a:pt x="7924" y="30276"/>
                </a:lnTo>
                <a:lnTo>
                  <a:pt x="32689" y="30276"/>
                </a:lnTo>
                <a:lnTo>
                  <a:pt x="35204" y="29971"/>
                </a:lnTo>
                <a:lnTo>
                  <a:pt x="37630" y="28066"/>
                </a:lnTo>
                <a:lnTo>
                  <a:pt x="41611" y="28066"/>
                </a:lnTo>
                <a:lnTo>
                  <a:pt x="43878" y="23888"/>
                </a:lnTo>
                <a:lnTo>
                  <a:pt x="41454" y="22644"/>
                </a:lnTo>
                <a:lnTo>
                  <a:pt x="12814" y="22644"/>
                </a:lnTo>
                <a:lnTo>
                  <a:pt x="11455" y="22517"/>
                </a:lnTo>
                <a:lnTo>
                  <a:pt x="9245" y="20802"/>
                </a:lnTo>
                <a:lnTo>
                  <a:pt x="8940" y="19519"/>
                </a:lnTo>
                <a:lnTo>
                  <a:pt x="9054" y="11112"/>
                </a:lnTo>
                <a:lnTo>
                  <a:pt x="9118" y="10490"/>
                </a:lnTo>
                <a:lnTo>
                  <a:pt x="10579" y="7759"/>
                </a:lnTo>
                <a:lnTo>
                  <a:pt x="11366" y="7619"/>
                </a:lnTo>
                <a:lnTo>
                  <a:pt x="40360" y="7619"/>
                </a:lnTo>
                <a:lnTo>
                  <a:pt x="40360" y="6705"/>
                </a:lnTo>
                <a:lnTo>
                  <a:pt x="39738" y="3784"/>
                </a:lnTo>
                <a:lnTo>
                  <a:pt x="35204" y="317"/>
                </a:lnTo>
                <a:lnTo>
                  <a:pt x="32473" y="0"/>
                </a:lnTo>
                <a:close/>
              </a:path>
              <a:path w="527684" h="30479">
                <a:moveTo>
                  <a:pt x="41611" y="28066"/>
                </a:moveTo>
                <a:lnTo>
                  <a:pt x="37630" y="28066"/>
                </a:lnTo>
                <a:lnTo>
                  <a:pt x="40487" y="30137"/>
                </a:lnTo>
                <a:lnTo>
                  <a:pt x="41611" y="28066"/>
                </a:lnTo>
                <a:close/>
              </a:path>
              <a:path w="527684" h="30479">
                <a:moveTo>
                  <a:pt x="22250" y="11112"/>
                </a:moveTo>
                <a:lnTo>
                  <a:pt x="18681" y="17322"/>
                </a:lnTo>
                <a:lnTo>
                  <a:pt x="28155" y="22339"/>
                </a:lnTo>
                <a:lnTo>
                  <a:pt x="26619" y="22605"/>
                </a:lnTo>
                <a:lnTo>
                  <a:pt x="24980" y="22644"/>
                </a:lnTo>
                <a:lnTo>
                  <a:pt x="41454" y="22644"/>
                </a:lnTo>
                <a:lnTo>
                  <a:pt x="40093" y="21945"/>
                </a:lnTo>
                <a:lnTo>
                  <a:pt x="40234" y="20802"/>
                </a:lnTo>
                <a:lnTo>
                  <a:pt x="40360" y="16878"/>
                </a:lnTo>
                <a:lnTo>
                  <a:pt x="31369" y="16878"/>
                </a:lnTo>
                <a:lnTo>
                  <a:pt x="22250" y="11112"/>
                </a:lnTo>
                <a:close/>
              </a:path>
              <a:path w="527684" h="30479">
                <a:moveTo>
                  <a:pt x="40360" y="7619"/>
                </a:moveTo>
                <a:lnTo>
                  <a:pt x="28371" y="7619"/>
                </a:lnTo>
                <a:lnTo>
                  <a:pt x="29349" y="7759"/>
                </a:lnTo>
                <a:lnTo>
                  <a:pt x="31153" y="9918"/>
                </a:lnTo>
                <a:lnTo>
                  <a:pt x="31244" y="10490"/>
                </a:lnTo>
                <a:lnTo>
                  <a:pt x="31369" y="16878"/>
                </a:lnTo>
                <a:lnTo>
                  <a:pt x="40360" y="16878"/>
                </a:lnTo>
                <a:lnTo>
                  <a:pt x="40360" y="7619"/>
                </a:lnTo>
                <a:close/>
              </a:path>
            </a:pathLst>
          </a:custGeom>
          <a:solidFill>
            <a:srgbClr val="5756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8306058" y="5796908"/>
            <a:ext cx="525368" cy="17395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300323" y="5716928"/>
            <a:ext cx="565381" cy="33391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9089555" y="5722111"/>
            <a:ext cx="710768" cy="323543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830570" y="6373145"/>
            <a:ext cx="24765" cy="24765"/>
          </a:xfrm>
          <a:custGeom>
            <a:avLst/>
            <a:gdLst/>
            <a:ahLst/>
            <a:cxnLst/>
            <a:rect l="l" t="t" r="r" b="b"/>
            <a:pathLst>
              <a:path w="24765" h="24764">
                <a:moveTo>
                  <a:pt x="24638" y="0"/>
                </a:moveTo>
                <a:lnTo>
                  <a:pt x="7650" y="3821"/>
                </a:lnTo>
                <a:lnTo>
                  <a:pt x="3879" y="5146"/>
                </a:lnTo>
                <a:lnTo>
                  <a:pt x="4328" y="10058"/>
                </a:lnTo>
                <a:lnTo>
                  <a:pt x="0" y="24637"/>
                </a:lnTo>
                <a:lnTo>
                  <a:pt x="24638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6415634" y="6319952"/>
            <a:ext cx="541020" cy="105410"/>
          </a:xfrm>
          <a:custGeom>
            <a:avLst/>
            <a:gdLst/>
            <a:ahLst/>
            <a:cxnLst/>
            <a:rect l="l" t="t" r="r" b="b"/>
            <a:pathLst>
              <a:path w="541020" h="105410">
                <a:moveTo>
                  <a:pt x="33655" y="0"/>
                </a:moveTo>
                <a:lnTo>
                  <a:pt x="23560" y="328"/>
                </a:lnTo>
                <a:lnTo>
                  <a:pt x="14827" y="1335"/>
                </a:lnTo>
                <a:lnTo>
                  <a:pt x="7094" y="3048"/>
                </a:lnTo>
                <a:lnTo>
                  <a:pt x="0" y="5499"/>
                </a:lnTo>
                <a:lnTo>
                  <a:pt x="0" y="104940"/>
                </a:lnTo>
                <a:lnTo>
                  <a:pt x="23266" y="104940"/>
                </a:lnTo>
                <a:lnTo>
                  <a:pt x="23266" y="22720"/>
                </a:lnTo>
                <a:lnTo>
                  <a:pt x="27444" y="21463"/>
                </a:lnTo>
                <a:lnTo>
                  <a:pt x="76162" y="21463"/>
                </a:lnTo>
                <a:lnTo>
                  <a:pt x="71877" y="15436"/>
                </a:lnTo>
                <a:lnTo>
                  <a:pt x="54510" y="4146"/>
                </a:lnTo>
                <a:lnTo>
                  <a:pt x="33655" y="0"/>
                </a:lnTo>
                <a:close/>
              </a:path>
              <a:path w="541020" h="105410">
                <a:moveTo>
                  <a:pt x="76162" y="21463"/>
                </a:moveTo>
                <a:lnTo>
                  <a:pt x="35242" y="21463"/>
                </a:lnTo>
                <a:lnTo>
                  <a:pt x="47281" y="23977"/>
                </a:lnTo>
                <a:lnTo>
                  <a:pt x="57051" y="30759"/>
                </a:lnTo>
                <a:lnTo>
                  <a:pt x="63606" y="40665"/>
                </a:lnTo>
                <a:lnTo>
                  <a:pt x="66001" y="52552"/>
                </a:lnTo>
                <a:lnTo>
                  <a:pt x="64024" y="63314"/>
                </a:lnTo>
                <a:lnTo>
                  <a:pt x="58567" y="72382"/>
                </a:lnTo>
                <a:lnTo>
                  <a:pt x="50341" y="79046"/>
                </a:lnTo>
                <a:lnTo>
                  <a:pt x="40055" y="82600"/>
                </a:lnTo>
                <a:lnTo>
                  <a:pt x="40220" y="104711"/>
                </a:lnTo>
                <a:lnTo>
                  <a:pt x="59054" y="99345"/>
                </a:lnTo>
                <a:lnTo>
                  <a:pt x="74274" y="87923"/>
                </a:lnTo>
                <a:lnTo>
                  <a:pt x="84453" y="71855"/>
                </a:lnTo>
                <a:lnTo>
                  <a:pt x="88163" y="52552"/>
                </a:lnTo>
                <a:lnTo>
                  <a:pt x="83759" y="32146"/>
                </a:lnTo>
                <a:lnTo>
                  <a:pt x="76162" y="21463"/>
                </a:lnTo>
                <a:close/>
              </a:path>
              <a:path w="541020" h="105410">
                <a:moveTo>
                  <a:pt x="156070" y="165"/>
                </a:moveTo>
                <a:lnTo>
                  <a:pt x="135473" y="4282"/>
                </a:lnTo>
                <a:lnTo>
                  <a:pt x="118651" y="15509"/>
                </a:lnTo>
                <a:lnTo>
                  <a:pt x="107308" y="32161"/>
                </a:lnTo>
                <a:lnTo>
                  <a:pt x="103149" y="52552"/>
                </a:lnTo>
                <a:lnTo>
                  <a:pt x="107308" y="72943"/>
                </a:lnTo>
                <a:lnTo>
                  <a:pt x="118651" y="89595"/>
                </a:lnTo>
                <a:lnTo>
                  <a:pt x="135473" y="100822"/>
                </a:lnTo>
                <a:lnTo>
                  <a:pt x="156070" y="104940"/>
                </a:lnTo>
                <a:lnTo>
                  <a:pt x="156070" y="82994"/>
                </a:lnTo>
                <a:lnTo>
                  <a:pt x="144100" y="80602"/>
                </a:lnTo>
                <a:lnTo>
                  <a:pt x="134323" y="74079"/>
                </a:lnTo>
                <a:lnTo>
                  <a:pt x="127729" y="64402"/>
                </a:lnTo>
                <a:lnTo>
                  <a:pt x="125310" y="52552"/>
                </a:lnTo>
                <a:lnTo>
                  <a:pt x="127729" y="40700"/>
                </a:lnTo>
                <a:lnTo>
                  <a:pt x="134323" y="31019"/>
                </a:lnTo>
                <a:lnTo>
                  <a:pt x="144100" y="24491"/>
                </a:lnTo>
                <a:lnTo>
                  <a:pt x="156070" y="22098"/>
                </a:lnTo>
                <a:lnTo>
                  <a:pt x="156070" y="165"/>
                </a:lnTo>
                <a:close/>
              </a:path>
              <a:path w="541020" h="105410">
                <a:moveTo>
                  <a:pt x="156070" y="165"/>
                </a:moveTo>
                <a:lnTo>
                  <a:pt x="156070" y="22098"/>
                </a:lnTo>
                <a:lnTo>
                  <a:pt x="168045" y="24491"/>
                </a:lnTo>
                <a:lnTo>
                  <a:pt x="177822" y="31019"/>
                </a:lnTo>
                <a:lnTo>
                  <a:pt x="184413" y="40700"/>
                </a:lnTo>
                <a:lnTo>
                  <a:pt x="186829" y="52552"/>
                </a:lnTo>
                <a:lnTo>
                  <a:pt x="184413" y="64402"/>
                </a:lnTo>
                <a:lnTo>
                  <a:pt x="177822" y="74079"/>
                </a:lnTo>
                <a:lnTo>
                  <a:pt x="168045" y="80602"/>
                </a:lnTo>
                <a:lnTo>
                  <a:pt x="156070" y="82994"/>
                </a:lnTo>
                <a:lnTo>
                  <a:pt x="156070" y="104940"/>
                </a:lnTo>
                <a:lnTo>
                  <a:pt x="176672" y="100822"/>
                </a:lnTo>
                <a:lnTo>
                  <a:pt x="193494" y="89595"/>
                </a:lnTo>
                <a:lnTo>
                  <a:pt x="204833" y="72943"/>
                </a:lnTo>
                <a:lnTo>
                  <a:pt x="208991" y="52552"/>
                </a:lnTo>
                <a:lnTo>
                  <a:pt x="204833" y="32161"/>
                </a:lnTo>
                <a:lnTo>
                  <a:pt x="193494" y="15509"/>
                </a:lnTo>
                <a:lnTo>
                  <a:pt x="176672" y="4282"/>
                </a:lnTo>
                <a:lnTo>
                  <a:pt x="156070" y="165"/>
                </a:lnTo>
                <a:close/>
              </a:path>
              <a:path w="541020" h="105410">
                <a:moveTo>
                  <a:pt x="421246" y="2197"/>
                </a:moveTo>
                <a:lnTo>
                  <a:pt x="392277" y="2197"/>
                </a:lnTo>
                <a:lnTo>
                  <a:pt x="360514" y="105054"/>
                </a:lnTo>
                <a:lnTo>
                  <a:pt x="385495" y="105054"/>
                </a:lnTo>
                <a:lnTo>
                  <a:pt x="406755" y="21628"/>
                </a:lnTo>
                <a:lnTo>
                  <a:pt x="427246" y="21628"/>
                </a:lnTo>
                <a:lnTo>
                  <a:pt x="421246" y="2197"/>
                </a:lnTo>
                <a:close/>
              </a:path>
              <a:path w="541020" h="105410">
                <a:moveTo>
                  <a:pt x="427246" y="21628"/>
                </a:moveTo>
                <a:lnTo>
                  <a:pt x="406755" y="21628"/>
                </a:lnTo>
                <a:lnTo>
                  <a:pt x="417766" y="64554"/>
                </a:lnTo>
                <a:lnTo>
                  <a:pt x="412000" y="64554"/>
                </a:lnTo>
                <a:lnTo>
                  <a:pt x="406692" y="87579"/>
                </a:lnTo>
                <a:lnTo>
                  <a:pt x="423608" y="87579"/>
                </a:lnTo>
                <a:lnTo>
                  <a:pt x="428002" y="104940"/>
                </a:lnTo>
                <a:lnTo>
                  <a:pt x="452970" y="104940"/>
                </a:lnTo>
                <a:lnTo>
                  <a:pt x="427246" y="21628"/>
                </a:lnTo>
                <a:close/>
              </a:path>
              <a:path w="541020" h="105410">
                <a:moveTo>
                  <a:pt x="498449" y="190"/>
                </a:moveTo>
                <a:lnTo>
                  <a:pt x="488177" y="706"/>
                </a:lnTo>
                <a:lnTo>
                  <a:pt x="479891" y="2014"/>
                </a:lnTo>
                <a:lnTo>
                  <a:pt x="473325" y="3753"/>
                </a:lnTo>
                <a:lnTo>
                  <a:pt x="468210" y="5562"/>
                </a:lnTo>
                <a:lnTo>
                  <a:pt x="468210" y="104940"/>
                </a:lnTo>
                <a:lnTo>
                  <a:pt x="491477" y="104940"/>
                </a:lnTo>
                <a:lnTo>
                  <a:pt x="491477" y="18186"/>
                </a:lnTo>
                <a:lnTo>
                  <a:pt x="493953" y="17094"/>
                </a:lnTo>
                <a:lnTo>
                  <a:pt x="497484" y="16675"/>
                </a:lnTo>
                <a:lnTo>
                  <a:pt x="533398" y="16675"/>
                </a:lnTo>
                <a:lnTo>
                  <a:pt x="527645" y="8634"/>
                </a:lnTo>
                <a:lnTo>
                  <a:pt x="516152" y="2509"/>
                </a:lnTo>
                <a:lnTo>
                  <a:pt x="498449" y="190"/>
                </a:lnTo>
                <a:close/>
              </a:path>
              <a:path w="541020" h="105410">
                <a:moveTo>
                  <a:pt x="533398" y="16675"/>
                </a:moveTo>
                <a:lnTo>
                  <a:pt x="504672" y="16675"/>
                </a:lnTo>
                <a:lnTo>
                  <a:pt x="512851" y="20053"/>
                </a:lnTo>
                <a:lnTo>
                  <a:pt x="512851" y="32219"/>
                </a:lnTo>
                <a:lnTo>
                  <a:pt x="512025" y="36779"/>
                </a:lnTo>
                <a:lnTo>
                  <a:pt x="508139" y="39649"/>
                </a:lnTo>
                <a:lnTo>
                  <a:pt x="508139" y="58750"/>
                </a:lnTo>
                <a:lnTo>
                  <a:pt x="515023" y="60896"/>
                </a:lnTo>
                <a:lnTo>
                  <a:pt x="517271" y="68757"/>
                </a:lnTo>
                <a:lnTo>
                  <a:pt x="517283" y="104940"/>
                </a:lnTo>
                <a:lnTo>
                  <a:pt x="540550" y="104940"/>
                </a:lnTo>
                <a:lnTo>
                  <a:pt x="540550" y="65608"/>
                </a:lnTo>
                <a:lnTo>
                  <a:pt x="539060" y="59355"/>
                </a:lnTo>
                <a:lnTo>
                  <a:pt x="534604" y="53493"/>
                </a:lnTo>
                <a:lnTo>
                  <a:pt x="527203" y="48740"/>
                </a:lnTo>
                <a:lnTo>
                  <a:pt x="516877" y="45808"/>
                </a:lnTo>
                <a:lnTo>
                  <a:pt x="525908" y="43494"/>
                </a:lnTo>
                <a:lnTo>
                  <a:pt x="531710" y="38811"/>
                </a:lnTo>
                <a:lnTo>
                  <a:pt x="534808" y="33003"/>
                </a:lnTo>
                <a:lnTo>
                  <a:pt x="535724" y="27317"/>
                </a:lnTo>
                <a:lnTo>
                  <a:pt x="533859" y="17319"/>
                </a:lnTo>
                <a:lnTo>
                  <a:pt x="533398" y="16675"/>
                </a:lnTo>
                <a:close/>
              </a:path>
              <a:path w="541020" h="105410">
                <a:moveTo>
                  <a:pt x="332553" y="27343"/>
                </a:moveTo>
                <a:lnTo>
                  <a:pt x="309219" y="27343"/>
                </a:lnTo>
                <a:lnTo>
                  <a:pt x="314731" y="105054"/>
                </a:lnTo>
                <a:lnTo>
                  <a:pt x="338061" y="105054"/>
                </a:lnTo>
                <a:lnTo>
                  <a:pt x="332553" y="27343"/>
                </a:lnTo>
                <a:close/>
              </a:path>
              <a:path w="541020" h="105410">
                <a:moveTo>
                  <a:pt x="257136" y="2197"/>
                </a:moveTo>
                <a:lnTo>
                  <a:pt x="229400" y="2197"/>
                </a:lnTo>
                <a:lnTo>
                  <a:pt x="222148" y="104940"/>
                </a:lnTo>
                <a:lnTo>
                  <a:pt x="245465" y="104940"/>
                </a:lnTo>
                <a:lnTo>
                  <a:pt x="250952" y="27330"/>
                </a:lnTo>
                <a:lnTo>
                  <a:pt x="269518" y="27330"/>
                </a:lnTo>
                <a:lnTo>
                  <a:pt x="257136" y="2197"/>
                </a:lnTo>
                <a:close/>
              </a:path>
              <a:path w="541020" h="105410">
                <a:moveTo>
                  <a:pt x="269518" y="27330"/>
                </a:moveTo>
                <a:lnTo>
                  <a:pt x="250952" y="27330"/>
                </a:lnTo>
                <a:lnTo>
                  <a:pt x="280085" y="86474"/>
                </a:lnTo>
                <a:lnTo>
                  <a:pt x="298657" y="48780"/>
                </a:lnTo>
                <a:lnTo>
                  <a:pt x="280085" y="48780"/>
                </a:lnTo>
                <a:lnTo>
                  <a:pt x="269518" y="27330"/>
                </a:lnTo>
                <a:close/>
              </a:path>
              <a:path w="541020" h="105410">
                <a:moveTo>
                  <a:pt x="330771" y="2197"/>
                </a:moveTo>
                <a:lnTo>
                  <a:pt x="303034" y="2197"/>
                </a:lnTo>
                <a:lnTo>
                  <a:pt x="280085" y="48780"/>
                </a:lnTo>
                <a:lnTo>
                  <a:pt x="298657" y="48780"/>
                </a:lnTo>
                <a:lnTo>
                  <a:pt x="309219" y="27343"/>
                </a:lnTo>
                <a:lnTo>
                  <a:pt x="332553" y="27343"/>
                </a:lnTo>
                <a:lnTo>
                  <a:pt x="330771" y="2197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6413352" y="6317683"/>
            <a:ext cx="545465" cy="109855"/>
          </a:xfrm>
          <a:custGeom>
            <a:avLst/>
            <a:gdLst/>
            <a:ahLst/>
            <a:cxnLst/>
            <a:rect l="l" t="t" r="r" b="b"/>
            <a:pathLst>
              <a:path w="545465" h="109854">
                <a:moveTo>
                  <a:pt x="0" y="107315"/>
                </a:moveTo>
                <a:lnTo>
                  <a:pt x="0" y="109474"/>
                </a:lnTo>
                <a:lnTo>
                  <a:pt x="1142" y="109474"/>
                </a:lnTo>
                <a:lnTo>
                  <a:pt x="1142" y="108458"/>
                </a:lnTo>
                <a:lnTo>
                  <a:pt x="0" y="107315"/>
                </a:lnTo>
                <a:close/>
              </a:path>
              <a:path w="545465" h="109854">
                <a:moveTo>
                  <a:pt x="1142" y="108458"/>
                </a:moveTo>
                <a:lnTo>
                  <a:pt x="1142" y="109474"/>
                </a:lnTo>
                <a:lnTo>
                  <a:pt x="2285" y="109474"/>
                </a:lnTo>
                <a:lnTo>
                  <a:pt x="1142" y="108458"/>
                </a:lnTo>
                <a:close/>
              </a:path>
              <a:path w="545465" h="109854">
                <a:moveTo>
                  <a:pt x="2984" y="107315"/>
                </a:moveTo>
                <a:lnTo>
                  <a:pt x="1142" y="107315"/>
                </a:lnTo>
                <a:lnTo>
                  <a:pt x="1142" y="108458"/>
                </a:lnTo>
                <a:lnTo>
                  <a:pt x="2285" y="109474"/>
                </a:lnTo>
                <a:lnTo>
                  <a:pt x="2984" y="109474"/>
                </a:lnTo>
                <a:lnTo>
                  <a:pt x="2984" y="107315"/>
                </a:lnTo>
                <a:close/>
              </a:path>
              <a:path w="545465" h="109854">
                <a:moveTo>
                  <a:pt x="23279" y="105029"/>
                </a:moveTo>
                <a:lnTo>
                  <a:pt x="4546" y="105029"/>
                </a:lnTo>
                <a:lnTo>
                  <a:pt x="4546" y="107315"/>
                </a:lnTo>
                <a:lnTo>
                  <a:pt x="2984" y="107315"/>
                </a:lnTo>
                <a:lnTo>
                  <a:pt x="2984" y="109474"/>
                </a:lnTo>
                <a:lnTo>
                  <a:pt x="24091" y="109474"/>
                </a:lnTo>
                <a:lnTo>
                  <a:pt x="24091" y="108077"/>
                </a:lnTo>
                <a:lnTo>
                  <a:pt x="23279" y="107315"/>
                </a:lnTo>
                <a:lnTo>
                  <a:pt x="23279" y="105029"/>
                </a:lnTo>
                <a:close/>
              </a:path>
              <a:path w="545465" h="109854">
                <a:moveTo>
                  <a:pt x="24091" y="108077"/>
                </a:moveTo>
                <a:lnTo>
                  <a:pt x="24091" y="109474"/>
                </a:lnTo>
                <a:lnTo>
                  <a:pt x="25539" y="109474"/>
                </a:lnTo>
                <a:lnTo>
                  <a:pt x="24091" y="108077"/>
                </a:lnTo>
                <a:close/>
              </a:path>
              <a:path w="545465" h="109854">
                <a:moveTo>
                  <a:pt x="26682" y="22479"/>
                </a:moveTo>
                <a:lnTo>
                  <a:pt x="24891" y="22860"/>
                </a:lnTo>
                <a:lnTo>
                  <a:pt x="24091" y="24003"/>
                </a:lnTo>
                <a:lnTo>
                  <a:pt x="24091" y="105029"/>
                </a:lnTo>
                <a:lnTo>
                  <a:pt x="25539" y="105029"/>
                </a:lnTo>
                <a:lnTo>
                  <a:pt x="25539" y="109474"/>
                </a:lnTo>
                <a:lnTo>
                  <a:pt x="26682" y="108458"/>
                </a:lnTo>
                <a:lnTo>
                  <a:pt x="26682" y="27178"/>
                </a:lnTo>
                <a:lnTo>
                  <a:pt x="26200" y="27178"/>
                </a:lnTo>
                <a:lnTo>
                  <a:pt x="26586" y="26670"/>
                </a:lnTo>
                <a:lnTo>
                  <a:pt x="26682" y="22479"/>
                </a:lnTo>
                <a:close/>
              </a:path>
              <a:path w="545465" h="109854">
                <a:moveTo>
                  <a:pt x="26682" y="108458"/>
                </a:moveTo>
                <a:lnTo>
                  <a:pt x="25539" y="109474"/>
                </a:lnTo>
                <a:lnTo>
                  <a:pt x="26682" y="109474"/>
                </a:lnTo>
                <a:lnTo>
                  <a:pt x="26682" y="108458"/>
                </a:lnTo>
                <a:close/>
              </a:path>
              <a:path w="545465" h="109854">
                <a:moveTo>
                  <a:pt x="27812" y="107315"/>
                </a:moveTo>
                <a:lnTo>
                  <a:pt x="26682" y="108458"/>
                </a:lnTo>
                <a:lnTo>
                  <a:pt x="26682" y="109474"/>
                </a:lnTo>
                <a:lnTo>
                  <a:pt x="27812" y="109474"/>
                </a:lnTo>
                <a:lnTo>
                  <a:pt x="27812" y="107315"/>
                </a:lnTo>
                <a:close/>
              </a:path>
              <a:path w="545465" h="109854">
                <a:moveTo>
                  <a:pt x="40233" y="107061"/>
                </a:moveTo>
                <a:lnTo>
                  <a:pt x="40258" y="109474"/>
                </a:lnTo>
                <a:lnTo>
                  <a:pt x="41465" y="109474"/>
                </a:lnTo>
                <a:lnTo>
                  <a:pt x="41465" y="108204"/>
                </a:lnTo>
                <a:lnTo>
                  <a:pt x="40233" y="107061"/>
                </a:lnTo>
                <a:close/>
              </a:path>
              <a:path w="545465" h="109854">
                <a:moveTo>
                  <a:pt x="41465" y="108204"/>
                </a:moveTo>
                <a:lnTo>
                  <a:pt x="41465" y="109474"/>
                </a:lnTo>
                <a:lnTo>
                  <a:pt x="42697" y="109347"/>
                </a:lnTo>
                <a:lnTo>
                  <a:pt x="41465" y="108204"/>
                </a:lnTo>
                <a:close/>
              </a:path>
              <a:path w="545465" h="109854">
                <a:moveTo>
                  <a:pt x="41986" y="82677"/>
                </a:moveTo>
                <a:lnTo>
                  <a:pt x="41465" y="83312"/>
                </a:lnTo>
                <a:lnTo>
                  <a:pt x="41465" y="108204"/>
                </a:lnTo>
                <a:lnTo>
                  <a:pt x="42697" y="109347"/>
                </a:lnTo>
                <a:lnTo>
                  <a:pt x="43370" y="109220"/>
                </a:lnTo>
                <a:lnTo>
                  <a:pt x="43370" y="105791"/>
                </a:lnTo>
                <a:lnTo>
                  <a:pt x="42290" y="104775"/>
                </a:lnTo>
                <a:lnTo>
                  <a:pt x="43370" y="104648"/>
                </a:lnTo>
                <a:lnTo>
                  <a:pt x="43370" y="87122"/>
                </a:lnTo>
                <a:lnTo>
                  <a:pt x="42697" y="87122"/>
                </a:lnTo>
                <a:lnTo>
                  <a:pt x="41986" y="82677"/>
                </a:lnTo>
                <a:close/>
              </a:path>
              <a:path w="545465" h="109854">
                <a:moveTo>
                  <a:pt x="43370" y="105791"/>
                </a:moveTo>
                <a:lnTo>
                  <a:pt x="43370" y="109220"/>
                </a:lnTo>
                <a:lnTo>
                  <a:pt x="45313" y="108966"/>
                </a:lnTo>
                <a:lnTo>
                  <a:pt x="47891" y="108585"/>
                </a:lnTo>
                <a:lnTo>
                  <a:pt x="50418" y="108077"/>
                </a:lnTo>
                <a:lnTo>
                  <a:pt x="52908" y="107442"/>
                </a:lnTo>
                <a:lnTo>
                  <a:pt x="54121" y="107061"/>
                </a:lnTo>
                <a:lnTo>
                  <a:pt x="44767" y="107061"/>
                </a:lnTo>
                <a:lnTo>
                  <a:pt x="43370" y="105791"/>
                </a:lnTo>
                <a:close/>
              </a:path>
              <a:path w="545465" h="109854">
                <a:moveTo>
                  <a:pt x="1142" y="107315"/>
                </a:moveTo>
                <a:lnTo>
                  <a:pt x="0" y="107315"/>
                </a:lnTo>
                <a:lnTo>
                  <a:pt x="1142" y="108458"/>
                </a:lnTo>
                <a:lnTo>
                  <a:pt x="1142" y="107315"/>
                </a:lnTo>
                <a:close/>
              </a:path>
              <a:path w="545465" h="109854">
                <a:moveTo>
                  <a:pt x="27812" y="26826"/>
                </a:moveTo>
                <a:lnTo>
                  <a:pt x="26682" y="27051"/>
                </a:lnTo>
                <a:lnTo>
                  <a:pt x="26682" y="108458"/>
                </a:lnTo>
                <a:lnTo>
                  <a:pt x="27687" y="107442"/>
                </a:lnTo>
                <a:lnTo>
                  <a:pt x="27812" y="26826"/>
                </a:lnTo>
                <a:close/>
              </a:path>
              <a:path w="545465" h="109854">
                <a:moveTo>
                  <a:pt x="41465" y="83312"/>
                </a:moveTo>
                <a:lnTo>
                  <a:pt x="40068" y="84963"/>
                </a:lnTo>
                <a:lnTo>
                  <a:pt x="40233" y="107061"/>
                </a:lnTo>
                <a:lnTo>
                  <a:pt x="41465" y="108204"/>
                </a:lnTo>
                <a:lnTo>
                  <a:pt x="41465" y="83312"/>
                </a:lnTo>
                <a:close/>
              </a:path>
              <a:path w="545465" h="109854">
                <a:moveTo>
                  <a:pt x="1142" y="6096"/>
                </a:moveTo>
                <a:lnTo>
                  <a:pt x="0" y="7874"/>
                </a:lnTo>
                <a:lnTo>
                  <a:pt x="0" y="107315"/>
                </a:lnTo>
                <a:lnTo>
                  <a:pt x="1142" y="106172"/>
                </a:lnTo>
                <a:lnTo>
                  <a:pt x="1142" y="6096"/>
                </a:lnTo>
                <a:close/>
              </a:path>
              <a:path w="545465" h="109854">
                <a:moveTo>
                  <a:pt x="56273" y="101473"/>
                </a:moveTo>
                <a:lnTo>
                  <a:pt x="53898" y="102362"/>
                </a:lnTo>
                <a:lnTo>
                  <a:pt x="49377" y="103632"/>
                </a:lnTo>
                <a:lnTo>
                  <a:pt x="47053" y="104140"/>
                </a:lnTo>
                <a:lnTo>
                  <a:pt x="44748" y="104511"/>
                </a:lnTo>
                <a:lnTo>
                  <a:pt x="44767" y="107061"/>
                </a:lnTo>
                <a:lnTo>
                  <a:pt x="54121" y="107061"/>
                </a:lnTo>
                <a:lnTo>
                  <a:pt x="55333" y="106680"/>
                </a:lnTo>
                <a:lnTo>
                  <a:pt x="56273" y="106299"/>
                </a:lnTo>
                <a:lnTo>
                  <a:pt x="56273" y="101473"/>
                </a:lnTo>
                <a:close/>
              </a:path>
              <a:path w="545465" h="109854">
                <a:moveTo>
                  <a:pt x="56273" y="3810"/>
                </a:moveTo>
                <a:lnTo>
                  <a:pt x="56273" y="8763"/>
                </a:lnTo>
                <a:lnTo>
                  <a:pt x="58229" y="9525"/>
                </a:lnTo>
                <a:lnTo>
                  <a:pt x="60477" y="10668"/>
                </a:lnTo>
                <a:lnTo>
                  <a:pt x="85813" y="40132"/>
                </a:lnTo>
                <a:lnTo>
                  <a:pt x="88112" y="57277"/>
                </a:lnTo>
                <a:lnTo>
                  <a:pt x="87901" y="60071"/>
                </a:lnTo>
                <a:lnTo>
                  <a:pt x="73317" y="90297"/>
                </a:lnTo>
                <a:lnTo>
                  <a:pt x="71653" y="91948"/>
                </a:lnTo>
                <a:lnTo>
                  <a:pt x="69926" y="93345"/>
                </a:lnTo>
                <a:lnTo>
                  <a:pt x="68135" y="94869"/>
                </a:lnTo>
                <a:lnTo>
                  <a:pt x="66268" y="96139"/>
                </a:lnTo>
                <a:lnTo>
                  <a:pt x="64350" y="97409"/>
                </a:lnTo>
                <a:lnTo>
                  <a:pt x="62369" y="98552"/>
                </a:lnTo>
                <a:lnTo>
                  <a:pt x="60324" y="99695"/>
                </a:lnTo>
                <a:lnTo>
                  <a:pt x="58242" y="100584"/>
                </a:lnTo>
                <a:lnTo>
                  <a:pt x="56273" y="101473"/>
                </a:lnTo>
                <a:lnTo>
                  <a:pt x="56273" y="106299"/>
                </a:lnTo>
                <a:lnTo>
                  <a:pt x="57734" y="105791"/>
                </a:lnTo>
                <a:lnTo>
                  <a:pt x="86814" y="79502"/>
                </a:lnTo>
                <a:lnTo>
                  <a:pt x="92619" y="57912"/>
                </a:lnTo>
                <a:lnTo>
                  <a:pt x="92516" y="50546"/>
                </a:lnTo>
                <a:lnTo>
                  <a:pt x="75717" y="16129"/>
                </a:lnTo>
                <a:lnTo>
                  <a:pt x="57657" y="4318"/>
                </a:lnTo>
                <a:lnTo>
                  <a:pt x="56273" y="3810"/>
                </a:lnTo>
                <a:close/>
              </a:path>
              <a:path w="545465" h="109854">
                <a:moveTo>
                  <a:pt x="1422" y="5715"/>
                </a:moveTo>
                <a:lnTo>
                  <a:pt x="1142" y="6096"/>
                </a:lnTo>
                <a:lnTo>
                  <a:pt x="1142" y="106172"/>
                </a:lnTo>
                <a:lnTo>
                  <a:pt x="2285" y="105029"/>
                </a:lnTo>
                <a:lnTo>
                  <a:pt x="2984" y="105029"/>
                </a:lnTo>
                <a:lnTo>
                  <a:pt x="2902" y="9323"/>
                </a:lnTo>
                <a:lnTo>
                  <a:pt x="1422" y="5715"/>
                </a:lnTo>
                <a:close/>
              </a:path>
              <a:path w="545465" h="109854">
                <a:moveTo>
                  <a:pt x="2984" y="9525"/>
                </a:moveTo>
                <a:lnTo>
                  <a:pt x="2984" y="105029"/>
                </a:lnTo>
                <a:lnTo>
                  <a:pt x="4546" y="105029"/>
                </a:lnTo>
                <a:lnTo>
                  <a:pt x="4546" y="9906"/>
                </a:lnTo>
                <a:lnTo>
                  <a:pt x="3136" y="9906"/>
                </a:lnTo>
                <a:lnTo>
                  <a:pt x="2984" y="9525"/>
                </a:lnTo>
                <a:close/>
              </a:path>
              <a:path w="545465" h="109854">
                <a:moveTo>
                  <a:pt x="24091" y="24003"/>
                </a:moveTo>
                <a:lnTo>
                  <a:pt x="23380" y="24892"/>
                </a:lnTo>
                <a:lnTo>
                  <a:pt x="23279" y="105029"/>
                </a:lnTo>
                <a:lnTo>
                  <a:pt x="24091" y="105029"/>
                </a:lnTo>
                <a:lnTo>
                  <a:pt x="24091" y="24003"/>
                </a:lnTo>
                <a:close/>
              </a:path>
              <a:path w="545465" h="109854">
                <a:moveTo>
                  <a:pt x="44616" y="86783"/>
                </a:moveTo>
                <a:lnTo>
                  <a:pt x="43370" y="86995"/>
                </a:lnTo>
                <a:lnTo>
                  <a:pt x="43370" y="104648"/>
                </a:lnTo>
                <a:lnTo>
                  <a:pt x="44691" y="104521"/>
                </a:lnTo>
                <a:lnTo>
                  <a:pt x="44616" y="86783"/>
                </a:lnTo>
                <a:close/>
              </a:path>
              <a:path w="545465" h="109854">
                <a:moveTo>
                  <a:pt x="43370" y="86995"/>
                </a:moveTo>
                <a:lnTo>
                  <a:pt x="42697" y="87122"/>
                </a:lnTo>
                <a:lnTo>
                  <a:pt x="43370" y="87122"/>
                </a:lnTo>
                <a:lnTo>
                  <a:pt x="43370" y="86995"/>
                </a:lnTo>
                <a:close/>
              </a:path>
              <a:path w="545465" h="109854">
                <a:moveTo>
                  <a:pt x="56273" y="76073"/>
                </a:moveTo>
                <a:lnTo>
                  <a:pt x="43370" y="82423"/>
                </a:lnTo>
                <a:lnTo>
                  <a:pt x="43370" y="83820"/>
                </a:lnTo>
                <a:lnTo>
                  <a:pt x="44602" y="84963"/>
                </a:lnTo>
                <a:lnTo>
                  <a:pt x="44616" y="86783"/>
                </a:lnTo>
                <a:lnTo>
                  <a:pt x="45618" y="86614"/>
                </a:lnTo>
                <a:lnTo>
                  <a:pt x="47040" y="86233"/>
                </a:lnTo>
                <a:lnTo>
                  <a:pt x="51142" y="84709"/>
                </a:lnTo>
                <a:lnTo>
                  <a:pt x="52450" y="84074"/>
                </a:lnTo>
                <a:lnTo>
                  <a:pt x="53720" y="83312"/>
                </a:lnTo>
                <a:lnTo>
                  <a:pt x="54965" y="82677"/>
                </a:lnTo>
                <a:lnTo>
                  <a:pt x="56273" y="81788"/>
                </a:lnTo>
                <a:lnTo>
                  <a:pt x="56273" y="76073"/>
                </a:lnTo>
                <a:close/>
              </a:path>
              <a:path w="545465" h="109854">
                <a:moveTo>
                  <a:pt x="41465" y="82804"/>
                </a:moveTo>
                <a:lnTo>
                  <a:pt x="40055" y="83058"/>
                </a:lnTo>
                <a:lnTo>
                  <a:pt x="40068" y="84963"/>
                </a:lnTo>
                <a:lnTo>
                  <a:pt x="41358" y="83439"/>
                </a:lnTo>
                <a:lnTo>
                  <a:pt x="41465" y="82804"/>
                </a:lnTo>
                <a:close/>
              </a:path>
              <a:path w="545465" h="109854">
                <a:moveTo>
                  <a:pt x="43370" y="82423"/>
                </a:moveTo>
                <a:lnTo>
                  <a:pt x="41986" y="82677"/>
                </a:lnTo>
                <a:lnTo>
                  <a:pt x="43370" y="83820"/>
                </a:lnTo>
                <a:lnTo>
                  <a:pt x="43370" y="82423"/>
                </a:lnTo>
                <a:close/>
              </a:path>
              <a:path w="545465" h="109854">
                <a:moveTo>
                  <a:pt x="41986" y="82677"/>
                </a:moveTo>
                <a:lnTo>
                  <a:pt x="41465" y="82804"/>
                </a:lnTo>
                <a:lnTo>
                  <a:pt x="41465" y="83312"/>
                </a:lnTo>
                <a:lnTo>
                  <a:pt x="41986" y="82677"/>
                </a:lnTo>
                <a:close/>
              </a:path>
              <a:path w="545465" h="109854">
                <a:moveTo>
                  <a:pt x="56273" y="27559"/>
                </a:moveTo>
                <a:lnTo>
                  <a:pt x="56273" y="33274"/>
                </a:lnTo>
                <a:lnTo>
                  <a:pt x="56718" y="33655"/>
                </a:lnTo>
                <a:lnTo>
                  <a:pt x="57708" y="34671"/>
                </a:lnTo>
                <a:lnTo>
                  <a:pt x="65973" y="56388"/>
                </a:lnTo>
                <a:lnTo>
                  <a:pt x="65854" y="57912"/>
                </a:lnTo>
                <a:lnTo>
                  <a:pt x="60667" y="71247"/>
                </a:lnTo>
                <a:lnTo>
                  <a:pt x="59918" y="72263"/>
                </a:lnTo>
                <a:lnTo>
                  <a:pt x="59040" y="73279"/>
                </a:lnTo>
                <a:lnTo>
                  <a:pt x="58318" y="74168"/>
                </a:lnTo>
                <a:lnTo>
                  <a:pt x="57454" y="74930"/>
                </a:lnTo>
                <a:lnTo>
                  <a:pt x="56273" y="76073"/>
                </a:lnTo>
                <a:lnTo>
                  <a:pt x="56273" y="81788"/>
                </a:lnTo>
                <a:lnTo>
                  <a:pt x="70518" y="56134"/>
                </a:lnTo>
                <a:lnTo>
                  <a:pt x="70422" y="52070"/>
                </a:lnTo>
                <a:lnTo>
                  <a:pt x="57378" y="28321"/>
                </a:lnTo>
                <a:lnTo>
                  <a:pt x="56273" y="27559"/>
                </a:lnTo>
                <a:close/>
              </a:path>
              <a:path w="545465" h="109854">
                <a:moveTo>
                  <a:pt x="43370" y="22098"/>
                </a:moveTo>
                <a:lnTo>
                  <a:pt x="43370" y="26670"/>
                </a:lnTo>
                <a:lnTo>
                  <a:pt x="47358" y="27813"/>
                </a:lnTo>
                <a:lnTo>
                  <a:pt x="48653" y="28448"/>
                </a:lnTo>
                <a:lnTo>
                  <a:pt x="56273" y="33274"/>
                </a:lnTo>
                <a:lnTo>
                  <a:pt x="56273" y="27559"/>
                </a:lnTo>
                <a:lnTo>
                  <a:pt x="44234" y="22225"/>
                </a:lnTo>
                <a:lnTo>
                  <a:pt x="43370" y="22098"/>
                </a:lnTo>
                <a:close/>
              </a:path>
              <a:path w="545465" h="109854">
                <a:moveTo>
                  <a:pt x="26682" y="27051"/>
                </a:moveTo>
                <a:lnTo>
                  <a:pt x="26212" y="27178"/>
                </a:lnTo>
                <a:lnTo>
                  <a:pt x="26682" y="27178"/>
                </a:lnTo>
                <a:close/>
              </a:path>
              <a:path w="545465" h="109854">
                <a:moveTo>
                  <a:pt x="36728" y="25019"/>
                </a:moveTo>
                <a:lnTo>
                  <a:pt x="27812" y="25019"/>
                </a:lnTo>
                <a:lnTo>
                  <a:pt x="27812" y="26826"/>
                </a:lnTo>
                <a:lnTo>
                  <a:pt x="28600" y="26670"/>
                </a:lnTo>
                <a:lnTo>
                  <a:pt x="29717" y="26543"/>
                </a:lnTo>
                <a:lnTo>
                  <a:pt x="33642" y="26162"/>
                </a:lnTo>
                <a:lnTo>
                  <a:pt x="36728" y="26035"/>
                </a:lnTo>
                <a:lnTo>
                  <a:pt x="36728" y="25019"/>
                </a:lnTo>
                <a:close/>
              </a:path>
              <a:path w="545465" h="109854">
                <a:moveTo>
                  <a:pt x="41465" y="21717"/>
                </a:moveTo>
                <a:lnTo>
                  <a:pt x="41465" y="26289"/>
                </a:lnTo>
                <a:lnTo>
                  <a:pt x="41884" y="26416"/>
                </a:lnTo>
                <a:lnTo>
                  <a:pt x="43370" y="26670"/>
                </a:lnTo>
                <a:lnTo>
                  <a:pt x="43370" y="22098"/>
                </a:lnTo>
                <a:lnTo>
                  <a:pt x="42595" y="21971"/>
                </a:lnTo>
                <a:lnTo>
                  <a:pt x="41465" y="21717"/>
                </a:lnTo>
                <a:close/>
              </a:path>
              <a:path w="545465" h="109854">
                <a:moveTo>
                  <a:pt x="36728" y="21590"/>
                </a:moveTo>
                <a:lnTo>
                  <a:pt x="35356" y="21590"/>
                </a:lnTo>
                <a:lnTo>
                  <a:pt x="32181" y="21717"/>
                </a:lnTo>
                <a:lnTo>
                  <a:pt x="29108" y="22098"/>
                </a:lnTo>
                <a:lnTo>
                  <a:pt x="26682" y="22479"/>
                </a:lnTo>
                <a:lnTo>
                  <a:pt x="26682" y="26543"/>
                </a:lnTo>
                <a:lnTo>
                  <a:pt x="27812" y="25019"/>
                </a:lnTo>
                <a:lnTo>
                  <a:pt x="36728" y="25019"/>
                </a:lnTo>
                <a:lnTo>
                  <a:pt x="36728" y="21590"/>
                </a:lnTo>
                <a:close/>
              </a:path>
              <a:path w="545465" h="109854">
                <a:moveTo>
                  <a:pt x="37528" y="21463"/>
                </a:moveTo>
                <a:lnTo>
                  <a:pt x="37528" y="26035"/>
                </a:lnTo>
                <a:lnTo>
                  <a:pt x="39001" y="26162"/>
                </a:lnTo>
                <a:lnTo>
                  <a:pt x="40462" y="26162"/>
                </a:lnTo>
                <a:lnTo>
                  <a:pt x="41465" y="26289"/>
                </a:lnTo>
                <a:lnTo>
                  <a:pt x="41465" y="21717"/>
                </a:lnTo>
                <a:lnTo>
                  <a:pt x="40932" y="21717"/>
                </a:lnTo>
                <a:lnTo>
                  <a:pt x="37528" y="21463"/>
                </a:lnTo>
                <a:close/>
              </a:path>
              <a:path w="545465" h="109854">
                <a:moveTo>
                  <a:pt x="37528" y="21463"/>
                </a:moveTo>
                <a:lnTo>
                  <a:pt x="36791" y="21590"/>
                </a:lnTo>
                <a:lnTo>
                  <a:pt x="36728" y="26035"/>
                </a:lnTo>
                <a:lnTo>
                  <a:pt x="37528" y="26035"/>
                </a:lnTo>
                <a:lnTo>
                  <a:pt x="37528" y="21463"/>
                </a:lnTo>
                <a:close/>
              </a:path>
              <a:path w="545465" h="109854">
                <a:moveTo>
                  <a:pt x="24091" y="23114"/>
                </a:moveTo>
                <a:lnTo>
                  <a:pt x="23279" y="23368"/>
                </a:lnTo>
                <a:lnTo>
                  <a:pt x="23279" y="25019"/>
                </a:lnTo>
                <a:lnTo>
                  <a:pt x="24091" y="24003"/>
                </a:lnTo>
                <a:lnTo>
                  <a:pt x="24091" y="23114"/>
                </a:lnTo>
                <a:close/>
              </a:path>
              <a:path w="545465" h="109854">
                <a:moveTo>
                  <a:pt x="24891" y="22860"/>
                </a:moveTo>
                <a:lnTo>
                  <a:pt x="24091" y="23114"/>
                </a:lnTo>
                <a:lnTo>
                  <a:pt x="24091" y="24003"/>
                </a:lnTo>
                <a:lnTo>
                  <a:pt x="24891" y="22860"/>
                </a:lnTo>
                <a:close/>
              </a:path>
              <a:path w="545465" h="109854">
                <a:moveTo>
                  <a:pt x="4546" y="9323"/>
                </a:moveTo>
                <a:lnTo>
                  <a:pt x="3975" y="9525"/>
                </a:lnTo>
                <a:lnTo>
                  <a:pt x="3136" y="9906"/>
                </a:lnTo>
                <a:lnTo>
                  <a:pt x="4546" y="9906"/>
                </a:lnTo>
                <a:lnTo>
                  <a:pt x="4546" y="9323"/>
                </a:lnTo>
                <a:close/>
              </a:path>
              <a:path w="545465" h="109854">
                <a:moveTo>
                  <a:pt x="24091" y="508"/>
                </a:moveTo>
                <a:lnTo>
                  <a:pt x="22186" y="635"/>
                </a:lnTo>
                <a:lnTo>
                  <a:pt x="18872" y="1143"/>
                </a:lnTo>
                <a:lnTo>
                  <a:pt x="16738" y="1397"/>
                </a:lnTo>
                <a:lnTo>
                  <a:pt x="2984" y="5080"/>
                </a:lnTo>
                <a:lnTo>
                  <a:pt x="2984" y="6731"/>
                </a:lnTo>
                <a:lnTo>
                  <a:pt x="4546" y="7874"/>
                </a:lnTo>
                <a:lnTo>
                  <a:pt x="4546" y="9323"/>
                </a:lnTo>
                <a:lnTo>
                  <a:pt x="6502" y="8636"/>
                </a:lnTo>
                <a:lnTo>
                  <a:pt x="11785" y="7112"/>
                </a:lnTo>
                <a:lnTo>
                  <a:pt x="14554" y="6477"/>
                </a:lnTo>
                <a:lnTo>
                  <a:pt x="16484" y="6096"/>
                </a:lnTo>
                <a:lnTo>
                  <a:pt x="17462" y="5842"/>
                </a:lnTo>
                <a:lnTo>
                  <a:pt x="22656" y="5207"/>
                </a:lnTo>
                <a:lnTo>
                  <a:pt x="24091" y="5080"/>
                </a:lnTo>
                <a:lnTo>
                  <a:pt x="24091" y="508"/>
                </a:lnTo>
                <a:close/>
              </a:path>
              <a:path w="545465" h="109854">
                <a:moveTo>
                  <a:pt x="43370" y="508"/>
                </a:moveTo>
                <a:lnTo>
                  <a:pt x="43370" y="5080"/>
                </a:lnTo>
                <a:lnTo>
                  <a:pt x="43700" y="5207"/>
                </a:lnTo>
                <a:lnTo>
                  <a:pt x="46227" y="5588"/>
                </a:lnTo>
                <a:lnTo>
                  <a:pt x="51168" y="6858"/>
                </a:lnTo>
                <a:lnTo>
                  <a:pt x="53568" y="7620"/>
                </a:lnTo>
                <a:lnTo>
                  <a:pt x="55930" y="8509"/>
                </a:lnTo>
                <a:lnTo>
                  <a:pt x="56273" y="8763"/>
                </a:lnTo>
                <a:lnTo>
                  <a:pt x="56273" y="3810"/>
                </a:lnTo>
                <a:lnTo>
                  <a:pt x="55092" y="3429"/>
                </a:lnTo>
                <a:lnTo>
                  <a:pt x="52489" y="2540"/>
                </a:lnTo>
                <a:lnTo>
                  <a:pt x="49822" y="1778"/>
                </a:lnTo>
                <a:lnTo>
                  <a:pt x="47116" y="1143"/>
                </a:lnTo>
                <a:lnTo>
                  <a:pt x="44373" y="635"/>
                </a:lnTo>
                <a:lnTo>
                  <a:pt x="43370" y="508"/>
                </a:lnTo>
                <a:close/>
              </a:path>
              <a:path w="545465" h="109854">
                <a:moveTo>
                  <a:pt x="1142" y="5842"/>
                </a:moveTo>
                <a:lnTo>
                  <a:pt x="0" y="6350"/>
                </a:lnTo>
                <a:lnTo>
                  <a:pt x="0" y="7874"/>
                </a:lnTo>
                <a:lnTo>
                  <a:pt x="1142" y="6096"/>
                </a:lnTo>
                <a:lnTo>
                  <a:pt x="1142" y="5842"/>
                </a:lnTo>
                <a:close/>
              </a:path>
              <a:path w="545465" h="109854">
                <a:moveTo>
                  <a:pt x="2984" y="5080"/>
                </a:moveTo>
                <a:lnTo>
                  <a:pt x="1422" y="5715"/>
                </a:lnTo>
                <a:lnTo>
                  <a:pt x="2984" y="6731"/>
                </a:lnTo>
                <a:lnTo>
                  <a:pt x="2984" y="5080"/>
                </a:lnTo>
                <a:close/>
              </a:path>
              <a:path w="545465" h="109854">
                <a:moveTo>
                  <a:pt x="1422" y="5715"/>
                </a:moveTo>
                <a:lnTo>
                  <a:pt x="1142" y="5842"/>
                </a:lnTo>
                <a:lnTo>
                  <a:pt x="1142" y="6096"/>
                </a:lnTo>
                <a:lnTo>
                  <a:pt x="1422" y="5715"/>
                </a:lnTo>
                <a:close/>
              </a:path>
              <a:path w="545465" h="109854">
                <a:moveTo>
                  <a:pt x="26682" y="381"/>
                </a:moveTo>
                <a:lnTo>
                  <a:pt x="24091" y="508"/>
                </a:lnTo>
                <a:lnTo>
                  <a:pt x="24091" y="5080"/>
                </a:lnTo>
                <a:lnTo>
                  <a:pt x="26682" y="4826"/>
                </a:lnTo>
                <a:lnTo>
                  <a:pt x="26682" y="381"/>
                </a:lnTo>
                <a:close/>
              </a:path>
              <a:path w="545465" h="109854">
                <a:moveTo>
                  <a:pt x="41465" y="381"/>
                </a:moveTo>
                <a:lnTo>
                  <a:pt x="41465" y="4953"/>
                </a:lnTo>
                <a:lnTo>
                  <a:pt x="43370" y="5080"/>
                </a:lnTo>
                <a:lnTo>
                  <a:pt x="43370" y="508"/>
                </a:lnTo>
                <a:lnTo>
                  <a:pt x="41465" y="381"/>
                </a:lnTo>
                <a:close/>
              </a:path>
              <a:path w="545465" h="109854">
                <a:moveTo>
                  <a:pt x="38773" y="127"/>
                </a:moveTo>
                <a:lnTo>
                  <a:pt x="36728" y="127"/>
                </a:lnTo>
                <a:lnTo>
                  <a:pt x="36728" y="4572"/>
                </a:lnTo>
                <a:lnTo>
                  <a:pt x="38557" y="4699"/>
                </a:lnTo>
                <a:lnTo>
                  <a:pt x="41465" y="4953"/>
                </a:lnTo>
                <a:lnTo>
                  <a:pt x="41465" y="381"/>
                </a:lnTo>
                <a:lnTo>
                  <a:pt x="38773" y="127"/>
                </a:lnTo>
                <a:close/>
              </a:path>
              <a:path w="545465" h="109854">
                <a:moveTo>
                  <a:pt x="35928" y="0"/>
                </a:moveTo>
                <a:lnTo>
                  <a:pt x="31915" y="127"/>
                </a:lnTo>
                <a:lnTo>
                  <a:pt x="29349" y="127"/>
                </a:lnTo>
                <a:lnTo>
                  <a:pt x="26682" y="381"/>
                </a:lnTo>
                <a:lnTo>
                  <a:pt x="26682" y="4826"/>
                </a:lnTo>
                <a:lnTo>
                  <a:pt x="28320" y="4826"/>
                </a:lnTo>
                <a:lnTo>
                  <a:pt x="33286" y="4572"/>
                </a:lnTo>
                <a:lnTo>
                  <a:pt x="35928" y="4572"/>
                </a:lnTo>
                <a:lnTo>
                  <a:pt x="35928" y="0"/>
                </a:lnTo>
                <a:close/>
              </a:path>
              <a:path w="545465" h="109854">
                <a:moveTo>
                  <a:pt x="35928" y="0"/>
                </a:moveTo>
                <a:lnTo>
                  <a:pt x="35928" y="4572"/>
                </a:lnTo>
                <a:lnTo>
                  <a:pt x="36728" y="4572"/>
                </a:lnTo>
                <a:lnTo>
                  <a:pt x="36728" y="127"/>
                </a:lnTo>
                <a:lnTo>
                  <a:pt x="35928" y="0"/>
                </a:lnTo>
                <a:close/>
              </a:path>
              <a:path w="545465" h="109854">
                <a:moveTo>
                  <a:pt x="141833" y="102235"/>
                </a:moveTo>
                <a:lnTo>
                  <a:pt x="141833" y="107061"/>
                </a:lnTo>
                <a:lnTo>
                  <a:pt x="144564" y="107823"/>
                </a:lnTo>
                <a:lnTo>
                  <a:pt x="147243" y="108458"/>
                </a:lnTo>
                <a:lnTo>
                  <a:pt x="149961" y="108966"/>
                </a:lnTo>
                <a:lnTo>
                  <a:pt x="155524" y="109474"/>
                </a:lnTo>
                <a:lnTo>
                  <a:pt x="158356" y="109474"/>
                </a:lnTo>
                <a:lnTo>
                  <a:pt x="158356" y="105029"/>
                </a:lnTo>
                <a:lnTo>
                  <a:pt x="153161" y="104775"/>
                </a:lnTo>
                <a:lnTo>
                  <a:pt x="148132" y="104013"/>
                </a:lnTo>
                <a:lnTo>
                  <a:pt x="143281" y="102743"/>
                </a:lnTo>
                <a:lnTo>
                  <a:pt x="141833" y="102235"/>
                </a:lnTo>
                <a:close/>
              </a:path>
              <a:path w="545465" h="109854">
                <a:moveTo>
                  <a:pt x="141833" y="2667"/>
                </a:moveTo>
                <a:lnTo>
                  <a:pt x="110940" y="26924"/>
                </a:lnTo>
                <a:lnTo>
                  <a:pt x="103231" y="57404"/>
                </a:lnTo>
                <a:lnTo>
                  <a:pt x="103454" y="60452"/>
                </a:lnTo>
                <a:lnTo>
                  <a:pt x="119341" y="93472"/>
                </a:lnTo>
                <a:lnTo>
                  <a:pt x="121259" y="95377"/>
                </a:lnTo>
                <a:lnTo>
                  <a:pt x="141833" y="107061"/>
                </a:lnTo>
                <a:lnTo>
                  <a:pt x="141833" y="102235"/>
                </a:lnTo>
                <a:lnTo>
                  <a:pt x="140931" y="101981"/>
                </a:lnTo>
                <a:lnTo>
                  <a:pt x="138620" y="101092"/>
                </a:lnTo>
                <a:lnTo>
                  <a:pt x="110782" y="72136"/>
                </a:lnTo>
                <a:lnTo>
                  <a:pt x="107829" y="58166"/>
                </a:lnTo>
                <a:lnTo>
                  <a:pt x="107953" y="49911"/>
                </a:lnTo>
                <a:lnTo>
                  <a:pt x="126123" y="16256"/>
                </a:lnTo>
                <a:lnTo>
                  <a:pt x="138620" y="8763"/>
                </a:lnTo>
                <a:lnTo>
                  <a:pt x="140931" y="7747"/>
                </a:lnTo>
                <a:lnTo>
                  <a:pt x="141833" y="7493"/>
                </a:lnTo>
                <a:lnTo>
                  <a:pt x="141833" y="2667"/>
                </a:lnTo>
                <a:close/>
              </a:path>
              <a:path w="545465" h="109854">
                <a:moveTo>
                  <a:pt x="174866" y="102235"/>
                </a:moveTo>
                <a:lnTo>
                  <a:pt x="173431" y="102743"/>
                </a:lnTo>
                <a:lnTo>
                  <a:pt x="168579" y="104013"/>
                </a:lnTo>
                <a:lnTo>
                  <a:pt x="163537" y="104775"/>
                </a:lnTo>
                <a:lnTo>
                  <a:pt x="158356" y="105029"/>
                </a:lnTo>
                <a:lnTo>
                  <a:pt x="174866" y="105029"/>
                </a:lnTo>
                <a:lnTo>
                  <a:pt x="174866" y="102235"/>
                </a:lnTo>
                <a:close/>
              </a:path>
              <a:path w="545465" h="109854">
                <a:moveTo>
                  <a:pt x="205623" y="26670"/>
                </a:moveTo>
                <a:lnTo>
                  <a:pt x="200190" y="26670"/>
                </a:lnTo>
                <a:lnTo>
                  <a:pt x="201675" y="28956"/>
                </a:lnTo>
                <a:lnTo>
                  <a:pt x="202960" y="31115"/>
                </a:lnTo>
                <a:lnTo>
                  <a:pt x="208883" y="58166"/>
                </a:lnTo>
                <a:lnTo>
                  <a:pt x="208759" y="59817"/>
                </a:lnTo>
                <a:lnTo>
                  <a:pt x="190588" y="93599"/>
                </a:lnTo>
                <a:lnTo>
                  <a:pt x="174866" y="102235"/>
                </a:lnTo>
                <a:lnTo>
                  <a:pt x="174866" y="105029"/>
                </a:lnTo>
                <a:lnTo>
                  <a:pt x="180363" y="105029"/>
                </a:lnTo>
                <a:lnTo>
                  <a:pt x="184657" y="102997"/>
                </a:lnTo>
                <a:lnTo>
                  <a:pt x="197370" y="93472"/>
                </a:lnTo>
                <a:lnTo>
                  <a:pt x="199199" y="91694"/>
                </a:lnTo>
                <a:lnTo>
                  <a:pt x="213481" y="57404"/>
                </a:lnTo>
                <a:lnTo>
                  <a:pt x="213356" y="50546"/>
                </a:lnTo>
                <a:lnTo>
                  <a:pt x="206808" y="28702"/>
                </a:lnTo>
                <a:lnTo>
                  <a:pt x="205623" y="26670"/>
                </a:lnTo>
                <a:close/>
              </a:path>
              <a:path w="545465" h="109854">
                <a:moveTo>
                  <a:pt x="141833" y="77851"/>
                </a:moveTo>
                <a:lnTo>
                  <a:pt x="141833" y="83185"/>
                </a:lnTo>
                <a:lnTo>
                  <a:pt x="142620" y="83693"/>
                </a:lnTo>
                <a:lnTo>
                  <a:pt x="144043" y="84328"/>
                </a:lnTo>
                <a:lnTo>
                  <a:pt x="145516" y="85090"/>
                </a:lnTo>
                <a:lnTo>
                  <a:pt x="158356" y="87630"/>
                </a:lnTo>
                <a:lnTo>
                  <a:pt x="158356" y="83058"/>
                </a:lnTo>
                <a:lnTo>
                  <a:pt x="156883" y="83058"/>
                </a:lnTo>
                <a:lnTo>
                  <a:pt x="155435" y="82931"/>
                </a:lnTo>
                <a:lnTo>
                  <a:pt x="154012" y="82677"/>
                </a:lnTo>
                <a:lnTo>
                  <a:pt x="152603" y="82550"/>
                </a:lnTo>
                <a:lnTo>
                  <a:pt x="148551" y="81407"/>
                </a:lnTo>
                <a:lnTo>
                  <a:pt x="147256" y="80899"/>
                </a:lnTo>
                <a:lnTo>
                  <a:pt x="145999" y="80264"/>
                </a:lnTo>
                <a:lnTo>
                  <a:pt x="143573" y="78994"/>
                </a:lnTo>
                <a:lnTo>
                  <a:pt x="141833" y="77851"/>
                </a:lnTo>
                <a:close/>
              </a:path>
              <a:path w="545465" h="109854">
                <a:moveTo>
                  <a:pt x="174866" y="77851"/>
                </a:moveTo>
                <a:lnTo>
                  <a:pt x="162699" y="82677"/>
                </a:lnTo>
                <a:lnTo>
                  <a:pt x="161277" y="82931"/>
                </a:lnTo>
                <a:lnTo>
                  <a:pt x="159829" y="83058"/>
                </a:lnTo>
                <a:lnTo>
                  <a:pt x="158356" y="83058"/>
                </a:lnTo>
                <a:lnTo>
                  <a:pt x="158356" y="87630"/>
                </a:lnTo>
                <a:lnTo>
                  <a:pt x="172669" y="84328"/>
                </a:lnTo>
                <a:lnTo>
                  <a:pt x="174091" y="83693"/>
                </a:lnTo>
                <a:lnTo>
                  <a:pt x="174866" y="83185"/>
                </a:lnTo>
                <a:lnTo>
                  <a:pt x="174866" y="77851"/>
                </a:lnTo>
                <a:close/>
              </a:path>
              <a:path w="545465" h="109854">
                <a:moveTo>
                  <a:pt x="141833" y="26543"/>
                </a:moveTo>
                <a:lnTo>
                  <a:pt x="141236" y="26924"/>
                </a:lnTo>
                <a:lnTo>
                  <a:pt x="139890" y="27686"/>
                </a:lnTo>
                <a:lnTo>
                  <a:pt x="138595" y="28702"/>
                </a:lnTo>
                <a:lnTo>
                  <a:pt x="125374" y="56515"/>
                </a:lnTo>
                <a:lnTo>
                  <a:pt x="125501" y="58166"/>
                </a:lnTo>
                <a:lnTo>
                  <a:pt x="141236" y="82804"/>
                </a:lnTo>
                <a:lnTo>
                  <a:pt x="141833" y="83185"/>
                </a:lnTo>
                <a:lnTo>
                  <a:pt x="141833" y="77851"/>
                </a:lnTo>
                <a:lnTo>
                  <a:pt x="141300" y="77470"/>
                </a:lnTo>
                <a:lnTo>
                  <a:pt x="140220" y="76581"/>
                </a:lnTo>
                <a:lnTo>
                  <a:pt x="129978" y="57404"/>
                </a:lnTo>
                <a:lnTo>
                  <a:pt x="130061" y="51562"/>
                </a:lnTo>
                <a:lnTo>
                  <a:pt x="141833" y="31877"/>
                </a:lnTo>
                <a:lnTo>
                  <a:pt x="141833" y="26543"/>
                </a:lnTo>
                <a:close/>
              </a:path>
              <a:path w="545465" h="109854">
                <a:moveTo>
                  <a:pt x="175069" y="26670"/>
                </a:moveTo>
                <a:lnTo>
                  <a:pt x="174866" y="26670"/>
                </a:lnTo>
                <a:lnTo>
                  <a:pt x="174866" y="31877"/>
                </a:lnTo>
                <a:lnTo>
                  <a:pt x="175412" y="32258"/>
                </a:lnTo>
                <a:lnTo>
                  <a:pt x="176491" y="33147"/>
                </a:lnTo>
                <a:lnTo>
                  <a:pt x="186730" y="57404"/>
                </a:lnTo>
                <a:lnTo>
                  <a:pt x="186650" y="58166"/>
                </a:lnTo>
                <a:lnTo>
                  <a:pt x="174866" y="77851"/>
                </a:lnTo>
                <a:lnTo>
                  <a:pt x="174866" y="83185"/>
                </a:lnTo>
                <a:lnTo>
                  <a:pt x="175475" y="82804"/>
                </a:lnTo>
                <a:lnTo>
                  <a:pt x="176809" y="82042"/>
                </a:lnTo>
                <a:lnTo>
                  <a:pt x="178104" y="81153"/>
                </a:lnTo>
                <a:lnTo>
                  <a:pt x="191338" y="56515"/>
                </a:lnTo>
                <a:lnTo>
                  <a:pt x="191211" y="51562"/>
                </a:lnTo>
                <a:lnTo>
                  <a:pt x="178104" y="28702"/>
                </a:lnTo>
                <a:lnTo>
                  <a:pt x="176809" y="27686"/>
                </a:lnTo>
                <a:lnTo>
                  <a:pt x="175475" y="26924"/>
                </a:lnTo>
                <a:lnTo>
                  <a:pt x="175069" y="26670"/>
                </a:lnTo>
                <a:close/>
              </a:path>
              <a:path w="545465" h="109854">
                <a:moveTo>
                  <a:pt x="158356" y="22098"/>
                </a:moveTo>
                <a:lnTo>
                  <a:pt x="142620" y="26162"/>
                </a:lnTo>
                <a:lnTo>
                  <a:pt x="141833" y="26543"/>
                </a:lnTo>
                <a:lnTo>
                  <a:pt x="141833" y="31877"/>
                </a:lnTo>
                <a:lnTo>
                  <a:pt x="143573" y="30734"/>
                </a:lnTo>
                <a:lnTo>
                  <a:pt x="145999" y="29464"/>
                </a:lnTo>
                <a:lnTo>
                  <a:pt x="149872" y="27940"/>
                </a:lnTo>
                <a:lnTo>
                  <a:pt x="151231" y="27559"/>
                </a:lnTo>
                <a:lnTo>
                  <a:pt x="155435" y="26797"/>
                </a:lnTo>
                <a:lnTo>
                  <a:pt x="156883" y="26670"/>
                </a:lnTo>
                <a:lnTo>
                  <a:pt x="158356" y="26670"/>
                </a:lnTo>
                <a:lnTo>
                  <a:pt x="158356" y="22098"/>
                </a:lnTo>
                <a:close/>
              </a:path>
              <a:path w="545465" h="109854">
                <a:moveTo>
                  <a:pt x="174866" y="26670"/>
                </a:moveTo>
                <a:lnTo>
                  <a:pt x="159829" y="26670"/>
                </a:lnTo>
                <a:lnTo>
                  <a:pt x="161277" y="26797"/>
                </a:lnTo>
                <a:lnTo>
                  <a:pt x="165480" y="27559"/>
                </a:lnTo>
                <a:lnTo>
                  <a:pt x="166839" y="27940"/>
                </a:lnTo>
                <a:lnTo>
                  <a:pt x="170713" y="29464"/>
                </a:lnTo>
                <a:lnTo>
                  <a:pt x="173139" y="30734"/>
                </a:lnTo>
                <a:lnTo>
                  <a:pt x="174866" y="31877"/>
                </a:lnTo>
                <a:lnTo>
                  <a:pt x="174866" y="26670"/>
                </a:lnTo>
                <a:close/>
              </a:path>
              <a:path w="545465" h="109854">
                <a:moveTo>
                  <a:pt x="196653" y="22098"/>
                </a:moveTo>
                <a:lnTo>
                  <a:pt x="158356" y="22098"/>
                </a:lnTo>
                <a:lnTo>
                  <a:pt x="163372" y="22479"/>
                </a:lnTo>
                <a:lnTo>
                  <a:pt x="168173" y="23622"/>
                </a:lnTo>
                <a:lnTo>
                  <a:pt x="169697" y="24130"/>
                </a:lnTo>
                <a:lnTo>
                  <a:pt x="172669" y="25400"/>
                </a:lnTo>
                <a:lnTo>
                  <a:pt x="174091" y="26162"/>
                </a:lnTo>
                <a:lnTo>
                  <a:pt x="174866" y="26543"/>
                </a:lnTo>
                <a:lnTo>
                  <a:pt x="175069" y="26670"/>
                </a:lnTo>
                <a:lnTo>
                  <a:pt x="200190" y="26670"/>
                </a:lnTo>
                <a:lnTo>
                  <a:pt x="198945" y="24892"/>
                </a:lnTo>
                <a:lnTo>
                  <a:pt x="197446" y="22987"/>
                </a:lnTo>
                <a:lnTo>
                  <a:pt x="196653" y="22098"/>
                </a:lnTo>
                <a:close/>
              </a:path>
              <a:path w="545465" h="109854">
                <a:moveTo>
                  <a:pt x="180420" y="4826"/>
                </a:moveTo>
                <a:lnTo>
                  <a:pt x="174866" y="4826"/>
                </a:lnTo>
                <a:lnTo>
                  <a:pt x="174866" y="7493"/>
                </a:lnTo>
                <a:lnTo>
                  <a:pt x="175780" y="7747"/>
                </a:lnTo>
                <a:lnTo>
                  <a:pt x="178079" y="8763"/>
                </a:lnTo>
                <a:lnTo>
                  <a:pt x="196653" y="22098"/>
                </a:lnTo>
                <a:lnTo>
                  <a:pt x="202472" y="22098"/>
                </a:lnTo>
                <a:lnTo>
                  <a:pt x="182283" y="5588"/>
                </a:lnTo>
                <a:lnTo>
                  <a:pt x="180420" y="4826"/>
                </a:lnTo>
                <a:close/>
              </a:path>
              <a:path w="545465" h="109854">
                <a:moveTo>
                  <a:pt x="158356" y="254"/>
                </a:moveTo>
                <a:lnTo>
                  <a:pt x="155524" y="254"/>
                </a:lnTo>
                <a:lnTo>
                  <a:pt x="152717" y="508"/>
                </a:lnTo>
                <a:lnTo>
                  <a:pt x="149961" y="889"/>
                </a:lnTo>
                <a:lnTo>
                  <a:pt x="144564" y="1905"/>
                </a:lnTo>
                <a:lnTo>
                  <a:pt x="141833" y="2667"/>
                </a:lnTo>
                <a:lnTo>
                  <a:pt x="141833" y="7493"/>
                </a:lnTo>
                <a:lnTo>
                  <a:pt x="143281" y="6985"/>
                </a:lnTo>
                <a:lnTo>
                  <a:pt x="145694" y="6350"/>
                </a:lnTo>
                <a:lnTo>
                  <a:pt x="150634" y="5334"/>
                </a:lnTo>
                <a:lnTo>
                  <a:pt x="155740" y="4826"/>
                </a:lnTo>
                <a:lnTo>
                  <a:pt x="158356" y="4826"/>
                </a:lnTo>
                <a:lnTo>
                  <a:pt x="158356" y="254"/>
                </a:lnTo>
                <a:close/>
              </a:path>
              <a:path w="545465" h="109854">
                <a:moveTo>
                  <a:pt x="174866" y="4826"/>
                </a:moveTo>
                <a:lnTo>
                  <a:pt x="160972" y="4826"/>
                </a:lnTo>
                <a:lnTo>
                  <a:pt x="166077" y="5334"/>
                </a:lnTo>
                <a:lnTo>
                  <a:pt x="171018" y="6350"/>
                </a:lnTo>
                <a:lnTo>
                  <a:pt x="173431" y="6985"/>
                </a:lnTo>
                <a:lnTo>
                  <a:pt x="174866" y="7493"/>
                </a:lnTo>
                <a:lnTo>
                  <a:pt x="174866" y="4826"/>
                </a:lnTo>
                <a:close/>
              </a:path>
              <a:path w="545465" h="109854">
                <a:moveTo>
                  <a:pt x="314744" y="107569"/>
                </a:moveTo>
                <a:lnTo>
                  <a:pt x="314896" y="109601"/>
                </a:lnTo>
                <a:lnTo>
                  <a:pt x="315874" y="109601"/>
                </a:lnTo>
                <a:lnTo>
                  <a:pt x="315874" y="108585"/>
                </a:lnTo>
                <a:lnTo>
                  <a:pt x="314744" y="107569"/>
                </a:lnTo>
                <a:close/>
              </a:path>
              <a:path w="545465" h="109854">
                <a:moveTo>
                  <a:pt x="315874" y="108585"/>
                </a:moveTo>
                <a:lnTo>
                  <a:pt x="315874" y="109601"/>
                </a:lnTo>
                <a:lnTo>
                  <a:pt x="317017" y="109601"/>
                </a:lnTo>
                <a:lnTo>
                  <a:pt x="315874" y="108585"/>
                </a:lnTo>
                <a:close/>
              </a:path>
              <a:path w="545465" h="109854">
                <a:moveTo>
                  <a:pt x="334187" y="105156"/>
                </a:moveTo>
                <a:lnTo>
                  <a:pt x="319133" y="105156"/>
                </a:lnTo>
                <a:lnTo>
                  <a:pt x="319277" y="107188"/>
                </a:lnTo>
                <a:lnTo>
                  <a:pt x="315874" y="107442"/>
                </a:lnTo>
                <a:lnTo>
                  <a:pt x="315874" y="108585"/>
                </a:lnTo>
                <a:lnTo>
                  <a:pt x="317017" y="109601"/>
                </a:lnTo>
                <a:lnTo>
                  <a:pt x="334187" y="109601"/>
                </a:lnTo>
                <a:lnTo>
                  <a:pt x="334187" y="105156"/>
                </a:lnTo>
                <a:close/>
              </a:path>
              <a:path w="545465" h="109854">
                <a:moveTo>
                  <a:pt x="337903" y="105156"/>
                </a:moveTo>
                <a:lnTo>
                  <a:pt x="334187" y="105156"/>
                </a:lnTo>
                <a:lnTo>
                  <a:pt x="334187" y="109601"/>
                </a:lnTo>
                <a:lnTo>
                  <a:pt x="340334" y="109601"/>
                </a:lnTo>
                <a:lnTo>
                  <a:pt x="338073" y="107569"/>
                </a:lnTo>
                <a:lnTo>
                  <a:pt x="337903" y="105156"/>
                </a:lnTo>
                <a:close/>
              </a:path>
              <a:path w="545465" h="109854">
                <a:moveTo>
                  <a:pt x="335318" y="4318"/>
                </a:moveTo>
                <a:lnTo>
                  <a:pt x="334187" y="5588"/>
                </a:lnTo>
                <a:lnTo>
                  <a:pt x="334196" y="52832"/>
                </a:lnTo>
                <a:lnTo>
                  <a:pt x="337903" y="105156"/>
                </a:lnTo>
                <a:lnTo>
                  <a:pt x="340334" y="105156"/>
                </a:lnTo>
                <a:lnTo>
                  <a:pt x="340334" y="109601"/>
                </a:lnTo>
                <a:lnTo>
                  <a:pt x="341339" y="108585"/>
                </a:lnTo>
                <a:lnTo>
                  <a:pt x="341222" y="87757"/>
                </a:lnTo>
                <a:lnTo>
                  <a:pt x="335318" y="4318"/>
                </a:lnTo>
                <a:close/>
              </a:path>
              <a:path w="545465" h="109854">
                <a:moveTo>
                  <a:pt x="341464" y="108458"/>
                </a:moveTo>
                <a:lnTo>
                  <a:pt x="340334" y="109601"/>
                </a:lnTo>
                <a:lnTo>
                  <a:pt x="341464" y="109601"/>
                </a:lnTo>
                <a:lnTo>
                  <a:pt x="341464" y="108458"/>
                </a:lnTo>
                <a:close/>
              </a:path>
              <a:path w="545465" h="109854">
                <a:moveTo>
                  <a:pt x="342607" y="107188"/>
                </a:moveTo>
                <a:lnTo>
                  <a:pt x="341579" y="108331"/>
                </a:lnTo>
                <a:lnTo>
                  <a:pt x="341464" y="109601"/>
                </a:lnTo>
                <a:lnTo>
                  <a:pt x="342772" y="109601"/>
                </a:lnTo>
                <a:lnTo>
                  <a:pt x="342607" y="107188"/>
                </a:lnTo>
                <a:close/>
              </a:path>
              <a:path w="545465" h="109854">
                <a:moveTo>
                  <a:pt x="222161" y="107061"/>
                </a:moveTo>
                <a:lnTo>
                  <a:pt x="221983" y="109474"/>
                </a:lnTo>
                <a:lnTo>
                  <a:pt x="223291" y="109474"/>
                </a:lnTo>
                <a:lnTo>
                  <a:pt x="223291" y="108331"/>
                </a:lnTo>
                <a:lnTo>
                  <a:pt x="222161" y="107061"/>
                </a:lnTo>
                <a:close/>
              </a:path>
              <a:path w="545465" h="109854">
                <a:moveTo>
                  <a:pt x="223291" y="108331"/>
                </a:moveTo>
                <a:lnTo>
                  <a:pt x="223291" y="109474"/>
                </a:lnTo>
                <a:lnTo>
                  <a:pt x="224421" y="109474"/>
                </a:lnTo>
                <a:lnTo>
                  <a:pt x="223291" y="108331"/>
                </a:lnTo>
                <a:close/>
              </a:path>
              <a:path w="545465" h="109854">
                <a:moveTo>
                  <a:pt x="223291" y="107188"/>
                </a:moveTo>
                <a:lnTo>
                  <a:pt x="223416" y="108458"/>
                </a:lnTo>
                <a:lnTo>
                  <a:pt x="224421" y="109474"/>
                </a:lnTo>
                <a:lnTo>
                  <a:pt x="230543" y="109474"/>
                </a:lnTo>
                <a:lnTo>
                  <a:pt x="230543" y="107442"/>
                </a:lnTo>
                <a:lnTo>
                  <a:pt x="226694" y="107442"/>
                </a:lnTo>
                <a:lnTo>
                  <a:pt x="223291" y="107188"/>
                </a:lnTo>
                <a:close/>
              </a:path>
              <a:path w="545465" h="109854">
                <a:moveTo>
                  <a:pt x="232816" y="105029"/>
                </a:moveTo>
                <a:lnTo>
                  <a:pt x="230555" y="105029"/>
                </a:lnTo>
                <a:lnTo>
                  <a:pt x="230555" y="109474"/>
                </a:lnTo>
                <a:lnTo>
                  <a:pt x="232816" y="109474"/>
                </a:lnTo>
                <a:lnTo>
                  <a:pt x="232816" y="105029"/>
                </a:lnTo>
                <a:close/>
              </a:path>
              <a:path w="545465" h="109854">
                <a:moveTo>
                  <a:pt x="245621" y="105029"/>
                </a:moveTo>
                <a:lnTo>
                  <a:pt x="232816" y="105029"/>
                </a:lnTo>
                <a:lnTo>
                  <a:pt x="232816" y="109474"/>
                </a:lnTo>
                <a:lnTo>
                  <a:pt x="246608" y="109474"/>
                </a:lnTo>
                <a:lnTo>
                  <a:pt x="246608" y="108331"/>
                </a:lnTo>
                <a:lnTo>
                  <a:pt x="245591" y="107188"/>
                </a:lnTo>
                <a:lnTo>
                  <a:pt x="245621" y="105029"/>
                </a:lnTo>
                <a:close/>
              </a:path>
              <a:path w="545465" h="109854">
                <a:moveTo>
                  <a:pt x="246608" y="108331"/>
                </a:moveTo>
                <a:lnTo>
                  <a:pt x="246608" y="109474"/>
                </a:lnTo>
                <a:lnTo>
                  <a:pt x="247751" y="109474"/>
                </a:lnTo>
                <a:lnTo>
                  <a:pt x="246608" y="108331"/>
                </a:lnTo>
                <a:close/>
              </a:path>
              <a:path w="545465" h="109854">
                <a:moveTo>
                  <a:pt x="248881" y="59055"/>
                </a:moveTo>
                <a:lnTo>
                  <a:pt x="246698" y="89789"/>
                </a:lnTo>
                <a:lnTo>
                  <a:pt x="246608" y="105029"/>
                </a:lnTo>
                <a:lnTo>
                  <a:pt x="247751" y="105029"/>
                </a:lnTo>
                <a:lnTo>
                  <a:pt x="247751" y="109474"/>
                </a:lnTo>
                <a:lnTo>
                  <a:pt x="248881" y="108458"/>
                </a:lnTo>
                <a:lnTo>
                  <a:pt x="248881" y="59055"/>
                </a:lnTo>
                <a:close/>
              </a:path>
              <a:path w="545465" h="109854">
                <a:moveTo>
                  <a:pt x="248881" y="108458"/>
                </a:moveTo>
                <a:lnTo>
                  <a:pt x="247751" y="109474"/>
                </a:lnTo>
                <a:lnTo>
                  <a:pt x="248881" y="109474"/>
                </a:lnTo>
                <a:lnTo>
                  <a:pt x="248881" y="108458"/>
                </a:lnTo>
                <a:close/>
              </a:path>
              <a:path w="545465" h="109854">
                <a:moveTo>
                  <a:pt x="250012" y="107442"/>
                </a:moveTo>
                <a:lnTo>
                  <a:pt x="248881" y="108458"/>
                </a:lnTo>
                <a:lnTo>
                  <a:pt x="248881" y="109474"/>
                </a:lnTo>
                <a:lnTo>
                  <a:pt x="249859" y="109474"/>
                </a:lnTo>
                <a:lnTo>
                  <a:pt x="250012" y="107442"/>
                </a:lnTo>
                <a:close/>
              </a:path>
              <a:path w="545465" h="109854">
                <a:moveTo>
                  <a:pt x="315874" y="107442"/>
                </a:moveTo>
                <a:lnTo>
                  <a:pt x="314744" y="107569"/>
                </a:lnTo>
                <a:lnTo>
                  <a:pt x="315874" y="108585"/>
                </a:lnTo>
                <a:lnTo>
                  <a:pt x="315874" y="107442"/>
                </a:lnTo>
                <a:close/>
              </a:path>
              <a:path w="545465" h="109854">
                <a:moveTo>
                  <a:pt x="250964" y="29464"/>
                </a:moveTo>
                <a:lnTo>
                  <a:pt x="248881" y="59055"/>
                </a:lnTo>
                <a:lnTo>
                  <a:pt x="248881" y="108458"/>
                </a:lnTo>
                <a:lnTo>
                  <a:pt x="250012" y="107442"/>
                </a:lnTo>
                <a:lnTo>
                  <a:pt x="253110" y="63500"/>
                </a:lnTo>
                <a:lnTo>
                  <a:pt x="253110" y="34544"/>
                </a:lnTo>
                <a:lnTo>
                  <a:pt x="251193" y="30607"/>
                </a:lnTo>
                <a:lnTo>
                  <a:pt x="250964" y="29464"/>
                </a:lnTo>
                <a:close/>
              </a:path>
              <a:path w="545465" h="109854">
                <a:moveTo>
                  <a:pt x="341464" y="91186"/>
                </a:moveTo>
                <a:lnTo>
                  <a:pt x="341464" y="108458"/>
                </a:lnTo>
                <a:lnTo>
                  <a:pt x="342607" y="107188"/>
                </a:lnTo>
                <a:lnTo>
                  <a:pt x="341464" y="91186"/>
                </a:lnTo>
                <a:close/>
              </a:path>
              <a:path w="545465" h="109854">
                <a:moveTo>
                  <a:pt x="222161" y="107061"/>
                </a:moveTo>
                <a:lnTo>
                  <a:pt x="223291" y="108331"/>
                </a:lnTo>
                <a:lnTo>
                  <a:pt x="223291" y="107188"/>
                </a:lnTo>
                <a:lnTo>
                  <a:pt x="222161" y="107061"/>
                </a:lnTo>
                <a:close/>
              </a:path>
              <a:path w="545465" h="109854">
                <a:moveTo>
                  <a:pt x="311619" y="29083"/>
                </a:moveTo>
                <a:lnTo>
                  <a:pt x="311619" y="29718"/>
                </a:lnTo>
                <a:lnTo>
                  <a:pt x="313537" y="30734"/>
                </a:lnTo>
                <a:lnTo>
                  <a:pt x="311619" y="34544"/>
                </a:lnTo>
                <a:lnTo>
                  <a:pt x="311628" y="63500"/>
                </a:lnTo>
                <a:lnTo>
                  <a:pt x="314744" y="107569"/>
                </a:lnTo>
                <a:lnTo>
                  <a:pt x="315874" y="106299"/>
                </a:lnTo>
                <a:lnTo>
                  <a:pt x="315856" y="59055"/>
                </a:lnTo>
                <a:lnTo>
                  <a:pt x="313766" y="29464"/>
                </a:lnTo>
                <a:lnTo>
                  <a:pt x="311619" y="29083"/>
                </a:lnTo>
                <a:close/>
              </a:path>
              <a:path w="545465" h="109854">
                <a:moveTo>
                  <a:pt x="230543" y="105029"/>
                </a:moveTo>
                <a:lnTo>
                  <a:pt x="226865" y="105029"/>
                </a:lnTo>
                <a:lnTo>
                  <a:pt x="226694" y="107442"/>
                </a:lnTo>
                <a:lnTo>
                  <a:pt x="230543" y="107442"/>
                </a:lnTo>
                <a:lnTo>
                  <a:pt x="230543" y="105029"/>
                </a:lnTo>
                <a:close/>
              </a:path>
              <a:path w="545465" h="109854">
                <a:moveTo>
                  <a:pt x="223291" y="91059"/>
                </a:moveTo>
                <a:lnTo>
                  <a:pt x="222161" y="107061"/>
                </a:lnTo>
                <a:lnTo>
                  <a:pt x="223291" y="106045"/>
                </a:lnTo>
                <a:lnTo>
                  <a:pt x="223291" y="91059"/>
                </a:lnTo>
                <a:close/>
              </a:path>
              <a:path w="545465" h="109854">
                <a:moveTo>
                  <a:pt x="315874" y="59309"/>
                </a:moveTo>
                <a:lnTo>
                  <a:pt x="315874" y="106299"/>
                </a:lnTo>
                <a:lnTo>
                  <a:pt x="317017" y="105156"/>
                </a:lnTo>
                <a:lnTo>
                  <a:pt x="319133" y="105156"/>
                </a:lnTo>
                <a:lnTo>
                  <a:pt x="315874" y="59309"/>
                </a:lnTo>
                <a:close/>
              </a:path>
              <a:path w="545465" h="109854">
                <a:moveTo>
                  <a:pt x="230543" y="3302"/>
                </a:moveTo>
                <a:lnTo>
                  <a:pt x="229412" y="4318"/>
                </a:lnTo>
                <a:lnTo>
                  <a:pt x="223381" y="89789"/>
                </a:lnTo>
                <a:lnTo>
                  <a:pt x="223291" y="106045"/>
                </a:lnTo>
                <a:lnTo>
                  <a:pt x="224421" y="105029"/>
                </a:lnTo>
                <a:lnTo>
                  <a:pt x="226865" y="105029"/>
                </a:lnTo>
                <a:lnTo>
                  <a:pt x="230543" y="52832"/>
                </a:lnTo>
                <a:lnTo>
                  <a:pt x="230543" y="3302"/>
                </a:lnTo>
                <a:close/>
              </a:path>
              <a:path w="545465" h="109854">
                <a:moveTo>
                  <a:pt x="246608" y="91059"/>
                </a:moveTo>
                <a:lnTo>
                  <a:pt x="245621" y="105029"/>
                </a:lnTo>
                <a:lnTo>
                  <a:pt x="246608" y="105029"/>
                </a:lnTo>
                <a:lnTo>
                  <a:pt x="246608" y="91059"/>
                </a:lnTo>
                <a:close/>
              </a:path>
              <a:path w="545465" h="109854">
                <a:moveTo>
                  <a:pt x="282371" y="88773"/>
                </a:moveTo>
                <a:lnTo>
                  <a:pt x="280339" y="89789"/>
                </a:lnTo>
                <a:lnTo>
                  <a:pt x="282371" y="93980"/>
                </a:lnTo>
                <a:lnTo>
                  <a:pt x="282371" y="88773"/>
                </a:lnTo>
                <a:close/>
              </a:path>
              <a:path w="545465" h="109854">
                <a:moveTo>
                  <a:pt x="304291" y="39116"/>
                </a:moveTo>
                <a:lnTo>
                  <a:pt x="282371" y="83693"/>
                </a:lnTo>
                <a:lnTo>
                  <a:pt x="284403" y="87757"/>
                </a:lnTo>
                <a:lnTo>
                  <a:pt x="282371" y="88773"/>
                </a:lnTo>
                <a:lnTo>
                  <a:pt x="282371" y="93980"/>
                </a:lnTo>
                <a:lnTo>
                  <a:pt x="284403" y="89789"/>
                </a:lnTo>
                <a:lnTo>
                  <a:pt x="304291" y="49403"/>
                </a:lnTo>
                <a:lnTo>
                  <a:pt x="304291" y="39116"/>
                </a:lnTo>
                <a:close/>
              </a:path>
              <a:path w="545465" h="109854">
                <a:moveTo>
                  <a:pt x="260438" y="39116"/>
                </a:moveTo>
                <a:lnTo>
                  <a:pt x="260438" y="49403"/>
                </a:lnTo>
                <a:lnTo>
                  <a:pt x="280339" y="89789"/>
                </a:lnTo>
                <a:lnTo>
                  <a:pt x="280339" y="87757"/>
                </a:lnTo>
                <a:lnTo>
                  <a:pt x="282371" y="83693"/>
                </a:lnTo>
                <a:lnTo>
                  <a:pt x="260438" y="39116"/>
                </a:lnTo>
                <a:close/>
              </a:path>
              <a:path w="545465" h="109854">
                <a:moveTo>
                  <a:pt x="253110" y="34544"/>
                </a:moveTo>
                <a:lnTo>
                  <a:pt x="253110" y="63500"/>
                </a:lnTo>
                <a:lnTo>
                  <a:pt x="254904" y="38181"/>
                </a:lnTo>
                <a:lnTo>
                  <a:pt x="253110" y="34544"/>
                </a:lnTo>
                <a:close/>
              </a:path>
              <a:path w="545465" h="109854">
                <a:moveTo>
                  <a:pt x="311619" y="34544"/>
                </a:moveTo>
                <a:lnTo>
                  <a:pt x="309835" y="38181"/>
                </a:lnTo>
                <a:lnTo>
                  <a:pt x="311619" y="63373"/>
                </a:lnTo>
                <a:lnTo>
                  <a:pt x="311619" y="34544"/>
                </a:lnTo>
                <a:close/>
              </a:path>
              <a:path w="545465" h="109854">
                <a:moveTo>
                  <a:pt x="261454" y="3556"/>
                </a:moveTo>
                <a:lnTo>
                  <a:pt x="260438" y="5207"/>
                </a:lnTo>
                <a:lnTo>
                  <a:pt x="260438" y="11684"/>
                </a:lnTo>
                <a:lnTo>
                  <a:pt x="280709" y="52832"/>
                </a:lnTo>
                <a:lnTo>
                  <a:pt x="282371" y="56261"/>
                </a:lnTo>
                <a:lnTo>
                  <a:pt x="282371" y="51054"/>
                </a:lnTo>
                <a:lnTo>
                  <a:pt x="280339" y="50038"/>
                </a:lnTo>
                <a:lnTo>
                  <a:pt x="282371" y="45974"/>
                </a:lnTo>
                <a:lnTo>
                  <a:pt x="261454" y="3556"/>
                </a:lnTo>
                <a:close/>
              </a:path>
              <a:path w="545465" h="109854">
                <a:moveTo>
                  <a:pt x="282371" y="51054"/>
                </a:moveTo>
                <a:lnTo>
                  <a:pt x="282371" y="56261"/>
                </a:lnTo>
                <a:lnTo>
                  <a:pt x="284403" y="52070"/>
                </a:lnTo>
                <a:lnTo>
                  <a:pt x="282371" y="51054"/>
                </a:lnTo>
                <a:close/>
              </a:path>
              <a:path w="545465" h="109854">
                <a:moveTo>
                  <a:pt x="231686" y="2286"/>
                </a:moveTo>
                <a:lnTo>
                  <a:pt x="230543" y="3302"/>
                </a:lnTo>
                <a:lnTo>
                  <a:pt x="230543" y="52832"/>
                </a:lnTo>
                <a:lnTo>
                  <a:pt x="232789" y="21082"/>
                </a:lnTo>
                <a:lnTo>
                  <a:pt x="232816" y="6858"/>
                </a:lnTo>
                <a:lnTo>
                  <a:pt x="231686" y="6858"/>
                </a:lnTo>
                <a:lnTo>
                  <a:pt x="231686" y="2286"/>
                </a:lnTo>
                <a:close/>
              </a:path>
              <a:path w="545465" h="109854">
                <a:moveTo>
                  <a:pt x="334187" y="5588"/>
                </a:moveTo>
                <a:lnTo>
                  <a:pt x="333057" y="6858"/>
                </a:lnTo>
                <a:lnTo>
                  <a:pt x="330937" y="6858"/>
                </a:lnTo>
                <a:lnTo>
                  <a:pt x="334187" y="52705"/>
                </a:lnTo>
                <a:lnTo>
                  <a:pt x="334187" y="5588"/>
                </a:lnTo>
                <a:close/>
              </a:path>
              <a:path w="545465" h="109854">
                <a:moveTo>
                  <a:pt x="304291" y="2921"/>
                </a:moveTo>
                <a:lnTo>
                  <a:pt x="303275" y="3556"/>
                </a:lnTo>
                <a:lnTo>
                  <a:pt x="282371" y="45974"/>
                </a:lnTo>
                <a:lnTo>
                  <a:pt x="284403" y="50038"/>
                </a:lnTo>
                <a:lnTo>
                  <a:pt x="284403" y="52070"/>
                </a:lnTo>
                <a:lnTo>
                  <a:pt x="304291" y="11684"/>
                </a:lnTo>
                <a:lnTo>
                  <a:pt x="304291" y="2921"/>
                </a:lnTo>
                <a:close/>
              </a:path>
              <a:path w="545465" h="109854">
                <a:moveTo>
                  <a:pt x="255257" y="28702"/>
                </a:moveTo>
                <a:lnTo>
                  <a:pt x="253110" y="29083"/>
                </a:lnTo>
                <a:lnTo>
                  <a:pt x="253110" y="29591"/>
                </a:lnTo>
                <a:lnTo>
                  <a:pt x="255498" y="29845"/>
                </a:lnTo>
                <a:lnTo>
                  <a:pt x="254906" y="38185"/>
                </a:lnTo>
                <a:lnTo>
                  <a:pt x="260438" y="49403"/>
                </a:lnTo>
                <a:lnTo>
                  <a:pt x="260438" y="39116"/>
                </a:lnTo>
                <a:lnTo>
                  <a:pt x="255257" y="28702"/>
                </a:lnTo>
                <a:close/>
              </a:path>
              <a:path w="545465" h="109854">
                <a:moveTo>
                  <a:pt x="306323" y="35052"/>
                </a:moveTo>
                <a:lnTo>
                  <a:pt x="304291" y="39116"/>
                </a:lnTo>
                <a:lnTo>
                  <a:pt x="304291" y="49403"/>
                </a:lnTo>
                <a:lnTo>
                  <a:pt x="306323" y="45339"/>
                </a:lnTo>
                <a:lnTo>
                  <a:pt x="306323" y="35052"/>
                </a:lnTo>
                <a:close/>
              </a:path>
              <a:path w="545465" h="109854">
                <a:moveTo>
                  <a:pt x="309473" y="28702"/>
                </a:moveTo>
                <a:lnTo>
                  <a:pt x="306323" y="35052"/>
                </a:lnTo>
                <a:lnTo>
                  <a:pt x="306323" y="45339"/>
                </a:lnTo>
                <a:lnTo>
                  <a:pt x="309835" y="38181"/>
                </a:lnTo>
                <a:lnTo>
                  <a:pt x="309307" y="30734"/>
                </a:lnTo>
                <a:lnTo>
                  <a:pt x="309397" y="29083"/>
                </a:lnTo>
                <a:lnTo>
                  <a:pt x="309473" y="28702"/>
                </a:lnTo>
                <a:close/>
              </a:path>
              <a:path w="545465" h="109854">
                <a:moveTo>
                  <a:pt x="309473" y="28702"/>
                </a:moveTo>
                <a:lnTo>
                  <a:pt x="311619" y="29718"/>
                </a:lnTo>
                <a:lnTo>
                  <a:pt x="311619" y="29083"/>
                </a:lnTo>
                <a:lnTo>
                  <a:pt x="309473" y="28702"/>
                </a:lnTo>
                <a:close/>
              </a:path>
              <a:path w="545465" h="109854">
                <a:moveTo>
                  <a:pt x="253110" y="29083"/>
                </a:moveTo>
                <a:lnTo>
                  <a:pt x="250964" y="29464"/>
                </a:lnTo>
                <a:lnTo>
                  <a:pt x="253110" y="29591"/>
                </a:lnTo>
                <a:lnTo>
                  <a:pt x="253110" y="29083"/>
                </a:lnTo>
                <a:close/>
              </a:path>
              <a:path w="545465" h="109854">
                <a:moveTo>
                  <a:pt x="251548" y="21082"/>
                </a:moveTo>
                <a:lnTo>
                  <a:pt x="250964" y="29464"/>
                </a:lnTo>
                <a:lnTo>
                  <a:pt x="253110" y="29083"/>
                </a:lnTo>
                <a:lnTo>
                  <a:pt x="253110" y="24257"/>
                </a:lnTo>
                <a:lnTo>
                  <a:pt x="251548" y="21082"/>
                </a:lnTo>
                <a:close/>
              </a:path>
              <a:path w="545465" h="109854">
                <a:moveTo>
                  <a:pt x="313169" y="21082"/>
                </a:moveTo>
                <a:lnTo>
                  <a:pt x="311619" y="24257"/>
                </a:lnTo>
                <a:lnTo>
                  <a:pt x="311619" y="29083"/>
                </a:lnTo>
                <a:lnTo>
                  <a:pt x="313766" y="29464"/>
                </a:lnTo>
                <a:lnTo>
                  <a:pt x="313169" y="21082"/>
                </a:lnTo>
                <a:close/>
              </a:path>
              <a:path w="545465" h="109854">
                <a:moveTo>
                  <a:pt x="253110" y="24257"/>
                </a:moveTo>
                <a:lnTo>
                  <a:pt x="253110" y="29083"/>
                </a:lnTo>
                <a:lnTo>
                  <a:pt x="255257" y="28702"/>
                </a:lnTo>
                <a:lnTo>
                  <a:pt x="253110" y="24257"/>
                </a:lnTo>
                <a:close/>
              </a:path>
              <a:path w="545465" h="109854">
                <a:moveTo>
                  <a:pt x="311619" y="24257"/>
                </a:moveTo>
                <a:lnTo>
                  <a:pt x="309473" y="28702"/>
                </a:lnTo>
                <a:lnTo>
                  <a:pt x="311619" y="29083"/>
                </a:lnTo>
                <a:lnTo>
                  <a:pt x="311619" y="24257"/>
                </a:lnTo>
                <a:close/>
              </a:path>
              <a:path w="545465" h="109854">
                <a:moveTo>
                  <a:pt x="233794" y="6858"/>
                </a:moveTo>
                <a:lnTo>
                  <a:pt x="232816" y="6858"/>
                </a:lnTo>
                <a:lnTo>
                  <a:pt x="232816" y="20701"/>
                </a:lnTo>
                <a:lnTo>
                  <a:pt x="233794" y="6858"/>
                </a:lnTo>
                <a:close/>
              </a:path>
              <a:path w="545465" h="109854">
                <a:moveTo>
                  <a:pt x="260438" y="5207"/>
                </a:moveTo>
                <a:lnTo>
                  <a:pt x="259422" y="6858"/>
                </a:lnTo>
                <a:lnTo>
                  <a:pt x="258025" y="6858"/>
                </a:lnTo>
                <a:lnTo>
                  <a:pt x="260438" y="11684"/>
                </a:lnTo>
                <a:lnTo>
                  <a:pt x="260438" y="5207"/>
                </a:lnTo>
                <a:close/>
              </a:path>
              <a:path w="545465" h="109854">
                <a:moveTo>
                  <a:pt x="305307" y="2286"/>
                </a:moveTo>
                <a:lnTo>
                  <a:pt x="304291" y="2921"/>
                </a:lnTo>
                <a:lnTo>
                  <a:pt x="304291" y="11684"/>
                </a:lnTo>
                <a:lnTo>
                  <a:pt x="306323" y="7620"/>
                </a:lnTo>
                <a:lnTo>
                  <a:pt x="306323" y="6858"/>
                </a:lnTo>
                <a:lnTo>
                  <a:pt x="305307" y="6858"/>
                </a:lnTo>
                <a:lnTo>
                  <a:pt x="305307" y="2286"/>
                </a:lnTo>
                <a:close/>
              </a:path>
              <a:path w="545465" h="109854">
                <a:moveTo>
                  <a:pt x="306709" y="6858"/>
                </a:moveTo>
                <a:lnTo>
                  <a:pt x="306323" y="6858"/>
                </a:lnTo>
                <a:lnTo>
                  <a:pt x="306323" y="7620"/>
                </a:lnTo>
                <a:lnTo>
                  <a:pt x="306709" y="6858"/>
                </a:lnTo>
                <a:close/>
              </a:path>
              <a:path w="545465" h="109854">
                <a:moveTo>
                  <a:pt x="246608" y="2286"/>
                </a:moveTo>
                <a:lnTo>
                  <a:pt x="232816" y="2286"/>
                </a:lnTo>
                <a:lnTo>
                  <a:pt x="232929" y="3556"/>
                </a:lnTo>
                <a:lnTo>
                  <a:pt x="233946" y="4699"/>
                </a:lnTo>
                <a:lnTo>
                  <a:pt x="233794" y="6858"/>
                </a:lnTo>
                <a:lnTo>
                  <a:pt x="246608" y="6858"/>
                </a:lnTo>
                <a:lnTo>
                  <a:pt x="246608" y="2286"/>
                </a:lnTo>
                <a:close/>
              </a:path>
              <a:path w="545465" h="109854">
                <a:moveTo>
                  <a:pt x="248881" y="2286"/>
                </a:moveTo>
                <a:lnTo>
                  <a:pt x="246621" y="2286"/>
                </a:lnTo>
                <a:lnTo>
                  <a:pt x="246621" y="6858"/>
                </a:lnTo>
                <a:lnTo>
                  <a:pt x="248881" y="6858"/>
                </a:lnTo>
                <a:lnTo>
                  <a:pt x="248881" y="2286"/>
                </a:lnTo>
                <a:close/>
              </a:path>
              <a:path w="545465" h="109854">
                <a:moveTo>
                  <a:pt x="253110" y="2286"/>
                </a:moveTo>
                <a:lnTo>
                  <a:pt x="248881" y="2286"/>
                </a:lnTo>
                <a:lnTo>
                  <a:pt x="248881" y="6858"/>
                </a:lnTo>
                <a:lnTo>
                  <a:pt x="253110" y="6858"/>
                </a:lnTo>
                <a:lnTo>
                  <a:pt x="253110" y="2286"/>
                </a:lnTo>
                <a:close/>
              </a:path>
              <a:path w="545465" h="109854">
                <a:moveTo>
                  <a:pt x="259422" y="2286"/>
                </a:moveTo>
                <a:lnTo>
                  <a:pt x="253110" y="2286"/>
                </a:lnTo>
                <a:lnTo>
                  <a:pt x="253110" y="6858"/>
                </a:lnTo>
                <a:lnTo>
                  <a:pt x="258025" y="6858"/>
                </a:lnTo>
                <a:lnTo>
                  <a:pt x="257390" y="5588"/>
                </a:lnTo>
                <a:lnTo>
                  <a:pt x="260438" y="4064"/>
                </a:lnTo>
                <a:lnTo>
                  <a:pt x="260438" y="2921"/>
                </a:lnTo>
                <a:lnTo>
                  <a:pt x="259422" y="2286"/>
                </a:lnTo>
                <a:close/>
              </a:path>
              <a:path w="545465" h="109854">
                <a:moveTo>
                  <a:pt x="311619" y="2286"/>
                </a:moveTo>
                <a:lnTo>
                  <a:pt x="306323" y="2286"/>
                </a:lnTo>
                <a:lnTo>
                  <a:pt x="306403" y="4064"/>
                </a:lnTo>
                <a:lnTo>
                  <a:pt x="307352" y="5588"/>
                </a:lnTo>
                <a:lnTo>
                  <a:pt x="306709" y="6858"/>
                </a:lnTo>
                <a:lnTo>
                  <a:pt x="311619" y="6858"/>
                </a:lnTo>
                <a:lnTo>
                  <a:pt x="311619" y="2286"/>
                </a:lnTo>
                <a:close/>
              </a:path>
              <a:path w="545465" h="109854">
                <a:moveTo>
                  <a:pt x="315874" y="2286"/>
                </a:moveTo>
                <a:lnTo>
                  <a:pt x="311619" y="2286"/>
                </a:lnTo>
                <a:lnTo>
                  <a:pt x="311619" y="6858"/>
                </a:lnTo>
                <a:lnTo>
                  <a:pt x="315874" y="6858"/>
                </a:lnTo>
                <a:lnTo>
                  <a:pt x="315874" y="2286"/>
                </a:lnTo>
                <a:close/>
              </a:path>
              <a:path w="545465" h="109854">
                <a:moveTo>
                  <a:pt x="333057" y="2286"/>
                </a:moveTo>
                <a:lnTo>
                  <a:pt x="315874" y="2286"/>
                </a:lnTo>
                <a:lnTo>
                  <a:pt x="315874" y="6858"/>
                </a:lnTo>
                <a:lnTo>
                  <a:pt x="330937" y="6858"/>
                </a:lnTo>
                <a:lnTo>
                  <a:pt x="330784" y="4699"/>
                </a:lnTo>
                <a:lnTo>
                  <a:pt x="334187" y="4445"/>
                </a:lnTo>
                <a:lnTo>
                  <a:pt x="334187" y="3302"/>
                </a:lnTo>
                <a:lnTo>
                  <a:pt x="333057" y="2286"/>
                </a:lnTo>
                <a:close/>
              </a:path>
              <a:path w="545465" h="109854">
                <a:moveTo>
                  <a:pt x="334187" y="3302"/>
                </a:moveTo>
                <a:lnTo>
                  <a:pt x="334187" y="4445"/>
                </a:lnTo>
                <a:lnTo>
                  <a:pt x="335318" y="4318"/>
                </a:lnTo>
                <a:lnTo>
                  <a:pt x="334187" y="3302"/>
                </a:lnTo>
                <a:close/>
              </a:path>
              <a:path w="545465" h="109854">
                <a:moveTo>
                  <a:pt x="230543" y="2286"/>
                </a:moveTo>
                <a:lnTo>
                  <a:pt x="229565" y="2286"/>
                </a:lnTo>
                <a:lnTo>
                  <a:pt x="229412" y="4318"/>
                </a:lnTo>
                <a:lnTo>
                  <a:pt x="230543" y="3302"/>
                </a:lnTo>
                <a:lnTo>
                  <a:pt x="230543" y="2286"/>
                </a:lnTo>
                <a:close/>
              </a:path>
              <a:path w="545465" h="109854">
                <a:moveTo>
                  <a:pt x="335165" y="2286"/>
                </a:moveTo>
                <a:lnTo>
                  <a:pt x="334187" y="2286"/>
                </a:lnTo>
                <a:lnTo>
                  <a:pt x="334187" y="3302"/>
                </a:lnTo>
                <a:lnTo>
                  <a:pt x="335318" y="4318"/>
                </a:lnTo>
                <a:lnTo>
                  <a:pt x="335165" y="2286"/>
                </a:lnTo>
                <a:close/>
              </a:path>
              <a:path w="545465" h="109854">
                <a:moveTo>
                  <a:pt x="260438" y="2921"/>
                </a:moveTo>
                <a:lnTo>
                  <a:pt x="260438" y="4064"/>
                </a:lnTo>
                <a:lnTo>
                  <a:pt x="261454" y="3556"/>
                </a:lnTo>
                <a:lnTo>
                  <a:pt x="260438" y="2921"/>
                </a:lnTo>
                <a:close/>
              </a:path>
              <a:path w="545465" h="109854">
                <a:moveTo>
                  <a:pt x="306323" y="2286"/>
                </a:moveTo>
                <a:lnTo>
                  <a:pt x="305307" y="2286"/>
                </a:lnTo>
                <a:lnTo>
                  <a:pt x="306323" y="3937"/>
                </a:lnTo>
                <a:lnTo>
                  <a:pt x="306323" y="2286"/>
                </a:lnTo>
                <a:close/>
              </a:path>
              <a:path w="545465" h="109854">
                <a:moveTo>
                  <a:pt x="260832" y="2286"/>
                </a:moveTo>
                <a:lnTo>
                  <a:pt x="260438" y="2286"/>
                </a:lnTo>
                <a:lnTo>
                  <a:pt x="260438" y="2921"/>
                </a:lnTo>
                <a:lnTo>
                  <a:pt x="261454" y="3556"/>
                </a:lnTo>
                <a:lnTo>
                  <a:pt x="260832" y="2286"/>
                </a:lnTo>
                <a:close/>
              </a:path>
              <a:path w="545465" h="109854">
                <a:moveTo>
                  <a:pt x="304291" y="2286"/>
                </a:moveTo>
                <a:lnTo>
                  <a:pt x="303898" y="2286"/>
                </a:lnTo>
                <a:lnTo>
                  <a:pt x="303275" y="3556"/>
                </a:lnTo>
                <a:lnTo>
                  <a:pt x="304291" y="2921"/>
                </a:lnTo>
                <a:lnTo>
                  <a:pt x="304291" y="2286"/>
                </a:lnTo>
                <a:close/>
              </a:path>
              <a:path w="545465" h="109854">
                <a:moveTo>
                  <a:pt x="232816" y="2286"/>
                </a:moveTo>
                <a:lnTo>
                  <a:pt x="231686" y="2286"/>
                </a:lnTo>
                <a:lnTo>
                  <a:pt x="232816" y="3429"/>
                </a:lnTo>
                <a:lnTo>
                  <a:pt x="232816" y="2286"/>
                </a:lnTo>
                <a:close/>
              </a:path>
              <a:path w="545465" h="109854">
                <a:moveTo>
                  <a:pt x="231686" y="2286"/>
                </a:moveTo>
                <a:lnTo>
                  <a:pt x="230543" y="2286"/>
                </a:lnTo>
                <a:lnTo>
                  <a:pt x="230543" y="3302"/>
                </a:lnTo>
                <a:lnTo>
                  <a:pt x="231686" y="2286"/>
                </a:lnTo>
                <a:close/>
              </a:path>
              <a:path w="545465" h="109854">
                <a:moveTo>
                  <a:pt x="334187" y="2286"/>
                </a:moveTo>
                <a:lnTo>
                  <a:pt x="333057" y="2286"/>
                </a:lnTo>
                <a:lnTo>
                  <a:pt x="334187" y="3302"/>
                </a:lnTo>
                <a:lnTo>
                  <a:pt x="334187" y="2286"/>
                </a:lnTo>
                <a:close/>
              </a:path>
              <a:path w="545465" h="109854">
                <a:moveTo>
                  <a:pt x="260438" y="2286"/>
                </a:moveTo>
                <a:lnTo>
                  <a:pt x="259422" y="2286"/>
                </a:lnTo>
                <a:lnTo>
                  <a:pt x="260438" y="2921"/>
                </a:lnTo>
                <a:lnTo>
                  <a:pt x="260438" y="2286"/>
                </a:lnTo>
                <a:close/>
              </a:path>
              <a:path w="545465" h="109854">
                <a:moveTo>
                  <a:pt x="305307" y="2286"/>
                </a:moveTo>
                <a:lnTo>
                  <a:pt x="304291" y="2286"/>
                </a:lnTo>
                <a:lnTo>
                  <a:pt x="304291" y="2921"/>
                </a:lnTo>
                <a:lnTo>
                  <a:pt x="305307" y="2286"/>
                </a:lnTo>
                <a:close/>
              </a:path>
              <a:path w="545465" h="109854">
                <a:moveTo>
                  <a:pt x="360629" y="106680"/>
                </a:moveTo>
                <a:lnTo>
                  <a:pt x="359714" y="109601"/>
                </a:lnTo>
                <a:lnTo>
                  <a:pt x="361708" y="109601"/>
                </a:lnTo>
                <a:lnTo>
                  <a:pt x="361618" y="108077"/>
                </a:lnTo>
                <a:lnTo>
                  <a:pt x="360629" y="106680"/>
                </a:lnTo>
                <a:close/>
              </a:path>
              <a:path w="545465" h="109854">
                <a:moveTo>
                  <a:pt x="361708" y="108204"/>
                </a:moveTo>
                <a:lnTo>
                  <a:pt x="361708" y="109601"/>
                </a:lnTo>
                <a:lnTo>
                  <a:pt x="362788" y="109601"/>
                </a:lnTo>
                <a:lnTo>
                  <a:pt x="361708" y="108204"/>
                </a:lnTo>
                <a:close/>
              </a:path>
              <a:path w="545465" h="109854">
                <a:moveTo>
                  <a:pt x="361708" y="107061"/>
                </a:moveTo>
                <a:lnTo>
                  <a:pt x="361708" y="108204"/>
                </a:lnTo>
                <a:lnTo>
                  <a:pt x="362788" y="109601"/>
                </a:lnTo>
                <a:lnTo>
                  <a:pt x="386676" y="109601"/>
                </a:lnTo>
                <a:lnTo>
                  <a:pt x="386576" y="108077"/>
                </a:lnTo>
                <a:lnTo>
                  <a:pt x="364959" y="108077"/>
                </a:lnTo>
                <a:lnTo>
                  <a:pt x="361708" y="107061"/>
                </a:lnTo>
                <a:close/>
              </a:path>
              <a:path w="545465" h="109854">
                <a:moveTo>
                  <a:pt x="386676" y="108204"/>
                </a:moveTo>
                <a:lnTo>
                  <a:pt x="386676" y="109601"/>
                </a:lnTo>
                <a:lnTo>
                  <a:pt x="387781" y="109601"/>
                </a:lnTo>
                <a:lnTo>
                  <a:pt x="386676" y="108204"/>
                </a:lnTo>
                <a:close/>
              </a:path>
              <a:path w="545465" h="109854">
                <a:moveTo>
                  <a:pt x="388886" y="93853"/>
                </a:moveTo>
                <a:lnTo>
                  <a:pt x="386676" y="102489"/>
                </a:lnTo>
                <a:lnTo>
                  <a:pt x="386676" y="105156"/>
                </a:lnTo>
                <a:lnTo>
                  <a:pt x="387781" y="105156"/>
                </a:lnTo>
                <a:lnTo>
                  <a:pt x="387781" y="109601"/>
                </a:lnTo>
                <a:lnTo>
                  <a:pt x="388886" y="108839"/>
                </a:lnTo>
                <a:lnTo>
                  <a:pt x="388886" y="93853"/>
                </a:lnTo>
                <a:close/>
              </a:path>
              <a:path w="545465" h="109854">
                <a:moveTo>
                  <a:pt x="388886" y="108839"/>
                </a:moveTo>
                <a:lnTo>
                  <a:pt x="387781" y="109601"/>
                </a:lnTo>
                <a:lnTo>
                  <a:pt x="388886" y="109601"/>
                </a:lnTo>
                <a:lnTo>
                  <a:pt x="388886" y="108839"/>
                </a:lnTo>
                <a:close/>
              </a:path>
              <a:path w="545465" h="109854">
                <a:moveTo>
                  <a:pt x="389978" y="107950"/>
                </a:moveTo>
                <a:lnTo>
                  <a:pt x="388886" y="108839"/>
                </a:lnTo>
                <a:lnTo>
                  <a:pt x="388886" y="109601"/>
                </a:lnTo>
                <a:lnTo>
                  <a:pt x="389547" y="109601"/>
                </a:lnTo>
                <a:lnTo>
                  <a:pt x="389978" y="107950"/>
                </a:lnTo>
                <a:close/>
              </a:path>
              <a:path w="545465" h="109854">
                <a:moveTo>
                  <a:pt x="428078" y="107823"/>
                </a:moveTo>
                <a:lnTo>
                  <a:pt x="428510" y="109474"/>
                </a:lnTo>
                <a:lnTo>
                  <a:pt x="429171" y="109474"/>
                </a:lnTo>
                <a:lnTo>
                  <a:pt x="429171" y="108712"/>
                </a:lnTo>
                <a:lnTo>
                  <a:pt x="428078" y="107823"/>
                </a:lnTo>
                <a:close/>
              </a:path>
              <a:path w="545465" h="109854">
                <a:moveTo>
                  <a:pt x="429171" y="108712"/>
                </a:moveTo>
                <a:lnTo>
                  <a:pt x="429171" y="109474"/>
                </a:lnTo>
                <a:lnTo>
                  <a:pt x="430275" y="109474"/>
                </a:lnTo>
                <a:lnTo>
                  <a:pt x="429171" y="108712"/>
                </a:lnTo>
                <a:close/>
              </a:path>
              <a:path w="545465" h="109854">
                <a:moveTo>
                  <a:pt x="430275" y="107315"/>
                </a:moveTo>
                <a:lnTo>
                  <a:pt x="429171" y="107569"/>
                </a:lnTo>
                <a:lnTo>
                  <a:pt x="429171" y="108712"/>
                </a:lnTo>
                <a:lnTo>
                  <a:pt x="430275" y="109474"/>
                </a:lnTo>
                <a:lnTo>
                  <a:pt x="430275" y="107315"/>
                </a:lnTo>
                <a:close/>
              </a:path>
              <a:path w="545465" h="109854">
                <a:moveTo>
                  <a:pt x="452183" y="105029"/>
                </a:moveTo>
                <a:lnTo>
                  <a:pt x="432063" y="105029"/>
                </a:lnTo>
                <a:lnTo>
                  <a:pt x="432485" y="106680"/>
                </a:lnTo>
                <a:lnTo>
                  <a:pt x="430275" y="107315"/>
                </a:lnTo>
                <a:lnTo>
                  <a:pt x="430275" y="109474"/>
                </a:lnTo>
                <a:lnTo>
                  <a:pt x="455256" y="109474"/>
                </a:lnTo>
                <a:lnTo>
                  <a:pt x="453085" y="107950"/>
                </a:lnTo>
                <a:lnTo>
                  <a:pt x="452183" y="105029"/>
                </a:lnTo>
                <a:close/>
              </a:path>
              <a:path w="545465" h="109854">
                <a:moveTo>
                  <a:pt x="430275" y="18669"/>
                </a:moveTo>
                <a:lnTo>
                  <a:pt x="430275" y="34036"/>
                </a:lnTo>
                <a:lnTo>
                  <a:pt x="452183" y="105029"/>
                </a:lnTo>
                <a:lnTo>
                  <a:pt x="455256" y="105029"/>
                </a:lnTo>
                <a:lnTo>
                  <a:pt x="455256" y="109474"/>
                </a:lnTo>
                <a:lnTo>
                  <a:pt x="456238" y="108204"/>
                </a:lnTo>
                <a:lnTo>
                  <a:pt x="456336" y="103124"/>
                </a:lnTo>
                <a:lnTo>
                  <a:pt x="430275" y="18669"/>
                </a:lnTo>
                <a:close/>
              </a:path>
              <a:path w="545465" h="109854">
                <a:moveTo>
                  <a:pt x="456336" y="108077"/>
                </a:moveTo>
                <a:lnTo>
                  <a:pt x="455256" y="109474"/>
                </a:lnTo>
                <a:lnTo>
                  <a:pt x="456336" y="109474"/>
                </a:lnTo>
                <a:lnTo>
                  <a:pt x="456336" y="108077"/>
                </a:lnTo>
                <a:close/>
              </a:path>
              <a:path w="545465" h="109854">
                <a:moveTo>
                  <a:pt x="457428" y="106553"/>
                </a:moveTo>
                <a:lnTo>
                  <a:pt x="456427" y="107950"/>
                </a:lnTo>
                <a:lnTo>
                  <a:pt x="456336" y="109474"/>
                </a:lnTo>
                <a:lnTo>
                  <a:pt x="458330" y="109474"/>
                </a:lnTo>
                <a:lnTo>
                  <a:pt x="457428" y="106553"/>
                </a:lnTo>
                <a:close/>
              </a:path>
              <a:path w="545465" h="109854">
                <a:moveTo>
                  <a:pt x="393471" y="75819"/>
                </a:moveTo>
                <a:lnTo>
                  <a:pt x="388918" y="93726"/>
                </a:lnTo>
                <a:lnTo>
                  <a:pt x="388886" y="108839"/>
                </a:lnTo>
                <a:lnTo>
                  <a:pt x="389978" y="107950"/>
                </a:lnTo>
                <a:lnTo>
                  <a:pt x="393471" y="94234"/>
                </a:lnTo>
                <a:lnTo>
                  <a:pt x="393471" y="75819"/>
                </a:lnTo>
                <a:close/>
              </a:path>
              <a:path w="545465" h="109854">
                <a:moveTo>
                  <a:pt x="429171" y="107569"/>
                </a:moveTo>
                <a:lnTo>
                  <a:pt x="428078" y="107823"/>
                </a:lnTo>
                <a:lnTo>
                  <a:pt x="429171" y="108712"/>
                </a:lnTo>
                <a:lnTo>
                  <a:pt x="429171" y="107569"/>
                </a:lnTo>
                <a:close/>
              </a:path>
              <a:path w="545465" h="109854">
                <a:moveTo>
                  <a:pt x="360629" y="106680"/>
                </a:moveTo>
                <a:lnTo>
                  <a:pt x="361708" y="108204"/>
                </a:lnTo>
                <a:lnTo>
                  <a:pt x="361708" y="107061"/>
                </a:lnTo>
                <a:lnTo>
                  <a:pt x="360629" y="106680"/>
                </a:lnTo>
                <a:close/>
              </a:path>
              <a:path w="545465" h="109854">
                <a:moveTo>
                  <a:pt x="385994" y="105156"/>
                </a:moveTo>
                <a:lnTo>
                  <a:pt x="365861" y="105156"/>
                </a:lnTo>
                <a:lnTo>
                  <a:pt x="364959" y="108077"/>
                </a:lnTo>
                <a:lnTo>
                  <a:pt x="386576" y="108077"/>
                </a:lnTo>
                <a:lnTo>
                  <a:pt x="385571" y="106807"/>
                </a:lnTo>
                <a:lnTo>
                  <a:pt x="385994" y="105156"/>
                </a:lnTo>
                <a:close/>
              </a:path>
              <a:path w="545465" h="109854">
                <a:moveTo>
                  <a:pt x="456336" y="103124"/>
                </a:moveTo>
                <a:lnTo>
                  <a:pt x="456336" y="108077"/>
                </a:lnTo>
                <a:lnTo>
                  <a:pt x="457337" y="106680"/>
                </a:lnTo>
                <a:lnTo>
                  <a:pt x="457388" y="106426"/>
                </a:lnTo>
                <a:lnTo>
                  <a:pt x="456336" y="103124"/>
                </a:lnTo>
                <a:close/>
              </a:path>
              <a:path w="545465" h="109854">
                <a:moveTo>
                  <a:pt x="426986" y="88519"/>
                </a:moveTo>
                <a:lnTo>
                  <a:pt x="426986" y="103505"/>
                </a:lnTo>
                <a:lnTo>
                  <a:pt x="428078" y="107823"/>
                </a:lnTo>
                <a:lnTo>
                  <a:pt x="429071" y="106553"/>
                </a:lnTo>
                <a:lnTo>
                  <a:pt x="429171" y="93726"/>
                </a:lnTo>
                <a:lnTo>
                  <a:pt x="428091" y="89408"/>
                </a:lnTo>
                <a:lnTo>
                  <a:pt x="426986" y="88519"/>
                </a:lnTo>
                <a:close/>
              </a:path>
              <a:path w="545465" h="109854">
                <a:moveTo>
                  <a:pt x="361708" y="103251"/>
                </a:moveTo>
                <a:lnTo>
                  <a:pt x="360629" y="106680"/>
                </a:lnTo>
                <a:lnTo>
                  <a:pt x="361708" y="105918"/>
                </a:lnTo>
                <a:lnTo>
                  <a:pt x="361708" y="103251"/>
                </a:lnTo>
                <a:close/>
              </a:path>
              <a:path w="545465" h="109854">
                <a:moveTo>
                  <a:pt x="429171" y="93726"/>
                </a:moveTo>
                <a:lnTo>
                  <a:pt x="429171" y="106426"/>
                </a:lnTo>
                <a:lnTo>
                  <a:pt x="430175" y="105156"/>
                </a:lnTo>
                <a:lnTo>
                  <a:pt x="430275" y="98044"/>
                </a:lnTo>
                <a:lnTo>
                  <a:pt x="429171" y="93726"/>
                </a:lnTo>
                <a:close/>
              </a:path>
              <a:path w="545465" h="109854">
                <a:moveTo>
                  <a:pt x="386676" y="22352"/>
                </a:moveTo>
                <a:lnTo>
                  <a:pt x="361747" y="103124"/>
                </a:lnTo>
                <a:lnTo>
                  <a:pt x="361708" y="105918"/>
                </a:lnTo>
                <a:lnTo>
                  <a:pt x="362788" y="105156"/>
                </a:lnTo>
                <a:lnTo>
                  <a:pt x="365861" y="105156"/>
                </a:lnTo>
                <a:lnTo>
                  <a:pt x="386676" y="37719"/>
                </a:lnTo>
                <a:lnTo>
                  <a:pt x="386676" y="22352"/>
                </a:lnTo>
                <a:close/>
              </a:path>
              <a:path w="545465" h="109854">
                <a:moveTo>
                  <a:pt x="386676" y="102489"/>
                </a:moveTo>
                <a:lnTo>
                  <a:pt x="385994" y="105156"/>
                </a:lnTo>
                <a:lnTo>
                  <a:pt x="386676" y="105156"/>
                </a:lnTo>
                <a:lnTo>
                  <a:pt x="386676" y="102489"/>
                </a:lnTo>
                <a:close/>
              </a:path>
              <a:path w="545465" h="109854">
                <a:moveTo>
                  <a:pt x="430275" y="98044"/>
                </a:moveTo>
                <a:lnTo>
                  <a:pt x="430275" y="105029"/>
                </a:lnTo>
                <a:lnTo>
                  <a:pt x="432063" y="105029"/>
                </a:lnTo>
                <a:lnTo>
                  <a:pt x="430275" y="98044"/>
                </a:lnTo>
                <a:close/>
              </a:path>
              <a:path w="545465" h="109854">
                <a:moveTo>
                  <a:pt x="425881" y="87630"/>
                </a:moveTo>
                <a:lnTo>
                  <a:pt x="425881" y="92202"/>
                </a:lnTo>
                <a:lnTo>
                  <a:pt x="424776" y="92202"/>
                </a:lnTo>
                <a:lnTo>
                  <a:pt x="424776" y="94869"/>
                </a:lnTo>
                <a:lnTo>
                  <a:pt x="426986" y="103505"/>
                </a:lnTo>
                <a:lnTo>
                  <a:pt x="426986" y="88519"/>
                </a:lnTo>
                <a:lnTo>
                  <a:pt x="425881" y="87630"/>
                </a:lnTo>
                <a:close/>
              </a:path>
              <a:path w="545465" h="109854">
                <a:moveTo>
                  <a:pt x="424776" y="92202"/>
                </a:moveTo>
                <a:lnTo>
                  <a:pt x="424121" y="92202"/>
                </a:lnTo>
                <a:lnTo>
                  <a:pt x="424776" y="94869"/>
                </a:lnTo>
                <a:lnTo>
                  <a:pt x="424776" y="92202"/>
                </a:lnTo>
                <a:close/>
              </a:path>
              <a:path w="545465" h="109854">
                <a:moveTo>
                  <a:pt x="395643" y="67310"/>
                </a:moveTo>
                <a:lnTo>
                  <a:pt x="393471" y="75819"/>
                </a:lnTo>
                <a:lnTo>
                  <a:pt x="393471" y="94234"/>
                </a:lnTo>
                <a:lnTo>
                  <a:pt x="395643" y="85725"/>
                </a:lnTo>
                <a:lnTo>
                  <a:pt x="395643" y="67310"/>
                </a:lnTo>
                <a:close/>
              </a:path>
              <a:path w="545465" h="109854">
                <a:moveTo>
                  <a:pt x="406768" y="89408"/>
                </a:moveTo>
                <a:lnTo>
                  <a:pt x="406120" y="92202"/>
                </a:lnTo>
                <a:lnTo>
                  <a:pt x="407873" y="92202"/>
                </a:lnTo>
                <a:lnTo>
                  <a:pt x="407873" y="90805"/>
                </a:lnTo>
                <a:lnTo>
                  <a:pt x="406768" y="89408"/>
                </a:lnTo>
                <a:close/>
              </a:path>
              <a:path w="545465" h="109854">
                <a:moveTo>
                  <a:pt x="407873" y="90805"/>
                </a:moveTo>
                <a:lnTo>
                  <a:pt x="407873" y="92202"/>
                </a:lnTo>
                <a:lnTo>
                  <a:pt x="408978" y="92202"/>
                </a:lnTo>
                <a:lnTo>
                  <a:pt x="407873" y="90805"/>
                </a:lnTo>
                <a:close/>
              </a:path>
              <a:path w="545465" h="109854">
                <a:moveTo>
                  <a:pt x="407873" y="89662"/>
                </a:moveTo>
                <a:lnTo>
                  <a:pt x="407873" y="90805"/>
                </a:lnTo>
                <a:lnTo>
                  <a:pt x="408978" y="92202"/>
                </a:lnTo>
                <a:lnTo>
                  <a:pt x="413181" y="92202"/>
                </a:lnTo>
                <a:lnTo>
                  <a:pt x="413181" y="90424"/>
                </a:lnTo>
                <a:lnTo>
                  <a:pt x="411187" y="90424"/>
                </a:lnTo>
                <a:lnTo>
                  <a:pt x="407873" y="89662"/>
                </a:lnTo>
                <a:close/>
              </a:path>
              <a:path w="545465" h="109854">
                <a:moveTo>
                  <a:pt x="415391" y="87630"/>
                </a:moveTo>
                <a:lnTo>
                  <a:pt x="413181" y="87630"/>
                </a:lnTo>
                <a:lnTo>
                  <a:pt x="413181" y="92202"/>
                </a:lnTo>
                <a:lnTo>
                  <a:pt x="415391" y="92202"/>
                </a:lnTo>
                <a:lnTo>
                  <a:pt x="415391" y="87630"/>
                </a:lnTo>
                <a:close/>
              </a:path>
              <a:path w="545465" h="109854">
                <a:moveTo>
                  <a:pt x="421144" y="87630"/>
                </a:moveTo>
                <a:lnTo>
                  <a:pt x="415391" y="87630"/>
                </a:lnTo>
                <a:lnTo>
                  <a:pt x="415391" y="92202"/>
                </a:lnTo>
                <a:lnTo>
                  <a:pt x="421144" y="92202"/>
                </a:lnTo>
                <a:lnTo>
                  <a:pt x="421144" y="87630"/>
                </a:lnTo>
                <a:close/>
              </a:path>
              <a:path w="545465" h="109854">
                <a:moveTo>
                  <a:pt x="421805" y="87630"/>
                </a:moveTo>
                <a:lnTo>
                  <a:pt x="421144" y="87630"/>
                </a:lnTo>
                <a:lnTo>
                  <a:pt x="421144" y="92202"/>
                </a:lnTo>
                <a:lnTo>
                  <a:pt x="421805" y="92202"/>
                </a:lnTo>
                <a:lnTo>
                  <a:pt x="421805" y="87630"/>
                </a:lnTo>
                <a:close/>
              </a:path>
              <a:path w="545465" h="109854">
                <a:moveTo>
                  <a:pt x="424776" y="87630"/>
                </a:moveTo>
                <a:lnTo>
                  <a:pt x="421805" y="87630"/>
                </a:lnTo>
                <a:lnTo>
                  <a:pt x="421805" y="92202"/>
                </a:lnTo>
                <a:lnTo>
                  <a:pt x="424121" y="92202"/>
                </a:lnTo>
                <a:lnTo>
                  <a:pt x="423684" y="90424"/>
                </a:lnTo>
                <a:lnTo>
                  <a:pt x="424776" y="89027"/>
                </a:lnTo>
                <a:lnTo>
                  <a:pt x="424776" y="87630"/>
                </a:lnTo>
                <a:close/>
              </a:path>
              <a:path w="545465" h="109854">
                <a:moveTo>
                  <a:pt x="406768" y="89408"/>
                </a:moveTo>
                <a:lnTo>
                  <a:pt x="407873" y="90805"/>
                </a:lnTo>
                <a:lnTo>
                  <a:pt x="407873" y="89662"/>
                </a:lnTo>
                <a:lnTo>
                  <a:pt x="406768" y="89408"/>
                </a:lnTo>
                <a:close/>
              </a:path>
              <a:path w="545465" h="109854">
                <a:moveTo>
                  <a:pt x="413181" y="87630"/>
                </a:moveTo>
                <a:lnTo>
                  <a:pt x="411832" y="87630"/>
                </a:lnTo>
                <a:lnTo>
                  <a:pt x="411187" y="90424"/>
                </a:lnTo>
                <a:lnTo>
                  <a:pt x="413181" y="90424"/>
                </a:lnTo>
                <a:lnTo>
                  <a:pt x="413181" y="87630"/>
                </a:lnTo>
                <a:close/>
              </a:path>
              <a:path w="545465" h="109854">
                <a:moveTo>
                  <a:pt x="407873" y="84582"/>
                </a:moveTo>
                <a:lnTo>
                  <a:pt x="406768" y="89408"/>
                </a:lnTo>
                <a:lnTo>
                  <a:pt x="407873" y="88519"/>
                </a:lnTo>
                <a:lnTo>
                  <a:pt x="407873" y="84582"/>
                </a:lnTo>
                <a:close/>
              </a:path>
              <a:path w="545465" h="109854">
                <a:moveTo>
                  <a:pt x="427647" y="87630"/>
                </a:moveTo>
                <a:lnTo>
                  <a:pt x="426986" y="87630"/>
                </a:lnTo>
                <a:lnTo>
                  <a:pt x="426986" y="88519"/>
                </a:lnTo>
                <a:lnTo>
                  <a:pt x="428091" y="89408"/>
                </a:lnTo>
                <a:lnTo>
                  <a:pt x="427647" y="87630"/>
                </a:lnTo>
                <a:close/>
              </a:path>
              <a:path w="545465" h="109854">
                <a:moveTo>
                  <a:pt x="425881" y="87630"/>
                </a:moveTo>
                <a:lnTo>
                  <a:pt x="424776" y="87630"/>
                </a:lnTo>
                <a:lnTo>
                  <a:pt x="424776" y="89027"/>
                </a:lnTo>
                <a:lnTo>
                  <a:pt x="425881" y="87630"/>
                </a:lnTo>
                <a:close/>
              </a:path>
              <a:path w="545465" h="109854">
                <a:moveTo>
                  <a:pt x="413181" y="65532"/>
                </a:moveTo>
                <a:lnTo>
                  <a:pt x="412076" y="66421"/>
                </a:lnTo>
                <a:lnTo>
                  <a:pt x="407873" y="84582"/>
                </a:lnTo>
                <a:lnTo>
                  <a:pt x="407873" y="88519"/>
                </a:lnTo>
                <a:lnTo>
                  <a:pt x="408978" y="87630"/>
                </a:lnTo>
                <a:lnTo>
                  <a:pt x="411832" y="87630"/>
                </a:lnTo>
                <a:lnTo>
                  <a:pt x="413181" y="81788"/>
                </a:lnTo>
                <a:lnTo>
                  <a:pt x="413181" y="65532"/>
                </a:lnTo>
                <a:close/>
              </a:path>
              <a:path w="545465" h="109854">
                <a:moveTo>
                  <a:pt x="426986" y="87630"/>
                </a:moveTo>
                <a:lnTo>
                  <a:pt x="425881" y="87630"/>
                </a:lnTo>
                <a:lnTo>
                  <a:pt x="426986" y="88519"/>
                </a:lnTo>
                <a:lnTo>
                  <a:pt x="426986" y="87630"/>
                </a:lnTo>
                <a:close/>
              </a:path>
              <a:path w="545465" h="109854">
                <a:moveTo>
                  <a:pt x="406831" y="23368"/>
                </a:moveTo>
                <a:lnTo>
                  <a:pt x="395740" y="66929"/>
                </a:lnTo>
                <a:lnTo>
                  <a:pt x="395643" y="85725"/>
                </a:lnTo>
                <a:lnTo>
                  <a:pt x="407873" y="37719"/>
                </a:lnTo>
                <a:lnTo>
                  <a:pt x="407873" y="28575"/>
                </a:lnTo>
                <a:lnTo>
                  <a:pt x="406844" y="24511"/>
                </a:lnTo>
                <a:lnTo>
                  <a:pt x="406831" y="23368"/>
                </a:lnTo>
                <a:close/>
              </a:path>
              <a:path w="545465" h="109854">
                <a:moveTo>
                  <a:pt x="414286" y="64643"/>
                </a:moveTo>
                <a:lnTo>
                  <a:pt x="413181" y="65532"/>
                </a:lnTo>
                <a:lnTo>
                  <a:pt x="413181" y="81788"/>
                </a:lnTo>
                <a:lnTo>
                  <a:pt x="415391" y="72136"/>
                </a:lnTo>
                <a:lnTo>
                  <a:pt x="415391" y="69215"/>
                </a:lnTo>
                <a:lnTo>
                  <a:pt x="414286" y="69215"/>
                </a:lnTo>
                <a:lnTo>
                  <a:pt x="414286" y="64643"/>
                </a:lnTo>
                <a:close/>
              </a:path>
              <a:path w="545465" h="109854">
                <a:moveTo>
                  <a:pt x="416078" y="69215"/>
                </a:moveTo>
                <a:lnTo>
                  <a:pt x="415391" y="69215"/>
                </a:lnTo>
                <a:lnTo>
                  <a:pt x="415391" y="72136"/>
                </a:lnTo>
                <a:lnTo>
                  <a:pt x="416078" y="69215"/>
                </a:lnTo>
                <a:close/>
              </a:path>
              <a:path w="545465" h="109854">
                <a:moveTo>
                  <a:pt x="417142" y="64643"/>
                </a:moveTo>
                <a:lnTo>
                  <a:pt x="415391" y="64643"/>
                </a:lnTo>
                <a:lnTo>
                  <a:pt x="415391" y="66040"/>
                </a:lnTo>
                <a:lnTo>
                  <a:pt x="416396" y="67310"/>
                </a:lnTo>
                <a:lnTo>
                  <a:pt x="416436" y="67691"/>
                </a:lnTo>
                <a:lnTo>
                  <a:pt x="416078" y="69215"/>
                </a:lnTo>
                <a:lnTo>
                  <a:pt x="420052" y="69215"/>
                </a:lnTo>
                <a:lnTo>
                  <a:pt x="421144" y="67691"/>
                </a:lnTo>
                <a:lnTo>
                  <a:pt x="421144" y="67437"/>
                </a:lnTo>
                <a:lnTo>
                  <a:pt x="417855" y="67437"/>
                </a:lnTo>
                <a:lnTo>
                  <a:pt x="417142" y="64643"/>
                </a:lnTo>
                <a:close/>
              </a:path>
              <a:path w="545465" h="109854">
                <a:moveTo>
                  <a:pt x="421144" y="67691"/>
                </a:moveTo>
                <a:lnTo>
                  <a:pt x="420052" y="69215"/>
                </a:lnTo>
                <a:lnTo>
                  <a:pt x="421144" y="69215"/>
                </a:lnTo>
                <a:lnTo>
                  <a:pt x="421144" y="67691"/>
                </a:lnTo>
                <a:close/>
              </a:path>
              <a:path w="545465" h="109854">
                <a:moveTo>
                  <a:pt x="421805" y="66929"/>
                </a:moveTo>
                <a:lnTo>
                  <a:pt x="421144" y="67691"/>
                </a:lnTo>
                <a:lnTo>
                  <a:pt x="421144" y="69215"/>
                </a:lnTo>
                <a:lnTo>
                  <a:pt x="421805" y="69215"/>
                </a:lnTo>
                <a:lnTo>
                  <a:pt x="421805" y="66929"/>
                </a:lnTo>
                <a:close/>
              </a:path>
              <a:path w="545465" h="109854">
                <a:moveTo>
                  <a:pt x="422249" y="66294"/>
                </a:moveTo>
                <a:lnTo>
                  <a:pt x="421805" y="66929"/>
                </a:lnTo>
                <a:lnTo>
                  <a:pt x="421805" y="69215"/>
                </a:lnTo>
                <a:lnTo>
                  <a:pt x="422973" y="69215"/>
                </a:lnTo>
                <a:lnTo>
                  <a:pt x="422249" y="66294"/>
                </a:lnTo>
                <a:close/>
              </a:path>
              <a:path w="545465" h="109854">
                <a:moveTo>
                  <a:pt x="421805" y="66421"/>
                </a:moveTo>
                <a:lnTo>
                  <a:pt x="421144" y="66548"/>
                </a:lnTo>
                <a:lnTo>
                  <a:pt x="421144" y="67691"/>
                </a:lnTo>
                <a:lnTo>
                  <a:pt x="421805" y="66929"/>
                </a:lnTo>
                <a:lnTo>
                  <a:pt x="421805" y="66421"/>
                </a:lnTo>
                <a:close/>
              </a:path>
              <a:path w="545465" h="109854">
                <a:moveTo>
                  <a:pt x="421144" y="66548"/>
                </a:moveTo>
                <a:lnTo>
                  <a:pt x="417855" y="67437"/>
                </a:lnTo>
                <a:lnTo>
                  <a:pt x="421144" y="67437"/>
                </a:lnTo>
                <a:lnTo>
                  <a:pt x="421144" y="66548"/>
                </a:lnTo>
                <a:close/>
              </a:path>
              <a:path w="545465" h="109854">
                <a:moveTo>
                  <a:pt x="422249" y="66294"/>
                </a:moveTo>
                <a:lnTo>
                  <a:pt x="421805" y="66421"/>
                </a:lnTo>
                <a:lnTo>
                  <a:pt x="421805" y="66929"/>
                </a:lnTo>
                <a:lnTo>
                  <a:pt x="422249" y="66294"/>
                </a:lnTo>
                <a:close/>
              </a:path>
              <a:path w="545465" h="109854">
                <a:moveTo>
                  <a:pt x="413181" y="64643"/>
                </a:moveTo>
                <a:lnTo>
                  <a:pt x="412483" y="64643"/>
                </a:lnTo>
                <a:lnTo>
                  <a:pt x="412076" y="66421"/>
                </a:lnTo>
                <a:lnTo>
                  <a:pt x="413181" y="65532"/>
                </a:lnTo>
                <a:lnTo>
                  <a:pt x="413181" y="64643"/>
                </a:lnTo>
                <a:close/>
              </a:path>
              <a:path w="545465" h="109854">
                <a:moveTo>
                  <a:pt x="421805" y="64643"/>
                </a:moveTo>
                <a:lnTo>
                  <a:pt x="421805" y="65913"/>
                </a:lnTo>
                <a:lnTo>
                  <a:pt x="422249" y="66294"/>
                </a:lnTo>
                <a:lnTo>
                  <a:pt x="421805" y="64643"/>
                </a:lnTo>
                <a:close/>
              </a:path>
              <a:path w="545465" h="109854">
                <a:moveTo>
                  <a:pt x="415391" y="64643"/>
                </a:moveTo>
                <a:lnTo>
                  <a:pt x="414286" y="64643"/>
                </a:lnTo>
                <a:lnTo>
                  <a:pt x="415391" y="66040"/>
                </a:lnTo>
                <a:lnTo>
                  <a:pt x="415391" y="64643"/>
                </a:lnTo>
                <a:close/>
              </a:path>
              <a:path w="545465" h="109854">
                <a:moveTo>
                  <a:pt x="421144" y="62103"/>
                </a:moveTo>
                <a:lnTo>
                  <a:pt x="421144" y="65405"/>
                </a:lnTo>
                <a:lnTo>
                  <a:pt x="421805" y="65913"/>
                </a:lnTo>
                <a:lnTo>
                  <a:pt x="421805" y="64643"/>
                </a:lnTo>
                <a:lnTo>
                  <a:pt x="421144" y="62103"/>
                </a:lnTo>
                <a:close/>
              </a:path>
              <a:path w="545465" h="109854">
                <a:moveTo>
                  <a:pt x="414286" y="64643"/>
                </a:moveTo>
                <a:lnTo>
                  <a:pt x="413181" y="64643"/>
                </a:lnTo>
                <a:lnTo>
                  <a:pt x="413181" y="65532"/>
                </a:lnTo>
                <a:lnTo>
                  <a:pt x="414286" y="64643"/>
                </a:lnTo>
                <a:close/>
              </a:path>
              <a:path w="545465" h="109854">
                <a:moveTo>
                  <a:pt x="415391" y="39624"/>
                </a:moveTo>
                <a:lnTo>
                  <a:pt x="415391" y="57785"/>
                </a:lnTo>
                <a:lnTo>
                  <a:pt x="417142" y="64643"/>
                </a:lnTo>
                <a:lnTo>
                  <a:pt x="420052" y="64643"/>
                </a:lnTo>
                <a:lnTo>
                  <a:pt x="421144" y="65405"/>
                </a:lnTo>
                <a:lnTo>
                  <a:pt x="421144" y="62103"/>
                </a:lnTo>
                <a:lnTo>
                  <a:pt x="415391" y="39624"/>
                </a:lnTo>
                <a:close/>
              </a:path>
              <a:path w="545465" h="109854">
                <a:moveTo>
                  <a:pt x="413181" y="30988"/>
                </a:moveTo>
                <a:lnTo>
                  <a:pt x="413181" y="49149"/>
                </a:lnTo>
                <a:lnTo>
                  <a:pt x="415391" y="57785"/>
                </a:lnTo>
                <a:lnTo>
                  <a:pt x="415391" y="39624"/>
                </a:lnTo>
                <a:lnTo>
                  <a:pt x="413181" y="30988"/>
                </a:lnTo>
                <a:close/>
              </a:path>
              <a:path w="545465" h="109854">
                <a:moveTo>
                  <a:pt x="409028" y="14732"/>
                </a:moveTo>
                <a:lnTo>
                  <a:pt x="407873" y="19304"/>
                </a:lnTo>
                <a:lnTo>
                  <a:pt x="407873" y="23622"/>
                </a:lnTo>
                <a:lnTo>
                  <a:pt x="411238" y="24511"/>
                </a:lnTo>
                <a:lnTo>
                  <a:pt x="409045" y="33118"/>
                </a:lnTo>
                <a:lnTo>
                  <a:pt x="413181" y="49149"/>
                </a:lnTo>
                <a:lnTo>
                  <a:pt x="413084" y="30607"/>
                </a:lnTo>
                <a:lnTo>
                  <a:pt x="409028" y="14732"/>
                </a:lnTo>
                <a:close/>
              </a:path>
              <a:path w="545465" h="109854">
                <a:moveTo>
                  <a:pt x="388886" y="15240"/>
                </a:moveTo>
                <a:lnTo>
                  <a:pt x="386676" y="22352"/>
                </a:lnTo>
                <a:lnTo>
                  <a:pt x="386676" y="37719"/>
                </a:lnTo>
                <a:lnTo>
                  <a:pt x="388768" y="30988"/>
                </a:lnTo>
                <a:lnTo>
                  <a:pt x="388886" y="15240"/>
                </a:lnTo>
                <a:close/>
              </a:path>
              <a:path w="545465" h="109854">
                <a:moveTo>
                  <a:pt x="407873" y="28575"/>
                </a:moveTo>
                <a:lnTo>
                  <a:pt x="407873" y="37719"/>
                </a:lnTo>
                <a:lnTo>
                  <a:pt x="409045" y="33118"/>
                </a:lnTo>
                <a:lnTo>
                  <a:pt x="407873" y="28575"/>
                </a:lnTo>
                <a:close/>
              </a:path>
              <a:path w="545465" h="109854">
                <a:moveTo>
                  <a:pt x="429171" y="15113"/>
                </a:moveTo>
                <a:lnTo>
                  <a:pt x="429210" y="30607"/>
                </a:lnTo>
                <a:lnTo>
                  <a:pt x="430275" y="34036"/>
                </a:lnTo>
                <a:lnTo>
                  <a:pt x="430275" y="18669"/>
                </a:lnTo>
                <a:lnTo>
                  <a:pt x="429171" y="15113"/>
                </a:lnTo>
                <a:close/>
              </a:path>
              <a:path w="545465" h="109854">
                <a:moveTo>
                  <a:pt x="393471" y="3048"/>
                </a:moveTo>
                <a:lnTo>
                  <a:pt x="392391" y="3810"/>
                </a:lnTo>
                <a:lnTo>
                  <a:pt x="388925" y="15113"/>
                </a:lnTo>
                <a:lnTo>
                  <a:pt x="388886" y="30607"/>
                </a:lnTo>
                <a:lnTo>
                  <a:pt x="393471" y="15748"/>
                </a:lnTo>
                <a:lnTo>
                  <a:pt x="393471" y="3048"/>
                </a:lnTo>
                <a:close/>
              </a:path>
              <a:path w="545465" h="109854">
                <a:moveTo>
                  <a:pt x="426986" y="8001"/>
                </a:moveTo>
                <a:lnTo>
                  <a:pt x="427064" y="23622"/>
                </a:lnTo>
                <a:lnTo>
                  <a:pt x="429171" y="30480"/>
                </a:lnTo>
                <a:lnTo>
                  <a:pt x="429054" y="14732"/>
                </a:lnTo>
                <a:lnTo>
                  <a:pt x="426986" y="8001"/>
                </a:lnTo>
                <a:close/>
              </a:path>
              <a:path w="545465" h="109854">
                <a:moveTo>
                  <a:pt x="407873" y="19304"/>
                </a:moveTo>
                <a:lnTo>
                  <a:pt x="406831" y="23368"/>
                </a:lnTo>
                <a:lnTo>
                  <a:pt x="407873" y="23622"/>
                </a:lnTo>
                <a:lnTo>
                  <a:pt x="407873" y="19304"/>
                </a:lnTo>
                <a:close/>
              </a:path>
              <a:path w="545465" h="109854">
                <a:moveTo>
                  <a:pt x="425691" y="3810"/>
                </a:moveTo>
                <a:lnTo>
                  <a:pt x="424776" y="5080"/>
                </a:lnTo>
                <a:lnTo>
                  <a:pt x="424776" y="16256"/>
                </a:lnTo>
                <a:lnTo>
                  <a:pt x="426986" y="23368"/>
                </a:lnTo>
                <a:lnTo>
                  <a:pt x="426986" y="8001"/>
                </a:lnTo>
                <a:lnTo>
                  <a:pt x="425691" y="3810"/>
                </a:lnTo>
                <a:close/>
              </a:path>
              <a:path w="545465" h="109854">
                <a:moveTo>
                  <a:pt x="424776" y="5080"/>
                </a:moveTo>
                <a:lnTo>
                  <a:pt x="423532" y="6858"/>
                </a:lnTo>
                <a:lnTo>
                  <a:pt x="421883" y="6858"/>
                </a:lnTo>
                <a:lnTo>
                  <a:pt x="424776" y="16256"/>
                </a:lnTo>
                <a:lnTo>
                  <a:pt x="424776" y="5080"/>
                </a:lnTo>
                <a:close/>
              </a:path>
              <a:path w="545465" h="109854">
                <a:moveTo>
                  <a:pt x="394563" y="2286"/>
                </a:moveTo>
                <a:lnTo>
                  <a:pt x="393471" y="3048"/>
                </a:lnTo>
                <a:lnTo>
                  <a:pt x="393471" y="15748"/>
                </a:lnTo>
                <a:lnTo>
                  <a:pt x="395643" y="8763"/>
                </a:lnTo>
                <a:lnTo>
                  <a:pt x="395643" y="6858"/>
                </a:lnTo>
                <a:lnTo>
                  <a:pt x="394563" y="6858"/>
                </a:lnTo>
                <a:lnTo>
                  <a:pt x="394563" y="2286"/>
                </a:lnTo>
                <a:close/>
              </a:path>
              <a:path w="545465" h="109854">
                <a:moveTo>
                  <a:pt x="396221" y="6858"/>
                </a:moveTo>
                <a:lnTo>
                  <a:pt x="395643" y="6858"/>
                </a:lnTo>
                <a:lnTo>
                  <a:pt x="395643" y="8763"/>
                </a:lnTo>
                <a:lnTo>
                  <a:pt x="396221" y="6858"/>
                </a:lnTo>
                <a:close/>
              </a:path>
              <a:path w="545465" h="109854">
                <a:moveTo>
                  <a:pt x="407873" y="2286"/>
                </a:moveTo>
                <a:lnTo>
                  <a:pt x="395643" y="2286"/>
                </a:lnTo>
                <a:lnTo>
                  <a:pt x="395733" y="3810"/>
                </a:lnTo>
                <a:lnTo>
                  <a:pt x="396722" y="5207"/>
                </a:lnTo>
                <a:lnTo>
                  <a:pt x="396221" y="6858"/>
                </a:lnTo>
                <a:lnTo>
                  <a:pt x="407873" y="6858"/>
                </a:lnTo>
                <a:lnTo>
                  <a:pt x="407873" y="2286"/>
                </a:lnTo>
                <a:close/>
              </a:path>
              <a:path w="545465" h="109854">
                <a:moveTo>
                  <a:pt x="413181" y="2286"/>
                </a:moveTo>
                <a:lnTo>
                  <a:pt x="407873" y="2286"/>
                </a:lnTo>
                <a:lnTo>
                  <a:pt x="407873" y="6858"/>
                </a:lnTo>
                <a:lnTo>
                  <a:pt x="413181" y="6858"/>
                </a:lnTo>
                <a:lnTo>
                  <a:pt x="413181" y="2286"/>
                </a:lnTo>
                <a:close/>
              </a:path>
              <a:path w="545465" h="109854">
                <a:moveTo>
                  <a:pt x="415391" y="2286"/>
                </a:moveTo>
                <a:lnTo>
                  <a:pt x="413181" y="2286"/>
                </a:lnTo>
                <a:lnTo>
                  <a:pt x="413181" y="6858"/>
                </a:lnTo>
                <a:lnTo>
                  <a:pt x="415391" y="6858"/>
                </a:lnTo>
                <a:lnTo>
                  <a:pt x="415391" y="2286"/>
                </a:lnTo>
                <a:close/>
              </a:path>
              <a:path w="545465" h="109854">
                <a:moveTo>
                  <a:pt x="421144" y="2286"/>
                </a:moveTo>
                <a:lnTo>
                  <a:pt x="415391" y="2286"/>
                </a:lnTo>
                <a:lnTo>
                  <a:pt x="415391" y="6858"/>
                </a:lnTo>
                <a:lnTo>
                  <a:pt x="421144" y="6858"/>
                </a:lnTo>
                <a:lnTo>
                  <a:pt x="421144" y="2286"/>
                </a:lnTo>
                <a:close/>
              </a:path>
              <a:path w="545465" h="109854">
                <a:moveTo>
                  <a:pt x="421805" y="2286"/>
                </a:moveTo>
                <a:lnTo>
                  <a:pt x="421144" y="2286"/>
                </a:lnTo>
                <a:lnTo>
                  <a:pt x="421144" y="6858"/>
                </a:lnTo>
                <a:lnTo>
                  <a:pt x="421805" y="6858"/>
                </a:lnTo>
                <a:lnTo>
                  <a:pt x="421805" y="6604"/>
                </a:lnTo>
                <a:lnTo>
                  <a:pt x="421360" y="5207"/>
                </a:lnTo>
                <a:lnTo>
                  <a:pt x="421805" y="5080"/>
                </a:lnTo>
                <a:lnTo>
                  <a:pt x="421805" y="2286"/>
                </a:lnTo>
                <a:close/>
              </a:path>
              <a:path w="545465" h="109854">
                <a:moveTo>
                  <a:pt x="421805" y="6604"/>
                </a:moveTo>
                <a:lnTo>
                  <a:pt x="421805" y="6858"/>
                </a:lnTo>
                <a:lnTo>
                  <a:pt x="421805" y="6604"/>
                </a:lnTo>
                <a:close/>
              </a:path>
              <a:path w="545465" h="109854">
                <a:moveTo>
                  <a:pt x="423532" y="2286"/>
                </a:moveTo>
                <a:lnTo>
                  <a:pt x="421805" y="2286"/>
                </a:lnTo>
                <a:lnTo>
                  <a:pt x="421805" y="5080"/>
                </a:lnTo>
                <a:lnTo>
                  <a:pt x="424776" y="4191"/>
                </a:lnTo>
                <a:lnTo>
                  <a:pt x="424776" y="3175"/>
                </a:lnTo>
                <a:lnTo>
                  <a:pt x="423532" y="2286"/>
                </a:lnTo>
                <a:close/>
              </a:path>
              <a:path w="545465" h="109854">
                <a:moveTo>
                  <a:pt x="424776" y="3175"/>
                </a:moveTo>
                <a:lnTo>
                  <a:pt x="424776" y="4191"/>
                </a:lnTo>
                <a:lnTo>
                  <a:pt x="425691" y="3810"/>
                </a:lnTo>
                <a:lnTo>
                  <a:pt x="424776" y="3175"/>
                </a:lnTo>
                <a:close/>
              </a:path>
              <a:path w="545465" h="109854">
                <a:moveTo>
                  <a:pt x="393471" y="2286"/>
                </a:moveTo>
                <a:lnTo>
                  <a:pt x="392887" y="2286"/>
                </a:lnTo>
                <a:lnTo>
                  <a:pt x="392391" y="3810"/>
                </a:lnTo>
                <a:lnTo>
                  <a:pt x="393471" y="3048"/>
                </a:lnTo>
                <a:lnTo>
                  <a:pt x="393471" y="2286"/>
                </a:lnTo>
                <a:close/>
              </a:path>
              <a:path w="545465" h="109854">
                <a:moveTo>
                  <a:pt x="425195" y="2286"/>
                </a:moveTo>
                <a:lnTo>
                  <a:pt x="424776" y="2286"/>
                </a:lnTo>
                <a:lnTo>
                  <a:pt x="424776" y="3175"/>
                </a:lnTo>
                <a:lnTo>
                  <a:pt x="425691" y="3810"/>
                </a:lnTo>
                <a:lnTo>
                  <a:pt x="425195" y="2286"/>
                </a:lnTo>
                <a:close/>
              </a:path>
              <a:path w="545465" h="109854">
                <a:moveTo>
                  <a:pt x="395643" y="2286"/>
                </a:moveTo>
                <a:lnTo>
                  <a:pt x="394563" y="2286"/>
                </a:lnTo>
                <a:lnTo>
                  <a:pt x="395643" y="3683"/>
                </a:lnTo>
                <a:lnTo>
                  <a:pt x="395643" y="2286"/>
                </a:lnTo>
                <a:close/>
              </a:path>
              <a:path w="545465" h="109854">
                <a:moveTo>
                  <a:pt x="424776" y="2286"/>
                </a:moveTo>
                <a:lnTo>
                  <a:pt x="423532" y="2286"/>
                </a:lnTo>
                <a:lnTo>
                  <a:pt x="424776" y="3175"/>
                </a:lnTo>
                <a:lnTo>
                  <a:pt x="424776" y="2286"/>
                </a:lnTo>
                <a:close/>
              </a:path>
              <a:path w="545465" h="109854">
                <a:moveTo>
                  <a:pt x="394563" y="2286"/>
                </a:moveTo>
                <a:lnTo>
                  <a:pt x="393471" y="2286"/>
                </a:lnTo>
                <a:lnTo>
                  <a:pt x="393471" y="3048"/>
                </a:lnTo>
                <a:lnTo>
                  <a:pt x="394563" y="2286"/>
                </a:lnTo>
                <a:close/>
              </a:path>
              <a:path w="545465" h="109854">
                <a:moveTo>
                  <a:pt x="468236" y="107315"/>
                </a:moveTo>
                <a:lnTo>
                  <a:pt x="468236" y="109474"/>
                </a:lnTo>
                <a:lnTo>
                  <a:pt x="469366" y="109474"/>
                </a:lnTo>
                <a:lnTo>
                  <a:pt x="469366" y="108458"/>
                </a:lnTo>
                <a:lnTo>
                  <a:pt x="468236" y="107315"/>
                </a:lnTo>
                <a:close/>
              </a:path>
              <a:path w="545465" h="109854">
                <a:moveTo>
                  <a:pt x="469366" y="108458"/>
                </a:moveTo>
                <a:lnTo>
                  <a:pt x="469366" y="109474"/>
                </a:lnTo>
                <a:lnTo>
                  <a:pt x="470496" y="109474"/>
                </a:lnTo>
                <a:lnTo>
                  <a:pt x="469366" y="108458"/>
                </a:lnTo>
                <a:close/>
              </a:path>
              <a:path w="545465" h="109854">
                <a:moveTo>
                  <a:pt x="471220" y="107315"/>
                </a:moveTo>
                <a:lnTo>
                  <a:pt x="469366" y="107315"/>
                </a:lnTo>
                <a:lnTo>
                  <a:pt x="469366" y="108458"/>
                </a:lnTo>
                <a:lnTo>
                  <a:pt x="470496" y="109474"/>
                </a:lnTo>
                <a:lnTo>
                  <a:pt x="471220" y="109474"/>
                </a:lnTo>
                <a:lnTo>
                  <a:pt x="471220" y="107315"/>
                </a:lnTo>
                <a:close/>
              </a:path>
              <a:path w="545465" h="109854">
                <a:moveTo>
                  <a:pt x="491502" y="105029"/>
                </a:moveTo>
                <a:lnTo>
                  <a:pt x="472757" y="105029"/>
                </a:lnTo>
                <a:lnTo>
                  <a:pt x="472757" y="107315"/>
                </a:lnTo>
                <a:lnTo>
                  <a:pt x="471220" y="107315"/>
                </a:lnTo>
                <a:lnTo>
                  <a:pt x="471220" y="109474"/>
                </a:lnTo>
                <a:lnTo>
                  <a:pt x="492175" y="109474"/>
                </a:lnTo>
                <a:lnTo>
                  <a:pt x="492175" y="107950"/>
                </a:lnTo>
                <a:lnTo>
                  <a:pt x="491502" y="107315"/>
                </a:lnTo>
                <a:lnTo>
                  <a:pt x="491502" y="105029"/>
                </a:lnTo>
                <a:close/>
              </a:path>
              <a:path w="545465" h="109854">
                <a:moveTo>
                  <a:pt x="492175" y="107950"/>
                </a:moveTo>
                <a:lnTo>
                  <a:pt x="492175" y="109474"/>
                </a:lnTo>
                <a:lnTo>
                  <a:pt x="493763" y="109474"/>
                </a:lnTo>
                <a:lnTo>
                  <a:pt x="492175" y="107950"/>
                </a:lnTo>
                <a:close/>
              </a:path>
              <a:path w="545465" h="109854">
                <a:moveTo>
                  <a:pt x="492175" y="20955"/>
                </a:moveTo>
                <a:lnTo>
                  <a:pt x="492175" y="105029"/>
                </a:lnTo>
                <a:lnTo>
                  <a:pt x="493763" y="105029"/>
                </a:lnTo>
                <a:lnTo>
                  <a:pt x="493763" y="109474"/>
                </a:lnTo>
                <a:lnTo>
                  <a:pt x="494233" y="109093"/>
                </a:lnTo>
                <a:lnTo>
                  <a:pt x="494233" y="22352"/>
                </a:lnTo>
                <a:lnTo>
                  <a:pt x="492175" y="20955"/>
                </a:lnTo>
                <a:close/>
              </a:path>
              <a:path w="545465" h="109854">
                <a:moveTo>
                  <a:pt x="494233" y="109093"/>
                </a:moveTo>
                <a:lnTo>
                  <a:pt x="493763" y="109474"/>
                </a:lnTo>
                <a:lnTo>
                  <a:pt x="494233" y="109474"/>
                </a:lnTo>
                <a:lnTo>
                  <a:pt x="494233" y="109093"/>
                </a:lnTo>
                <a:close/>
              </a:path>
              <a:path w="545465" h="109854">
                <a:moveTo>
                  <a:pt x="496023" y="107315"/>
                </a:moveTo>
                <a:lnTo>
                  <a:pt x="494233" y="109093"/>
                </a:lnTo>
                <a:lnTo>
                  <a:pt x="494233" y="109474"/>
                </a:lnTo>
                <a:lnTo>
                  <a:pt x="496023" y="109474"/>
                </a:lnTo>
                <a:lnTo>
                  <a:pt x="496023" y="107315"/>
                </a:lnTo>
                <a:close/>
              </a:path>
              <a:path w="545465" h="109854">
                <a:moveTo>
                  <a:pt x="517296" y="107315"/>
                </a:moveTo>
                <a:lnTo>
                  <a:pt x="517296" y="109474"/>
                </a:lnTo>
                <a:lnTo>
                  <a:pt x="518426" y="109474"/>
                </a:lnTo>
                <a:lnTo>
                  <a:pt x="518426" y="108458"/>
                </a:lnTo>
                <a:lnTo>
                  <a:pt x="517296" y="107315"/>
                </a:lnTo>
                <a:close/>
              </a:path>
              <a:path w="545465" h="109854">
                <a:moveTo>
                  <a:pt x="518426" y="108458"/>
                </a:moveTo>
                <a:lnTo>
                  <a:pt x="518426" y="109474"/>
                </a:lnTo>
                <a:lnTo>
                  <a:pt x="519556" y="109474"/>
                </a:lnTo>
                <a:lnTo>
                  <a:pt x="518426" y="108458"/>
                </a:lnTo>
                <a:close/>
              </a:path>
              <a:path w="545465" h="109854">
                <a:moveTo>
                  <a:pt x="520318" y="107315"/>
                </a:moveTo>
                <a:lnTo>
                  <a:pt x="518426" y="107315"/>
                </a:lnTo>
                <a:lnTo>
                  <a:pt x="518426" y="108458"/>
                </a:lnTo>
                <a:lnTo>
                  <a:pt x="519556" y="109474"/>
                </a:lnTo>
                <a:lnTo>
                  <a:pt x="520318" y="109474"/>
                </a:lnTo>
                <a:lnTo>
                  <a:pt x="520318" y="107315"/>
                </a:lnTo>
                <a:close/>
              </a:path>
              <a:path w="545465" h="109854">
                <a:moveTo>
                  <a:pt x="540550" y="105029"/>
                </a:moveTo>
                <a:lnTo>
                  <a:pt x="521829" y="105029"/>
                </a:lnTo>
                <a:lnTo>
                  <a:pt x="521830" y="107315"/>
                </a:lnTo>
                <a:lnTo>
                  <a:pt x="520318" y="107315"/>
                </a:lnTo>
                <a:lnTo>
                  <a:pt x="520318" y="109474"/>
                </a:lnTo>
                <a:lnTo>
                  <a:pt x="541693" y="109474"/>
                </a:lnTo>
                <a:lnTo>
                  <a:pt x="541693" y="108458"/>
                </a:lnTo>
                <a:lnTo>
                  <a:pt x="540550" y="107315"/>
                </a:lnTo>
                <a:lnTo>
                  <a:pt x="540550" y="105029"/>
                </a:lnTo>
                <a:close/>
              </a:path>
              <a:path w="545465" h="109854">
                <a:moveTo>
                  <a:pt x="541693" y="108458"/>
                </a:moveTo>
                <a:lnTo>
                  <a:pt x="541693" y="109474"/>
                </a:lnTo>
                <a:lnTo>
                  <a:pt x="542823" y="109474"/>
                </a:lnTo>
                <a:lnTo>
                  <a:pt x="541693" y="108458"/>
                </a:lnTo>
                <a:close/>
              </a:path>
              <a:path w="545465" h="109854">
                <a:moveTo>
                  <a:pt x="541693" y="57785"/>
                </a:moveTo>
                <a:lnTo>
                  <a:pt x="541693" y="105029"/>
                </a:lnTo>
                <a:lnTo>
                  <a:pt x="542823" y="105029"/>
                </a:lnTo>
                <a:lnTo>
                  <a:pt x="542823" y="109474"/>
                </a:lnTo>
                <a:lnTo>
                  <a:pt x="543966" y="108458"/>
                </a:lnTo>
                <a:lnTo>
                  <a:pt x="543921" y="61976"/>
                </a:lnTo>
                <a:lnTo>
                  <a:pt x="543788" y="61595"/>
                </a:lnTo>
                <a:lnTo>
                  <a:pt x="542937" y="59817"/>
                </a:lnTo>
                <a:lnTo>
                  <a:pt x="542442" y="58928"/>
                </a:lnTo>
                <a:lnTo>
                  <a:pt x="541693" y="57785"/>
                </a:lnTo>
                <a:close/>
              </a:path>
              <a:path w="545465" h="109854">
                <a:moveTo>
                  <a:pt x="543966" y="108458"/>
                </a:moveTo>
                <a:lnTo>
                  <a:pt x="542823" y="109474"/>
                </a:lnTo>
                <a:lnTo>
                  <a:pt x="543966" y="109474"/>
                </a:lnTo>
                <a:lnTo>
                  <a:pt x="543966" y="108458"/>
                </a:lnTo>
                <a:close/>
              </a:path>
              <a:path w="545465" h="109854">
                <a:moveTo>
                  <a:pt x="545096" y="107315"/>
                </a:moveTo>
                <a:lnTo>
                  <a:pt x="543966" y="108458"/>
                </a:lnTo>
                <a:lnTo>
                  <a:pt x="543966" y="109474"/>
                </a:lnTo>
                <a:lnTo>
                  <a:pt x="545096" y="109474"/>
                </a:lnTo>
                <a:lnTo>
                  <a:pt x="545096" y="107315"/>
                </a:lnTo>
                <a:close/>
              </a:path>
              <a:path w="545465" h="109854">
                <a:moveTo>
                  <a:pt x="494233" y="22352"/>
                </a:moveTo>
                <a:lnTo>
                  <a:pt x="494233" y="109093"/>
                </a:lnTo>
                <a:lnTo>
                  <a:pt x="496023" y="107315"/>
                </a:lnTo>
                <a:lnTo>
                  <a:pt x="496023" y="22606"/>
                </a:lnTo>
                <a:lnTo>
                  <a:pt x="494664" y="22606"/>
                </a:lnTo>
                <a:lnTo>
                  <a:pt x="494233" y="22352"/>
                </a:lnTo>
                <a:close/>
              </a:path>
              <a:path w="545465" h="109854">
                <a:moveTo>
                  <a:pt x="469366" y="107315"/>
                </a:moveTo>
                <a:lnTo>
                  <a:pt x="468236" y="107315"/>
                </a:lnTo>
                <a:lnTo>
                  <a:pt x="469366" y="108458"/>
                </a:lnTo>
                <a:lnTo>
                  <a:pt x="469366" y="107315"/>
                </a:lnTo>
                <a:close/>
              </a:path>
              <a:path w="545465" h="109854">
                <a:moveTo>
                  <a:pt x="518426" y="107315"/>
                </a:moveTo>
                <a:lnTo>
                  <a:pt x="517296" y="107315"/>
                </a:lnTo>
                <a:lnTo>
                  <a:pt x="518426" y="108458"/>
                </a:lnTo>
                <a:lnTo>
                  <a:pt x="518426" y="107315"/>
                </a:lnTo>
                <a:close/>
              </a:path>
              <a:path w="545465" h="109854">
                <a:moveTo>
                  <a:pt x="543966" y="62103"/>
                </a:moveTo>
                <a:lnTo>
                  <a:pt x="543966" y="108458"/>
                </a:lnTo>
                <a:lnTo>
                  <a:pt x="545096" y="107315"/>
                </a:lnTo>
                <a:lnTo>
                  <a:pt x="544977" y="66040"/>
                </a:lnTo>
                <a:lnTo>
                  <a:pt x="543966" y="62103"/>
                </a:lnTo>
                <a:close/>
              </a:path>
              <a:path w="545465" h="109854">
                <a:moveTo>
                  <a:pt x="469366" y="6223"/>
                </a:moveTo>
                <a:lnTo>
                  <a:pt x="468236" y="7874"/>
                </a:lnTo>
                <a:lnTo>
                  <a:pt x="468236" y="107315"/>
                </a:lnTo>
                <a:lnTo>
                  <a:pt x="469366" y="106172"/>
                </a:lnTo>
                <a:lnTo>
                  <a:pt x="469366" y="6223"/>
                </a:lnTo>
                <a:close/>
              </a:path>
              <a:path w="545465" h="109854">
                <a:moveTo>
                  <a:pt x="510882" y="42545"/>
                </a:moveTo>
                <a:lnTo>
                  <a:pt x="510882" y="63627"/>
                </a:lnTo>
                <a:lnTo>
                  <a:pt x="511200" y="63881"/>
                </a:lnTo>
                <a:lnTo>
                  <a:pt x="512457" y="64643"/>
                </a:lnTo>
                <a:lnTo>
                  <a:pt x="513549" y="65659"/>
                </a:lnTo>
                <a:lnTo>
                  <a:pt x="517296" y="107315"/>
                </a:lnTo>
                <a:lnTo>
                  <a:pt x="518426" y="106172"/>
                </a:lnTo>
                <a:lnTo>
                  <a:pt x="518426" y="64516"/>
                </a:lnTo>
                <a:lnTo>
                  <a:pt x="517753" y="63500"/>
                </a:lnTo>
                <a:lnTo>
                  <a:pt x="516305" y="61976"/>
                </a:lnTo>
                <a:lnTo>
                  <a:pt x="515327" y="61087"/>
                </a:lnTo>
                <a:lnTo>
                  <a:pt x="512686" y="61087"/>
                </a:lnTo>
                <a:lnTo>
                  <a:pt x="511098" y="58928"/>
                </a:lnTo>
                <a:lnTo>
                  <a:pt x="512686" y="58928"/>
                </a:lnTo>
                <a:lnTo>
                  <a:pt x="512686" y="43815"/>
                </a:lnTo>
                <a:lnTo>
                  <a:pt x="511759" y="43815"/>
                </a:lnTo>
                <a:lnTo>
                  <a:pt x="510882" y="42545"/>
                </a:lnTo>
                <a:close/>
              </a:path>
              <a:path w="545465" h="109854">
                <a:moveTo>
                  <a:pt x="469684" y="5842"/>
                </a:moveTo>
                <a:lnTo>
                  <a:pt x="469366" y="6223"/>
                </a:lnTo>
                <a:lnTo>
                  <a:pt x="469366" y="106172"/>
                </a:lnTo>
                <a:lnTo>
                  <a:pt x="470496" y="105029"/>
                </a:lnTo>
                <a:lnTo>
                  <a:pt x="471220" y="105029"/>
                </a:lnTo>
                <a:lnTo>
                  <a:pt x="471121" y="9525"/>
                </a:lnTo>
                <a:lnTo>
                  <a:pt x="469684" y="5842"/>
                </a:lnTo>
                <a:close/>
              </a:path>
              <a:path w="545465" h="109854">
                <a:moveTo>
                  <a:pt x="518426" y="64516"/>
                </a:moveTo>
                <a:lnTo>
                  <a:pt x="518426" y="106172"/>
                </a:lnTo>
                <a:lnTo>
                  <a:pt x="519556" y="105029"/>
                </a:lnTo>
                <a:lnTo>
                  <a:pt x="520318" y="105029"/>
                </a:lnTo>
                <a:lnTo>
                  <a:pt x="520263" y="67945"/>
                </a:lnTo>
                <a:lnTo>
                  <a:pt x="519595" y="66421"/>
                </a:lnTo>
                <a:lnTo>
                  <a:pt x="518850" y="65151"/>
                </a:lnTo>
                <a:lnTo>
                  <a:pt x="518426" y="64516"/>
                </a:lnTo>
                <a:close/>
              </a:path>
              <a:path w="545465" h="109854">
                <a:moveTo>
                  <a:pt x="472757" y="9415"/>
                </a:moveTo>
                <a:lnTo>
                  <a:pt x="472439" y="9525"/>
                </a:lnTo>
                <a:lnTo>
                  <a:pt x="471309" y="10033"/>
                </a:lnTo>
                <a:lnTo>
                  <a:pt x="471220" y="105029"/>
                </a:lnTo>
                <a:lnTo>
                  <a:pt x="472757" y="105029"/>
                </a:lnTo>
                <a:lnTo>
                  <a:pt x="472757" y="9415"/>
                </a:lnTo>
                <a:close/>
              </a:path>
              <a:path w="545465" h="109854">
                <a:moveTo>
                  <a:pt x="491502" y="20447"/>
                </a:moveTo>
                <a:lnTo>
                  <a:pt x="491502" y="105029"/>
                </a:lnTo>
                <a:lnTo>
                  <a:pt x="492175" y="105029"/>
                </a:lnTo>
                <a:lnTo>
                  <a:pt x="492175" y="20955"/>
                </a:lnTo>
                <a:lnTo>
                  <a:pt x="491502" y="20447"/>
                </a:lnTo>
                <a:close/>
              </a:path>
              <a:path w="545465" h="109854">
                <a:moveTo>
                  <a:pt x="520318" y="68072"/>
                </a:moveTo>
                <a:lnTo>
                  <a:pt x="520318" y="105029"/>
                </a:lnTo>
                <a:lnTo>
                  <a:pt x="521829" y="105029"/>
                </a:lnTo>
                <a:lnTo>
                  <a:pt x="521830" y="75692"/>
                </a:lnTo>
                <a:lnTo>
                  <a:pt x="521773" y="74549"/>
                </a:lnTo>
                <a:lnTo>
                  <a:pt x="520318" y="68072"/>
                </a:lnTo>
                <a:close/>
              </a:path>
              <a:path w="545465" h="109854">
                <a:moveTo>
                  <a:pt x="528481" y="48229"/>
                </a:moveTo>
                <a:lnTo>
                  <a:pt x="528154" y="48387"/>
                </a:lnTo>
                <a:lnTo>
                  <a:pt x="527049" y="48768"/>
                </a:lnTo>
                <a:lnTo>
                  <a:pt x="524675" y="49530"/>
                </a:lnTo>
                <a:lnTo>
                  <a:pt x="520725" y="50292"/>
                </a:lnTo>
                <a:lnTo>
                  <a:pt x="520318" y="50292"/>
                </a:lnTo>
                <a:lnTo>
                  <a:pt x="520318" y="50673"/>
                </a:lnTo>
                <a:lnTo>
                  <a:pt x="522820" y="51181"/>
                </a:lnTo>
                <a:lnTo>
                  <a:pt x="524065" y="51562"/>
                </a:lnTo>
                <a:lnTo>
                  <a:pt x="525259" y="51816"/>
                </a:lnTo>
                <a:lnTo>
                  <a:pt x="526402" y="52324"/>
                </a:lnTo>
                <a:lnTo>
                  <a:pt x="528561" y="53086"/>
                </a:lnTo>
                <a:lnTo>
                  <a:pt x="529577" y="53594"/>
                </a:lnTo>
                <a:lnTo>
                  <a:pt x="530529" y="54102"/>
                </a:lnTo>
                <a:lnTo>
                  <a:pt x="532333" y="55118"/>
                </a:lnTo>
                <a:lnTo>
                  <a:pt x="533145" y="55753"/>
                </a:lnTo>
                <a:lnTo>
                  <a:pt x="533933" y="56261"/>
                </a:lnTo>
                <a:lnTo>
                  <a:pt x="534669" y="56896"/>
                </a:lnTo>
                <a:lnTo>
                  <a:pt x="535355" y="57531"/>
                </a:lnTo>
                <a:lnTo>
                  <a:pt x="536003" y="58166"/>
                </a:lnTo>
                <a:lnTo>
                  <a:pt x="536600" y="58674"/>
                </a:lnTo>
                <a:lnTo>
                  <a:pt x="537205" y="59493"/>
                </a:lnTo>
                <a:lnTo>
                  <a:pt x="537667" y="60071"/>
                </a:lnTo>
                <a:lnTo>
                  <a:pt x="538568" y="61341"/>
                </a:lnTo>
                <a:lnTo>
                  <a:pt x="540550" y="105029"/>
                </a:lnTo>
                <a:lnTo>
                  <a:pt x="541693" y="105029"/>
                </a:lnTo>
                <a:lnTo>
                  <a:pt x="541693" y="57785"/>
                </a:lnTo>
                <a:lnTo>
                  <a:pt x="540638" y="56515"/>
                </a:lnTo>
                <a:lnTo>
                  <a:pt x="539940" y="55626"/>
                </a:lnTo>
                <a:lnTo>
                  <a:pt x="539203" y="54864"/>
                </a:lnTo>
                <a:lnTo>
                  <a:pt x="538416" y="54102"/>
                </a:lnTo>
                <a:lnTo>
                  <a:pt x="537578" y="53467"/>
                </a:lnTo>
                <a:lnTo>
                  <a:pt x="536689" y="52705"/>
                </a:lnTo>
                <a:lnTo>
                  <a:pt x="535762" y="52070"/>
                </a:lnTo>
                <a:lnTo>
                  <a:pt x="534771" y="51308"/>
                </a:lnTo>
                <a:lnTo>
                  <a:pt x="533755" y="50673"/>
                </a:lnTo>
                <a:lnTo>
                  <a:pt x="532688" y="50165"/>
                </a:lnTo>
                <a:lnTo>
                  <a:pt x="531571" y="49530"/>
                </a:lnTo>
                <a:lnTo>
                  <a:pt x="529196" y="48514"/>
                </a:lnTo>
                <a:lnTo>
                  <a:pt x="528481" y="48229"/>
                </a:lnTo>
                <a:close/>
              </a:path>
              <a:path w="545465" h="109854">
                <a:moveTo>
                  <a:pt x="509079" y="40132"/>
                </a:moveTo>
                <a:lnTo>
                  <a:pt x="508952" y="62103"/>
                </a:lnTo>
                <a:lnTo>
                  <a:pt x="509739" y="63246"/>
                </a:lnTo>
                <a:lnTo>
                  <a:pt x="510247" y="63373"/>
                </a:lnTo>
                <a:lnTo>
                  <a:pt x="510882" y="63627"/>
                </a:lnTo>
                <a:lnTo>
                  <a:pt x="510882" y="42545"/>
                </a:lnTo>
                <a:lnTo>
                  <a:pt x="509079" y="40132"/>
                </a:lnTo>
                <a:close/>
              </a:path>
              <a:path w="545465" h="109854">
                <a:moveTo>
                  <a:pt x="508952" y="62103"/>
                </a:moveTo>
                <a:lnTo>
                  <a:pt x="508952" y="62992"/>
                </a:lnTo>
                <a:lnTo>
                  <a:pt x="509739" y="63246"/>
                </a:lnTo>
                <a:lnTo>
                  <a:pt x="508952" y="62103"/>
                </a:lnTo>
                <a:close/>
              </a:path>
              <a:path w="545465" h="109854">
                <a:moveTo>
                  <a:pt x="508152" y="61087"/>
                </a:moveTo>
                <a:lnTo>
                  <a:pt x="508152" y="62738"/>
                </a:lnTo>
                <a:lnTo>
                  <a:pt x="508952" y="62992"/>
                </a:lnTo>
                <a:lnTo>
                  <a:pt x="508852" y="61976"/>
                </a:lnTo>
                <a:lnTo>
                  <a:pt x="508152" y="61087"/>
                </a:lnTo>
                <a:close/>
              </a:path>
              <a:path w="545465" h="109854">
                <a:moveTo>
                  <a:pt x="508952" y="40386"/>
                </a:moveTo>
                <a:lnTo>
                  <a:pt x="508219" y="41783"/>
                </a:lnTo>
                <a:lnTo>
                  <a:pt x="508152" y="61087"/>
                </a:lnTo>
                <a:lnTo>
                  <a:pt x="508952" y="62103"/>
                </a:lnTo>
                <a:lnTo>
                  <a:pt x="508952" y="40386"/>
                </a:lnTo>
                <a:close/>
              </a:path>
              <a:path w="545465" h="109854">
                <a:moveTo>
                  <a:pt x="512686" y="59493"/>
                </a:moveTo>
                <a:lnTo>
                  <a:pt x="512686" y="61087"/>
                </a:lnTo>
                <a:lnTo>
                  <a:pt x="515327" y="61087"/>
                </a:lnTo>
                <a:lnTo>
                  <a:pt x="515188" y="60960"/>
                </a:lnTo>
                <a:lnTo>
                  <a:pt x="514591" y="60579"/>
                </a:lnTo>
                <a:lnTo>
                  <a:pt x="512686" y="59493"/>
                </a:lnTo>
                <a:close/>
              </a:path>
              <a:path w="545465" h="109854">
                <a:moveTo>
                  <a:pt x="512686" y="58928"/>
                </a:moveTo>
                <a:lnTo>
                  <a:pt x="511098" y="58928"/>
                </a:lnTo>
                <a:lnTo>
                  <a:pt x="512584" y="59436"/>
                </a:lnTo>
                <a:lnTo>
                  <a:pt x="512686" y="58928"/>
                </a:lnTo>
                <a:close/>
              </a:path>
              <a:path w="545465" h="109854">
                <a:moveTo>
                  <a:pt x="519493" y="45847"/>
                </a:moveTo>
                <a:lnTo>
                  <a:pt x="518820" y="50419"/>
                </a:lnTo>
                <a:lnTo>
                  <a:pt x="520318" y="50673"/>
                </a:lnTo>
                <a:lnTo>
                  <a:pt x="520318" y="50419"/>
                </a:lnTo>
                <a:lnTo>
                  <a:pt x="519290" y="50419"/>
                </a:lnTo>
                <a:lnTo>
                  <a:pt x="519493" y="45847"/>
                </a:lnTo>
                <a:close/>
              </a:path>
              <a:path w="545465" h="109854">
                <a:moveTo>
                  <a:pt x="520318" y="45720"/>
                </a:moveTo>
                <a:lnTo>
                  <a:pt x="519010" y="45847"/>
                </a:lnTo>
                <a:lnTo>
                  <a:pt x="518820" y="50419"/>
                </a:lnTo>
                <a:lnTo>
                  <a:pt x="519493" y="45847"/>
                </a:lnTo>
                <a:lnTo>
                  <a:pt x="520318" y="45847"/>
                </a:lnTo>
                <a:close/>
              </a:path>
              <a:path w="545465" h="109854">
                <a:moveTo>
                  <a:pt x="520318" y="50292"/>
                </a:moveTo>
                <a:lnTo>
                  <a:pt x="519290" y="50419"/>
                </a:lnTo>
                <a:lnTo>
                  <a:pt x="520318" y="50419"/>
                </a:lnTo>
                <a:close/>
              </a:path>
              <a:path w="545465" h="109854">
                <a:moveTo>
                  <a:pt x="520318" y="3048"/>
                </a:moveTo>
                <a:lnTo>
                  <a:pt x="520318" y="7874"/>
                </a:lnTo>
                <a:lnTo>
                  <a:pt x="520992" y="8128"/>
                </a:lnTo>
                <a:lnTo>
                  <a:pt x="522452" y="8763"/>
                </a:lnTo>
                <a:lnTo>
                  <a:pt x="535660" y="30861"/>
                </a:lnTo>
                <a:lnTo>
                  <a:pt x="535546" y="32004"/>
                </a:lnTo>
                <a:lnTo>
                  <a:pt x="531619" y="40386"/>
                </a:lnTo>
                <a:lnTo>
                  <a:pt x="531202" y="40894"/>
                </a:lnTo>
                <a:lnTo>
                  <a:pt x="524522" y="44831"/>
                </a:lnTo>
                <a:lnTo>
                  <a:pt x="523532" y="45212"/>
                </a:lnTo>
                <a:lnTo>
                  <a:pt x="522490" y="45466"/>
                </a:lnTo>
                <a:lnTo>
                  <a:pt x="520318" y="45720"/>
                </a:lnTo>
                <a:lnTo>
                  <a:pt x="520318" y="45974"/>
                </a:lnTo>
                <a:lnTo>
                  <a:pt x="521017" y="46101"/>
                </a:lnTo>
                <a:lnTo>
                  <a:pt x="522490" y="46482"/>
                </a:lnTo>
                <a:lnTo>
                  <a:pt x="523925" y="46736"/>
                </a:lnTo>
                <a:lnTo>
                  <a:pt x="526643" y="47498"/>
                </a:lnTo>
                <a:lnTo>
                  <a:pt x="528481" y="48229"/>
                </a:lnTo>
                <a:lnTo>
                  <a:pt x="529208" y="47879"/>
                </a:lnTo>
                <a:lnTo>
                  <a:pt x="530212" y="47244"/>
                </a:lnTo>
                <a:lnTo>
                  <a:pt x="531152" y="46736"/>
                </a:lnTo>
                <a:lnTo>
                  <a:pt x="532053" y="46101"/>
                </a:lnTo>
                <a:lnTo>
                  <a:pt x="537400" y="40132"/>
                </a:lnTo>
                <a:lnTo>
                  <a:pt x="537857" y="39370"/>
                </a:lnTo>
                <a:lnTo>
                  <a:pt x="540267" y="29972"/>
                </a:lnTo>
                <a:lnTo>
                  <a:pt x="540156" y="26924"/>
                </a:lnTo>
                <a:lnTo>
                  <a:pt x="520953" y="3302"/>
                </a:lnTo>
                <a:lnTo>
                  <a:pt x="520318" y="3048"/>
                </a:lnTo>
                <a:close/>
              </a:path>
              <a:path w="545465" h="109854">
                <a:moveTo>
                  <a:pt x="520318" y="45847"/>
                </a:moveTo>
                <a:lnTo>
                  <a:pt x="519493" y="45847"/>
                </a:lnTo>
                <a:lnTo>
                  <a:pt x="520318" y="45974"/>
                </a:lnTo>
                <a:close/>
              </a:path>
              <a:path w="545465" h="109854">
                <a:moveTo>
                  <a:pt x="512686" y="43093"/>
                </a:moveTo>
                <a:lnTo>
                  <a:pt x="511759" y="43815"/>
                </a:lnTo>
                <a:lnTo>
                  <a:pt x="512686" y="43815"/>
                </a:lnTo>
                <a:lnTo>
                  <a:pt x="512686" y="43093"/>
                </a:lnTo>
                <a:close/>
              </a:path>
              <a:path w="545465" h="109854">
                <a:moveTo>
                  <a:pt x="510882" y="19431"/>
                </a:moveTo>
                <a:lnTo>
                  <a:pt x="510882" y="25527"/>
                </a:lnTo>
                <a:lnTo>
                  <a:pt x="511200" y="25908"/>
                </a:lnTo>
                <a:lnTo>
                  <a:pt x="511759" y="26924"/>
                </a:lnTo>
                <a:lnTo>
                  <a:pt x="512394" y="28448"/>
                </a:lnTo>
                <a:lnTo>
                  <a:pt x="512526" y="28956"/>
                </a:lnTo>
                <a:lnTo>
                  <a:pt x="512719" y="29972"/>
                </a:lnTo>
                <a:lnTo>
                  <a:pt x="512813" y="33020"/>
                </a:lnTo>
                <a:lnTo>
                  <a:pt x="512698" y="33782"/>
                </a:lnTo>
                <a:lnTo>
                  <a:pt x="512354" y="35306"/>
                </a:lnTo>
                <a:lnTo>
                  <a:pt x="512114" y="36068"/>
                </a:lnTo>
                <a:lnTo>
                  <a:pt x="511619" y="37211"/>
                </a:lnTo>
                <a:lnTo>
                  <a:pt x="510882" y="38354"/>
                </a:lnTo>
                <a:lnTo>
                  <a:pt x="510882" y="41021"/>
                </a:lnTo>
                <a:lnTo>
                  <a:pt x="512686" y="41910"/>
                </a:lnTo>
                <a:lnTo>
                  <a:pt x="512686" y="43093"/>
                </a:lnTo>
                <a:lnTo>
                  <a:pt x="512991" y="42799"/>
                </a:lnTo>
                <a:lnTo>
                  <a:pt x="517405" y="32004"/>
                </a:lnTo>
                <a:lnTo>
                  <a:pt x="517296" y="29972"/>
                </a:lnTo>
                <a:lnTo>
                  <a:pt x="511733" y="20066"/>
                </a:lnTo>
                <a:lnTo>
                  <a:pt x="510882" y="19431"/>
                </a:lnTo>
                <a:close/>
              </a:path>
              <a:path w="545465" h="109854">
                <a:moveTo>
                  <a:pt x="508952" y="40259"/>
                </a:moveTo>
                <a:lnTo>
                  <a:pt x="508152" y="40767"/>
                </a:lnTo>
                <a:lnTo>
                  <a:pt x="508152" y="41910"/>
                </a:lnTo>
                <a:lnTo>
                  <a:pt x="508952" y="40386"/>
                </a:lnTo>
                <a:close/>
              </a:path>
              <a:path w="545465" h="109854">
                <a:moveTo>
                  <a:pt x="510882" y="38354"/>
                </a:moveTo>
                <a:lnTo>
                  <a:pt x="510120" y="39243"/>
                </a:lnTo>
                <a:lnTo>
                  <a:pt x="509079" y="40132"/>
                </a:lnTo>
                <a:lnTo>
                  <a:pt x="510882" y="41021"/>
                </a:lnTo>
                <a:lnTo>
                  <a:pt x="510882" y="38354"/>
                </a:lnTo>
                <a:close/>
              </a:path>
              <a:path w="545465" h="109854">
                <a:moveTo>
                  <a:pt x="508952" y="18415"/>
                </a:moveTo>
                <a:lnTo>
                  <a:pt x="508952" y="23622"/>
                </a:lnTo>
                <a:lnTo>
                  <a:pt x="509422" y="24003"/>
                </a:lnTo>
                <a:lnTo>
                  <a:pt x="510197" y="24765"/>
                </a:lnTo>
                <a:lnTo>
                  <a:pt x="510882" y="25527"/>
                </a:lnTo>
                <a:lnTo>
                  <a:pt x="510882" y="19431"/>
                </a:lnTo>
                <a:lnTo>
                  <a:pt x="509866" y="18923"/>
                </a:lnTo>
                <a:lnTo>
                  <a:pt x="508952" y="18415"/>
                </a:lnTo>
                <a:close/>
              </a:path>
              <a:path w="545465" h="109854">
                <a:moveTo>
                  <a:pt x="502780" y="16764"/>
                </a:moveTo>
                <a:lnTo>
                  <a:pt x="501573" y="16764"/>
                </a:lnTo>
                <a:lnTo>
                  <a:pt x="501573" y="21209"/>
                </a:lnTo>
                <a:lnTo>
                  <a:pt x="502005" y="21209"/>
                </a:lnTo>
                <a:lnTo>
                  <a:pt x="503364" y="21463"/>
                </a:lnTo>
                <a:lnTo>
                  <a:pt x="508952" y="23622"/>
                </a:lnTo>
                <a:lnTo>
                  <a:pt x="508952" y="18415"/>
                </a:lnTo>
                <a:lnTo>
                  <a:pt x="507936" y="17907"/>
                </a:lnTo>
                <a:lnTo>
                  <a:pt x="507276" y="17780"/>
                </a:lnTo>
                <a:lnTo>
                  <a:pt x="505967" y="17272"/>
                </a:lnTo>
                <a:lnTo>
                  <a:pt x="504037" y="16891"/>
                </a:lnTo>
                <a:lnTo>
                  <a:pt x="502780" y="16764"/>
                </a:lnTo>
                <a:close/>
              </a:path>
              <a:path w="545465" h="109854">
                <a:moveTo>
                  <a:pt x="496023" y="22010"/>
                </a:moveTo>
                <a:lnTo>
                  <a:pt x="495134" y="22352"/>
                </a:lnTo>
                <a:lnTo>
                  <a:pt x="494664" y="22606"/>
                </a:lnTo>
                <a:lnTo>
                  <a:pt x="496023" y="22606"/>
                </a:lnTo>
                <a:lnTo>
                  <a:pt x="496023" y="22010"/>
                </a:lnTo>
                <a:close/>
              </a:path>
              <a:path w="545465" h="109854">
                <a:moveTo>
                  <a:pt x="501154" y="16764"/>
                </a:moveTo>
                <a:lnTo>
                  <a:pt x="500710" y="16764"/>
                </a:lnTo>
                <a:lnTo>
                  <a:pt x="498703" y="16891"/>
                </a:lnTo>
                <a:lnTo>
                  <a:pt x="495947" y="17399"/>
                </a:lnTo>
                <a:lnTo>
                  <a:pt x="494233" y="17907"/>
                </a:lnTo>
                <a:lnTo>
                  <a:pt x="494289" y="20447"/>
                </a:lnTo>
                <a:lnTo>
                  <a:pt x="496023" y="20447"/>
                </a:lnTo>
                <a:lnTo>
                  <a:pt x="496023" y="22010"/>
                </a:lnTo>
                <a:lnTo>
                  <a:pt x="497865" y="21590"/>
                </a:lnTo>
                <a:lnTo>
                  <a:pt x="501154" y="21209"/>
                </a:lnTo>
                <a:lnTo>
                  <a:pt x="501154" y="16764"/>
                </a:lnTo>
                <a:close/>
              </a:path>
              <a:path w="545465" h="109854">
                <a:moveTo>
                  <a:pt x="501573" y="16764"/>
                </a:moveTo>
                <a:lnTo>
                  <a:pt x="501154" y="16764"/>
                </a:lnTo>
                <a:lnTo>
                  <a:pt x="501154" y="21209"/>
                </a:lnTo>
                <a:lnTo>
                  <a:pt x="501573" y="21209"/>
                </a:lnTo>
                <a:lnTo>
                  <a:pt x="501573" y="16764"/>
                </a:lnTo>
                <a:close/>
              </a:path>
              <a:path w="545465" h="109854">
                <a:moveTo>
                  <a:pt x="492175" y="18669"/>
                </a:moveTo>
                <a:lnTo>
                  <a:pt x="491502" y="19050"/>
                </a:lnTo>
                <a:lnTo>
                  <a:pt x="491502" y="20447"/>
                </a:lnTo>
                <a:lnTo>
                  <a:pt x="492175" y="19431"/>
                </a:lnTo>
                <a:lnTo>
                  <a:pt x="492175" y="18669"/>
                </a:lnTo>
                <a:close/>
              </a:path>
              <a:path w="545465" h="109854">
                <a:moveTo>
                  <a:pt x="492175" y="19431"/>
                </a:moveTo>
                <a:lnTo>
                  <a:pt x="491502" y="20447"/>
                </a:lnTo>
                <a:lnTo>
                  <a:pt x="492175" y="20447"/>
                </a:lnTo>
                <a:lnTo>
                  <a:pt x="492175" y="19431"/>
                </a:lnTo>
                <a:close/>
              </a:path>
              <a:path w="545465" h="109854">
                <a:moveTo>
                  <a:pt x="493318" y="18288"/>
                </a:moveTo>
                <a:lnTo>
                  <a:pt x="492848" y="18415"/>
                </a:lnTo>
                <a:lnTo>
                  <a:pt x="492175" y="19431"/>
                </a:lnTo>
                <a:lnTo>
                  <a:pt x="492175" y="20447"/>
                </a:lnTo>
                <a:lnTo>
                  <a:pt x="494233" y="20447"/>
                </a:lnTo>
                <a:lnTo>
                  <a:pt x="494118" y="20066"/>
                </a:lnTo>
                <a:lnTo>
                  <a:pt x="493318" y="18288"/>
                </a:lnTo>
                <a:close/>
              </a:path>
              <a:path w="545465" h="109854">
                <a:moveTo>
                  <a:pt x="494233" y="20320"/>
                </a:moveTo>
                <a:close/>
              </a:path>
              <a:path w="545465" h="109854">
                <a:moveTo>
                  <a:pt x="494233" y="17907"/>
                </a:moveTo>
                <a:lnTo>
                  <a:pt x="493826" y="18034"/>
                </a:lnTo>
                <a:lnTo>
                  <a:pt x="493318" y="18288"/>
                </a:lnTo>
                <a:lnTo>
                  <a:pt x="494233" y="20320"/>
                </a:lnTo>
                <a:lnTo>
                  <a:pt x="494233" y="17907"/>
                </a:lnTo>
                <a:close/>
              </a:path>
              <a:path w="545465" h="109854">
                <a:moveTo>
                  <a:pt x="492848" y="18415"/>
                </a:moveTo>
                <a:lnTo>
                  <a:pt x="492175" y="18669"/>
                </a:lnTo>
                <a:lnTo>
                  <a:pt x="492175" y="19431"/>
                </a:lnTo>
                <a:lnTo>
                  <a:pt x="492848" y="18415"/>
                </a:lnTo>
                <a:close/>
              </a:path>
              <a:path w="545465" h="109854">
                <a:moveTo>
                  <a:pt x="471220" y="9779"/>
                </a:moveTo>
                <a:lnTo>
                  <a:pt x="471220" y="10033"/>
                </a:lnTo>
                <a:lnTo>
                  <a:pt x="471220" y="9779"/>
                </a:lnTo>
                <a:close/>
              </a:path>
              <a:path w="545465" h="109854">
                <a:moveTo>
                  <a:pt x="492175" y="635"/>
                </a:moveTo>
                <a:lnTo>
                  <a:pt x="471220" y="5207"/>
                </a:lnTo>
                <a:lnTo>
                  <a:pt x="471220" y="6858"/>
                </a:lnTo>
                <a:lnTo>
                  <a:pt x="472757" y="7874"/>
                </a:lnTo>
                <a:lnTo>
                  <a:pt x="472757" y="9415"/>
                </a:lnTo>
                <a:lnTo>
                  <a:pt x="488505" y="5588"/>
                </a:lnTo>
                <a:lnTo>
                  <a:pt x="492175" y="5080"/>
                </a:lnTo>
                <a:lnTo>
                  <a:pt x="492175" y="635"/>
                </a:lnTo>
                <a:close/>
              </a:path>
              <a:path w="545465" h="109854">
                <a:moveTo>
                  <a:pt x="469366" y="5842"/>
                </a:moveTo>
                <a:lnTo>
                  <a:pt x="468236" y="6350"/>
                </a:lnTo>
                <a:lnTo>
                  <a:pt x="468236" y="7874"/>
                </a:lnTo>
                <a:lnTo>
                  <a:pt x="469279" y="6350"/>
                </a:lnTo>
                <a:lnTo>
                  <a:pt x="469366" y="5842"/>
                </a:lnTo>
                <a:close/>
              </a:path>
              <a:path w="545465" h="109854">
                <a:moveTo>
                  <a:pt x="518426" y="2413"/>
                </a:moveTo>
                <a:lnTo>
                  <a:pt x="518426" y="7239"/>
                </a:lnTo>
                <a:lnTo>
                  <a:pt x="519429" y="7620"/>
                </a:lnTo>
                <a:lnTo>
                  <a:pt x="520318" y="7874"/>
                </a:lnTo>
                <a:lnTo>
                  <a:pt x="520318" y="3048"/>
                </a:lnTo>
                <a:lnTo>
                  <a:pt x="519099" y="2667"/>
                </a:lnTo>
                <a:lnTo>
                  <a:pt x="518426" y="2413"/>
                </a:lnTo>
                <a:close/>
              </a:path>
              <a:path w="545465" h="109854">
                <a:moveTo>
                  <a:pt x="510882" y="889"/>
                </a:moveTo>
                <a:lnTo>
                  <a:pt x="510882" y="5461"/>
                </a:lnTo>
                <a:lnTo>
                  <a:pt x="516013" y="6477"/>
                </a:lnTo>
                <a:lnTo>
                  <a:pt x="517766" y="6985"/>
                </a:lnTo>
                <a:lnTo>
                  <a:pt x="518426" y="7239"/>
                </a:lnTo>
                <a:lnTo>
                  <a:pt x="518426" y="2413"/>
                </a:lnTo>
                <a:lnTo>
                  <a:pt x="517143" y="2159"/>
                </a:lnTo>
                <a:lnTo>
                  <a:pt x="515099" y="1651"/>
                </a:lnTo>
                <a:lnTo>
                  <a:pt x="510882" y="889"/>
                </a:lnTo>
                <a:close/>
              </a:path>
              <a:path w="545465" h="109854">
                <a:moveTo>
                  <a:pt x="471220" y="5207"/>
                </a:moveTo>
                <a:lnTo>
                  <a:pt x="469684" y="5842"/>
                </a:lnTo>
                <a:lnTo>
                  <a:pt x="471220" y="6858"/>
                </a:lnTo>
                <a:lnTo>
                  <a:pt x="471220" y="5207"/>
                </a:lnTo>
                <a:close/>
              </a:path>
              <a:path w="545465" h="109854">
                <a:moveTo>
                  <a:pt x="469684" y="5842"/>
                </a:moveTo>
                <a:lnTo>
                  <a:pt x="469366" y="5842"/>
                </a:lnTo>
                <a:lnTo>
                  <a:pt x="469366" y="6223"/>
                </a:lnTo>
                <a:lnTo>
                  <a:pt x="469684" y="5842"/>
                </a:lnTo>
                <a:close/>
              </a:path>
              <a:path w="545465" h="109854">
                <a:moveTo>
                  <a:pt x="508952" y="635"/>
                </a:moveTo>
                <a:lnTo>
                  <a:pt x="508952" y="5207"/>
                </a:lnTo>
                <a:lnTo>
                  <a:pt x="510882" y="5461"/>
                </a:lnTo>
                <a:lnTo>
                  <a:pt x="510882" y="889"/>
                </a:lnTo>
                <a:lnTo>
                  <a:pt x="508952" y="635"/>
                </a:lnTo>
                <a:close/>
              </a:path>
              <a:path w="545465" h="109854">
                <a:moveTo>
                  <a:pt x="503377" y="254"/>
                </a:moveTo>
                <a:lnTo>
                  <a:pt x="501154" y="254"/>
                </a:lnTo>
                <a:lnTo>
                  <a:pt x="501154" y="4826"/>
                </a:lnTo>
                <a:lnTo>
                  <a:pt x="503250" y="4826"/>
                </a:lnTo>
                <a:lnTo>
                  <a:pt x="507936" y="5080"/>
                </a:lnTo>
                <a:lnTo>
                  <a:pt x="508952" y="5207"/>
                </a:lnTo>
                <a:lnTo>
                  <a:pt x="508952" y="635"/>
                </a:lnTo>
                <a:lnTo>
                  <a:pt x="505929" y="381"/>
                </a:lnTo>
                <a:lnTo>
                  <a:pt x="503377" y="254"/>
                </a:lnTo>
                <a:close/>
              </a:path>
              <a:path w="545465" h="109854">
                <a:moveTo>
                  <a:pt x="494233" y="381"/>
                </a:moveTo>
                <a:lnTo>
                  <a:pt x="492175" y="635"/>
                </a:lnTo>
                <a:lnTo>
                  <a:pt x="492175" y="5080"/>
                </a:lnTo>
                <a:lnTo>
                  <a:pt x="494233" y="4953"/>
                </a:lnTo>
                <a:lnTo>
                  <a:pt x="494233" y="381"/>
                </a:lnTo>
                <a:close/>
              </a:path>
              <a:path w="545465" h="109854">
                <a:moveTo>
                  <a:pt x="500722" y="254"/>
                </a:moveTo>
                <a:lnTo>
                  <a:pt x="496544" y="381"/>
                </a:lnTo>
                <a:lnTo>
                  <a:pt x="494233" y="381"/>
                </a:lnTo>
                <a:lnTo>
                  <a:pt x="494233" y="4953"/>
                </a:lnTo>
                <a:lnTo>
                  <a:pt x="496709" y="4826"/>
                </a:lnTo>
                <a:lnTo>
                  <a:pt x="500722" y="4826"/>
                </a:lnTo>
                <a:lnTo>
                  <a:pt x="500722" y="254"/>
                </a:lnTo>
                <a:close/>
              </a:path>
              <a:path w="545465" h="109854">
                <a:moveTo>
                  <a:pt x="501154" y="254"/>
                </a:moveTo>
                <a:lnTo>
                  <a:pt x="500722" y="254"/>
                </a:lnTo>
                <a:lnTo>
                  <a:pt x="500722" y="4826"/>
                </a:lnTo>
                <a:lnTo>
                  <a:pt x="501154" y="4826"/>
                </a:lnTo>
                <a:lnTo>
                  <a:pt x="501154" y="254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6830570" y="6373145"/>
            <a:ext cx="24765" cy="24765"/>
          </a:xfrm>
          <a:custGeom>
            <a:avLst/>
            <a:gdLst/>
            <a:ahLst/>
            <a:cxnLst/>
            <a:rect l="l" t="t" r="r" b="b"/>
            <a:pathLst>
              <a:path w="24765" h="24764">
                <a:moveTo>
                  <a:pt x="24638" y="0"/>
                </a:moveTo>
                <a:lnTo>
                  <a:pt x="7650" y="3821"/>
                </a:lnTo>
                <a:lnTo>
                  <a:pt x="3879" y="5146"/>
                </a:lnTo>
                <a:lnTo>
                  <a:pt x="4328" y="10058"/>
                </a:lnTo>
                <a:lnTo>
                  <a:pt x="0" y="24637"/>
                </a:lnTo>
                <a:lnTo>
                  <a:pt x="24638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6415634" y="6319952"/>
            <a:ext cx="541020" cy="105410"/>
          </a:xfrm>
          <a:custGeom>
            <a:avLst/>
            <a:gdLst/>
            <a:ahLst/>
            <a:cxnLst/>
            <a:rect l="l" t="t" r="r" b="b"/>
            <a:pathLst>
              <a:path w="541020" h="105410">
                <a:moveTo>
                  <a:pt x="33655" y="0"/>
                </a:moveTo>
                <a:lnTo>
                  <a:pt x="23560" y="328"/>
                </a:lnTo>
                <a:lnTo>
                  <a:pt x="14827" y="1335"/>
                </a:lnTo>
                <a:lnTo>
                  <a:pt x="7094" y="3048"/>
                </a:lnTo>
                <a:lnTo>
                  <a:pt x="0" y="5499"/>
                </a:lnTo>
                <a:lnTo>
                  <a:pt x="0" y="104940"/>
                </a:lnTo>
                <a:lnTo>
                  <a:pt x="23266" y="104940"/>
                </a:lnTo>
                <a:lnTo>
                  <a:pt x="23266" y="22720"/>
                </a:lnTo>
                <a:lnTo>
                  <a:pt x="27444" y="21463"/>
                </a:lnTo>
                <a:lnTo>
                  <a:pt x="76162" y="21463"/>
                </a:lnTo>
                <a:lnTo>
                  <a:pt x="71877" y="15436"/>
                </a:lnTo>
                <a:lnTo>
                  <a:pt x="54510" y="4146"/>
                </a:lnTo>
                <a:lnTo>
                  <a:pt x="33655" y="0"/>
                </a:lnTo>
                <a:close/>
              </a:path>
              <a:path w="541020" h="105410">
                <a:moveTo>
                  <a:pt x="76162" y="21463"/>
                </a:moveTo>
                <a:lnTo>
                  <a:pt x="35242" y="21463"/>
                </a:lnTo>
                <a:lnTo>
                  <a:pt x="47281" y="23977"/>
                </a:lnTo>
                <a:lnTo>
                  <a:pt x="57051" y="30759"/>
                </a:lnTo>
                <a:lnTo>
                  <a:pt x="63606" y="40665"/>
                </a:lnTo>
                <a:lnTo>
                  <a:pt x="66001" y="52552"/>
                </a:lnTo>
                <a:lnTo>
                  <a:pt x="64024" y="63314"/>
                </a:lnTo>
                <a:lnTo>
                  <a:pt x="58567" y="72382"/>
                </a:lnTo>
                <a:lnTo>
                  <a:pt x="50341" y="79046"/>
                </a:lnTo>
                <a:lnTo>
                  <a:pt x="40055" y="82600"/>
                </a:lnTo>
                <a:lnTo>
                  <a:pt x="40220" y="104711"/>
                </a:lnTo>
                <a:lnTo>
                  <a:pt x="59054" y="99345"/>
                </a:lnTo>
                <a:lnTo>
                  <a:pt x="74274" y="87923"/>
                </a:lnTo>
                <a:lnTo>
                  <a:pt x="84453" y="71855"/>
                </a:lnTo>
                <a:lnTo>
                  <a:pt x="88163" y="52552"/>
                </a:lnTo>
                <a:lnTo>
                  <a:pt x="83759" y="32146"/>
                </a:lnTo>
                <a:lnTo>
                  <a:pt x="76162" y="21463"/>
                </a:lnTo>
                <a:close/>
              </a:path>
              <a:path w="541020" h="105410">
                <a:moveTo>
                  <a:pt x="156070" y="165"/>
                </a:moveTo>
                <a:lnTo>
                  <a:pt x="135473" y="4282"/>
                </a:lnTo>
                <a:lnTo>
                  <a:pt x="118651" y="15509"/>
                </a:lnTo>
                <a:lnTo>
                  <a:pt x="107308" y="32161"/>
                </a:lnTo>
                <a:lnTo>
                  <a:pt x="103149" y="52552"/>
                </a:lnTo>
                <a:lnTo>
                  <a:pt x="107308" y="72943"/>
                </a:lnTo>
                <a:lnTo>
                  <a:pt x="118651" y="89595"/>
                </a:lnTo>
                <a:lnTo>
                  <a:pt x="135473" y="100822"/>
                </a:lnTo>
                <a:lnTo>
                  <a:pt x="156070" y="104940"/>
                </a:lnTo>
                <a:lnTo>
                  <a:pt x="156070" y="82994"/>
                </a:lnTo>
                <a:lnTo>
                  <a:pt x="144100" y="80602"/>
                </a:lnTo>
                <a:lnTo>
                  <a:pt x="134323" y="74079"/>
                </a:lnTo>
                <a:lnTo>
                  <a:pt x="127729" y="64402"/>
                </a:lnTo>
                <a:lnTo>
                  <a:pt x="125310" y="52552"/>
                </a:lnTo>
                <a:lnTo>
                  <a:pt x="127729" y="40700"/>
                </a:lnTo>
                <a:lnTo>
                  <a:pt x="134323" y="31019"/>
                </a:lnTo>
                <a:lnTo>
                  <a:pt x="144100" y="24491"/>
                </a:lnTo>
                <a:lnTo>
                  <a:pt x="156070" y="22098"/>
                </a:lnTo>
                <a:lnTo>
                  <a:pt x="156070" y="165"/>
                </a:lnTo>
                <a:close/>
              </a:path>
              <a:path w="541020" h="105410">
                <a:moveTo>
                  <a:pt x="156070" y="165"/>
                </a:moveTo>
                <a:lnTo>
                  <a:pt x="156070" y="22098"/>
                </a:lnTo>
                <a:lnTo>
                  <a:pt x="168045" y="24491"/>
                </a:lnTo>
                <a:lnTo>
                  <a:pt x="177822" y="31019"/>
                </a:lnTo>
                <a:lnTo>
                  <a:pt x="184413" y="40700"/>
                </a:lnTo>
                <a:lnTo>
                  <a:pt x="186829" y="52552"/>
                </a:lnTo>
                <a:lnTo>
                  <a:pt x="184413" y="64402"/>
                </a:lnTo>
                <a:lnTo>
                  <a:pt x="177822" y="74079"/>
                </a:lnTo>
                <a:lnTo>
                  <a:pt x="168045" y="80602"/>
                </a:lnTo>
                <a:lnTo>
                  <a:pt x="156070" y="82994"/>
                </a:lnTo>
                <a:lnTo>
                  <a:pt x="156070" y="104940"/>
                </a:lnTo>
                <a:lnTo>
                  <a:pt x="176672" y="100822"/>
                </a:lnTo>
                <a:lnTo>
                  <a:pt x="193494" y="89595"/>
                </a:lnTo>
                <a:lnTo>
                  <a:pt x="204833" y="72943"/>
                </a:lnTo>
                <a:lnTo>
                  <a:pt x="208991" y="52552"/>
                </a:lnTo>
                <a:lnTo>
                  <a:pt x="204833" y="32161"/>
                </a:lnTo>
                <a:lnTo>
                  <a:pt x="193494" y="15509"/>
                </a:lnTo>
                <a:lnTo>
                  <a:pt x="176672" y="4282"/>
                </a:lnTo>
                <a:lnTo>
                  <a:pt x="156070" y="165"/>
                </a:lnTo>
                <a:close/>
              </a:path>
              <a:path w="541020" h="105410">
                <a:moveTo>
                  <a:pt x="421246" y="2197"/>
                </a:moveTo>
                <a:lnTo>
                  <a:pt x="392277" y="2197"/>
                </a:lnTo>
                <a:lnTo>
                  <a:pt x="360514" y="105054"/>
                </a:lnTo>
                <a:lnTo>
                  <a:pt x="385495" y="105054"/>
                </a:lnTo>
                <a:lnTo>
                  <a:pt x="406755" y="21628"/>
                </a:lnTo>
                <a:lnTo>
                  <a:pt x="427246" y="21628"/>
                </a:lnTo>
                <a:lnTo>
                  <a:pt x="421246" y="2197"/>
                </a:lnTo>
                <a:close/>
              </a:path>
              <a:path w="541020" h="105410">
                <a:moveTo>
                  <a:pt x="427246" y="21628"/>
                </a:moveTo>
                <a:lnTo>
                  <a:pt x="406755" y="21628"/>
                </a:lnTo>
                <a:lnTo>
                  <a:pt x="417766" y="64554"/>
                </a:lnTo>
                <a:lnTo>
                  <a:pt x="412000" y="64554"/>
                </a:lnTo>
                <a:lnTo>
                  <a:pt x="406692" y="87579"/>
                </a:lnTo>
                <a:lnTo>
                  <a:pt x="423608" y="87579"/>
                </a:lnTo>
                <a:lnTo>
                  <a:pt x="428002" y="104940"/>
                </a:lnTo>
                <a:lnTo>
                  <a:pt x="452970" y="104940"/>
                </a:lnTo>
                <a:lnTo>
                  <a:pt x="427246" y="21628"/>
                </a:lnTo>
                <a:close/>
              </a:path>
              <a:path w="541020" h="105410">
                <a:moveTo>
                  <a:pt x="498449" y="190"/>
                </a:moveTo>
                <a:lnTo>
                  <a:pt x="488177" y="706"/>
                </a:lnTo>
                <a:lnTo>
                  <a:pt x="479891" y="2014"/>
                </a:lnTo>
                <a:lnTo>
                  <a:pt x="473325" y="3753"/>
                </a:lnTo>
                <a:lnTo>
                  <a:pt x="468210" y="5562"/>
                </a:lnTo>
                <a:lnTo>
                  <a:pt x="468210" y="104940"/>
                </a:lnTo>
                <a:lnTo>
                  <a:pt x="491477" y="104940"/>
                </a:lnTo>
                <a:lnTo>
                  <a:pt x="491477" y="18186"/>
                </a:lnTo>
                <a:lnTo>
                  <a:pt x="493953" y="17094"/>
                </a:lnTo>
                <a:lnTo>
                  <a:pt x="497484" y="16675"/>
                </a:lnTo>
                <a:lnTo>
                  <a:pt x="533398" y="16675"/>
                </a:lnTo>
                <a:lnTo>
                  <a:pt x="527645" y="8634"/>
                </a:lnTo>
                <a:lnTo>
                  <a:pt x="516152" y="2509"/>
                </a:lnTo>
                <a:lnTo>
                  <a:pt x="498449" y="190"/>
                </a:lnTo>
                <a:close/>
              </a:path>
              <a:path w="541020" h="105410">
                <a:moveTo>
                  <a:pt x="533398" y="16675"/>
                </a:moveTo>
                <a:lnTo>
                  <a:pt x="504672" y="16675"/>
                </a:lnTo>
                <a:lnTo>
                  <a:pt x="512851" y="20053"/>
                </a:lnTo>
                <a:lnTo>
                  <a:pt x="512851" y="32219"/>
                </a:lnTo>
                <a:lnTo>
                  <a:pt x="512025" y="36779"/>
                </a:lnTo>
                <a:lnTo>
                  <a:pt x="508139" y="39649"/>
                </a:lnTo>
                <a:lnTo>
                  <a:pt x="508139" y="58750"/>
                </a:lnTo>
                <a:lnTo>
                  <a:pt x="515023" y="60896"/>
                </a:lnTo>
                <a:lnTo>
                  <a:pt x="517271" y="68757"/>
                </a:lnTo>
                <a:lnTo>
                  <a:pt x="517283" y="104940"/>
                </a:lnTo>
                <a:lnTo>
                  <a:pt x="540550" y="104940"/>
                </a:lnTo>
                <a:lnTo>
                  <a:pt x="540550" y="65608"/>
                </a:lnTo>
                <a:lnTo>
                  <a:pt x="539060" y="59355"/>
                </a:lnTo>
                <a:lnTo>
                  <a:pt x="534604" y="53493"/>
                </a:lnTo>
                <a:lnTo>
                  <a:pt x="527203" y="48740"/>
                </a:lnTo>
                <a:lnTo>
                  <a:pt x="516877" y="45808"/>
                </a:lnTo>
                <a:lnTo>
                  <a:pt x="525908" y="43494"/>
                </a:lnTo>
                <a:lnTo>
                  <a:pt x="531710" y="38811"/>
                </a:lnTo>
                <a:lnTo>
                  <a:pt x="534808" y="33003"/>
                </a:lnTo>
                <a:lnTo>
                  <a:pt x="535724" y="27317"/>
                </a:lnTo>
                <a:lnTo>
                  <a:pt x="533859" y="17319"/>
                </a:lnTo>
                <a:lnTo>
                  <a:pt x="533398" y="16675"/>
                </a:lnTo>
                <a:close/>
              </a:path>
              <a:path w="541020" h="105410">
                <a:moveTo>
                  <a:pt x="332553" y="27343"/>
                </a:moveTo>
                <a:lnTo>
                  <a:pt x="309219" y="27343"/>
                </a:lnTo>
                <a:lnTo>
                  <a:pt x="314731" y="105054"/>
                </a:lnTo>
                <a:lnTo>
                  <a:pt x="338061" y="105054"/>
                </a:lnTo>
                <a:lnTo>
                  <a:pt x="332553" y="27343"/>
                </a:lnTo>
                <a:close/>
              </a:path>
              <a:path w="541020" h="105410">
                <a:moveTo>
                  <a:pt x="257136" y="2197"/>
                </a:moveTo>
                <a:lnTo>
                  <a:pt x="229400" y="2197"/>
                </a:lnTo>
                <a:lnTo>
                  <a:pt x="222148" y="104940"/>
                </a:lnTo>
                <a:lnTo>
                  <a:pt x="245465" y="104940"/>
                </a:lnTo>
                <a:lnTo>
                  <a:pt x="250952" y="27330"/>
                </a:lnTo>
                <a:lnTo>
                  <a:pt x="269518" y="27330"/>
                </a:lnTo>
                <a:lnTo>
                  <a:pt x="257136" y="2197"/>
                </a:lnTo>
                <a:close/>
              </a:path>
              <a:path w="541020" h="105410">
                <a:moveTo>
                  <a:pt x="269518" y="27330"/>
                </a:moveTo>
                <a:lnTo>
                  <a:pt x="250952" y="27330"/>
                </a:lnTo>
                <a:lnTo>
                  <a:pt x="280085" y="86474"/>
                </a:lnTo>
                <a:lnTo>
                  <a:pt x="298657" y="48780"/>
                </a:lnTo>
                <a:lnTo>
                  <a:pt x="280085" y="48780"/>
                </a:lnTo>
                <a:lnTo>
                  <a:pt x="269518" y="27330"/>
                </a:lnTo>
                <a:close/>
              </a:path>
              <a:path w="541020" h="105410">
                <a:moveTo>
                  <a:pt x="330771" y="2197"/>
                </a:moveTo>
                <a:lnTo>
                  <a:pt x="303034" y="2197"/>
                </a:lnTo>
                <a:lnTo>
                  <a:pt x="280085" y="48780"/>
                </a:lnTo>
                <a:lnTo>
                  <a:pt x="298657" y="48780"/>
                </a:lnTo>
                <a:lnTo>
                  <a:pt x="309219" y="27343"/>
                </a:lnTo>
                <a:lnTo>
                  <a:pt x="332553" y="27343"/>
                </a:lnTo>
                <a:lnTo>
                  <a:pt x="330771" y="2197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6413352" y="6317683"/>
            <a:ext cx="545465" cy="109855"/>
          </a:xfrm>
          <a:custGeom>
            <a:avLst/>
            <a:gdLst/>
            <a:ahLst/>
            <a:cxnLst/>
            <a:rect l="l" t="t" r="r" b="b"/>
            <a:pathLst>
              <a:path w="545465" h="109854">
                <a:moveTo>
                  <a:pt x="0" y="107315"/>
                </a:moveTo>
                <a:lnTo>
                  <a:pt x="0" y="109474"/>
                </a:lnTo>
                <a:lnTo>
                  <a:pt x="1142" y="109474"/>
                </a:lnTo>
                <a:lnTo>
                  <a:pt x="1142" y="108458"/>
                </a:lnTo>
                <a:lnTo>
                  <a:pt x="0" y="107315"/>
                </a:lnTo>
                <a:close/>
              </a:path>
              <a:path w="545465" h="109854">
                <a:moveTo>
                  <a:pt x="1142" y="108458"/>
                </a:moveTo>
                <a:lnTo>
                  <a:pt x="1142" y="109474"/>
                </a:lnTo>
                <a:lnTo>
                  <a:pt x="2285" y="109474"/>
                </a:lnTo>
                <a:lnTo>
                  <a:pt x="1142" y="108458"/>
                </a:lnTo>
                <a:close/>
              </a:path>
              <a:path w="545465" h="109854">
                <a:moveTo>
                  <a:pt x="2984" y="107315"/>
                </a:moveTo>
                <a:lnTo>
                  <a:pt x="1142" y="107315"/>
                </a:lnTo>
                <a:lnTo>
                  <a:pt x="1142" y="108458"/>
                </a:lnTo>
                <a:lnTo>
                  <a:pt x="2285" y="109474"/>
                </a:lnTo>
                <a:lnTo>
                  <a:pt x="2984" y="109474"/>
                </a:lnTo>
                <a:lnTo>
                  <a:pt x="2984" y="107315"/>
                </a:lnTo>
                <a:close/>
              </a:path>
              <a:path w="545465" h="109854">
                <a:moveTo>
                  <a:pt x="23279" y="105029"/>
                </a:moveTo>
                <a:lnTo>
                  <a:pt x="4546" y="105029"/>
                </a:lnTo>
                <a:lnTo>
                  <a:pt x="4546" y="107315"/>
                </a:lnTo>
                <a:lnTo>
                  <a:pt x="2984" y="107315"/>
                </a:lnTo>
                <a:lnTo>
                  <a:pt x="2984" y="109474"/>
                </a:lnTo>
                <a:lnTo>
                  <a:pt x="24091" y="109474"/>
                </a:lnTo>
                <a:lnTo>
                  <a:pt x="24091" y="108077"/>
                </a:lnTo>
                <a:lnTo>
                  <a:pt x="23279" y="107315"/>
                </a:lnTo>
                <a:lnTo>
                  <a:pt x="23279" y="105029"/>
                </a:lnTo>
                <a:close/>
              </a:path>
              <a:path w="545465" h="109854">
                <a:moveTo>
                  <a:pt x="24091" y="108077"/>
                </a:moveTo>
                <a:lnTo>
                  <a:pt x="24091" y="109474"/>
                </a:lnTo>
                <a:lnTo>
                  <a:pt x="25539" y="109474"/>
                </a:lnTo>
                <a:lnTo>
                  <a:pt x="24091" y="108077"/>
                </a:lnTo>
                <a:close/>
              </a:path>
              <a:path w="545465" h="109854">
                <a:moveTo>
                  <a:pt x="26682" y="22479"/>
                </a:moveTo>
                <a:lnTo>
                  <a:pt x="24891" y="22860"/>
                </a:lnTo>
                <a:lnTo>
                  <a:pt x="24091" y="24003"/>
                </a:lnTo>
                <a:lnTo>
                  <a:pt x="24091" y="105029"/>
                </a:lnTo>
                <a:lnTo>
                  <a:pt x="25539" y="105029"/>
                </a:lnTo>
                <a:lnTo>
                  <a:pt x="25539" y="109474"/>
                </a:lnTo>
                <a:lnTo>
                  <a:pt x="26682" y="108458"/>
                </a:lnTo>
                <a:lnTo>
                  <a:pt x="26682" y="27178"/>
                </a:lnTo>
                <a:lnTo>
                  <a:pt x="26200" y="27178"/>
                </a:lnTo>
                <a:lnTo>
                  <a:pt x="26586" y="26670"/>
                </a:lnTo>
                <a:lnTo>
                  <a:pt x="26682" y="22479"/>
                </a:lnTo>
                <a:close/>
              </a:path>
              <a:path w="545465" h="109854">
                <a:moveTo>
                  <a:pt x="26682" y="108458"/>
                </a:moveTo>
                <a:lnTo>
                  <a:pt x="25539" y="109474"/>
                </a:lnTo>
                <a:lnTo>
                  <a:pt x="26682" y="109474"/>
                </a:lnTo>
                <a:lnTo>
                  <a:pt x="26682" y="108458"/>
                </a:lnTo>
                <a:close/>
              </a:path>
              <a:path w="545465" h="109854">
                <a:moveTo>
                  <a:pt x="27812" y="107315"/>
                </a:moveTo>
                <a:lnTo>
                  <a:pt x="26682" y="108458"/>
                </a:lnTo>
                <a:lnTo>
                  <a:pt x="26682" y="109474"/>
                </a:lnTo>
                <a:lnTo>
                  <a:pt x="27812" y="109474"/>
                </a:lnTo>
                <a:lnTo>
                  <a:pt x="27812" y="107315"/>
                </a:lnTo>
                <a:close/>
              </a:path>
              <a:path w="545465" h="109854">
                <a:moveTo>
                  <a:pt x="40233" y="107061"/>
                </a:moveTo>
                <a:lnTo>
                  <a:pt x="40258" y="109474"/>
                </a:lnTo>
                <a:lnTo>
                  <a:pt x="41465" y="109474"/>
                </a:lnTo>
                <a:lnTo>
                  <a:pt x="41465" y="108204"/>
                </a:lnTo>
                <a:lnTo>
                  <a:pt x="40233" y="107061"/>
                </a:lnTo>
                <a:close/>
              </a:path>
              <a:path w="545465" h="109854">
                <a:moveTo>
                  <a:pt x="41465" y="108204"/>
                </a:moveTo>
                <a:lnTo>
                  <a:pt x="41465" y="109474"/>
                </a:lnTo>
                <a:lnTo>
                  <a:pt x="42697" y="109347"/>
                </a:lnTo>
                <a:lnTo>
                  <a:pt x="41465" y="108204"/>
                </a:lnTo>
                <a:close/>
              </a:path>
              <a:path w="545465" h="109854">
                <a:moveTo>
                  <a:pt x="41986" y="82677"/>
                </a:moveTo>
                <a:lnTo>
                  <a:pt x="41465" y="83312"/>
                </a:lnTo>
                <a:lnTo>
                  <a:pt x="41465" y="108204"/>
                </a:lnTo>
                <a:lnTo>
                  <a:pt x="42697" y="109347"/>
                </a:lnTo>
                <a:lnTo>
                  <a:pt x="43370" y="109220"/>
                </a:lnTo>
                <a:lnTo>
                  <a:pt x="43370" y="105791"/>
                </a:lnTo>
                <a:lnTo>
                  <a:pt x="42290" y="104775"/>
                </a:lnTo>
                <a:lnTo>
                  <a:pt x="43370" y="104648"/>
                </a:lnTo>
                <a:lnTo>
                  <a:pt x="43370" y="87122"/>
                </a:lnTo>
                <a:lnTo>
                  <a:pt x="42697" y="87122"/>
                </a:lnTo>
                <a:lnTo>
                  <a:pt x="41986" y="82677"/>
                </a:lnTo>
                <a:close/>
              </a:path>
              <a:path w="545465" h="109854">
                <a:moveTo>
                  <a:pt x="43370" y="105791"/>
                </a:moveTo>
                <a:lnTo>
                  <a:pt x="43370" y="109220"/>
                </a:lnTo>
                <a:lnTo>
                  <a:pt x="45313" y="108966"/>
                </a:lnTo>
                <a:lnTo>
                  <a:pt x="47891" y="108585"/>
                </a:lnTo>
                <a:lnTo>
                  <a:pt x="50418" y="108077"/>
                </a:lnTo>
                <a:lnTo>
                  <a:pt x="52908" y="107442"/>
                </a:lnTo>
                <a:lnTo>
                  <a:pt x="54121" y="107061"/>
                </a:lnTo>
                <a:lnTo>
                  <a:pt x="44767" y="107061"/>
                </a:lnTo>
                <a:lnTo>
                  <a:pt x="43370" y="105791"/>
                </a:lnTo>
                <a:close/>
              </a:path>
              <a:path w="545465" h="109854">
                <a:moveTo>
                  <a:pt x="1142" y="107315"/>
                </a:moveTo>
                <a:lnTo>
                  <a:pt x="0" y="107315"/>
                </a:lnTo>
                <a:lnTo>
                  <a:pt x="1142" y="108458"/>
                </a:lnTo>
                <a:lnTo>
                  <a:pt x="1142" y="107315"/>
                </a:lnTo>
                <a:close/>
              </a:path>
              <a:path w="545465" h="109854">
                <a:moveTo>
                  <a:pt x="27812" y="26826"/>
                </a:moveTo>
                <a:lnTo>
                  <a:pt x="26682" y="27051"/>
                </a:lnTo>
                <a:lnTo>
                  <a:pt x="26682" y="108458"/>
                </a:lnTo>
                <a:lnTo>
                  <a:pt x="27687" y="107442"/>
                </a:lnTo>
                <a:lnTo>
                  <a:pt x="27812" y="26826"/>
                </a:lnTo>
                <a:close/>
              </a:path>
              <a:path w="545465" h="109854">
                <a:moveTo>
                  <a:pt x="41465" y="83312"/>
                </a:moveTo>
                <a:lnTo>
                  <a:pt x="40068" y="84963"/>
                </a:lnTo>
                <a:lnTo>
                  <a:pt x="40233" y="107061"/>
                </a:lnTo>
                <a:lnTo>
                  <a:pt x="41465" y="108204"/>
                </a:lnTo>
                <a:lnTo>
                  <a:pt x="41465" y="83312"/>
                </a:lnTo>
                <a:close/>
              </a:path>
              <a:path w="545465" h="109854">
                <a:moveTo>
                  <a:pt x="1142" y="6096"/>
                </a:moveTo>
                <a:lnTo>
                  <a:pt x="0" y="7874"/>
                </a:lnTo>
                <a:lnTo>
                  <a:pt x="0" y="107315"/>
                </a:lnTo>
                <a:lnTo>
                  <a:pt x="1142" y="106172"/>
                </a:lnTo>
                <a:lnTo>
                  <a:pt x="1142" y="6096"/>
                </a:lnTo>
                <a:close/>
              </a:path>
              <a:path w="545465" h="109854">
                <a:moveTo>
                  <a:pt x="56273" y="101473"/>
                </a:moveTo>
                <a:lnTo>
                  <a:pt x="53898" y="102362"/>
                </a:lnTo>
                <a:lnTo>
                  <a:pt x="49377" y="103632"/>
                </a:lnTo>
                <a:lnTo>
                  <a:pt x="47053" y="104140"/>
                </a:lnTo>
                <a:lnTo>
                  <a:pt x="44748" y="104511"/>
                </a:lnTo>
                <a:lnTo>
                  <a:pt x="44767" y="107061"/>
                </a:lnTo>
                <a:lnTo>
                  <a:pt x="54121" y="107061"/>
                </a:lnTo>
                <a:lnTo>
                  <a:pt x="55333" y="106680"/>
                </a:lnTo>
                <a:lnTo>
                  <a:pt x="56273" y="106299"/>
                </a:lnTo>
                <a:lnTo>
                  <a:pt x="56273" y="101473"/>
                </a:lnTo>
                <a:close/>
              </a:path>
              <a:path w="545465" h="109854">
                <a:moveTo>
                  <a:pt x="56273" y="3810"/>
                </a:moveTo>
                <a:lnTo>
                  <a:pt x="56273" y="8763"/>
                </a:lnTo>
                <a:lnTo>
                  <a:pt x="58229" y="9525"/>
                </a:lnTo>
                <a:lnTo>
                  <a:pt x="60477" y="10668"/>
                </a:lnTo>
                <a:lnTo>
                  <a:pt x="85813" y="40132"/>
                </a:lnTo>
                <a:lnTo>
                  <a:pt x="88112" y="57277"/>
                </a:lnTo>
                <a:lnTo>
                  <a:pt x="87901" y="60071"/>
                </a:lnTo>
                <a:lnTo>
                  <a:pt x="73317" y="90297"/>
                </a:lnTo>
                <a:lnTo>
                  <a:pt x="71653" y="91948"/>
                </a:lnTo>
                <a:lnTo>
                  <a:pt x="69926" y="93345"/>
                </a:lnTo>
                <a:lnTo>
                  <a:pt x="68135" y="94869"/>
                </a:lnTo>
                <a:lnTo>
                  <a:pt x="66268" y="96139"/>
                </a:lnTo>
                <a:lnTo>
                  <a:pt x="64350" y="97409"/>
                </a:lnTo>
                <a:lnTo>
                  <a:pt x="62369" y="98552"/>
                </a:lnTo>
                <a:lnTo>
                  <a:pt x="60324" y="99695"/>
                </a:lnTo>
                <a:lnTo>
                  <a:pt x="58242" y="100584"/>
                </a:lnTo>
                <a:lnTo>
                  <a:pt x="56273" y="101473"/>
                </a:lnTo>
                <a:lnTo>
                  <a:pt x="56273" y="106299"/>
                </a:lnTo>
                <a:lnTo>
                  <a:pt x="57734" y="105791"/>
                </a:lnTo>
                <a:lnTo>
                  <a:pt x="86814" y="79502"/>
                </a:lnTo>
                <a:lnTo>
                  <a:pt x="92619" y="57912"/>
                </a:lnTo>
                <a:lnTo>
                  <a:pt x="92516" y="50546"/>
                </a:lnTo>
                <a:lnTo>
                  <a:pt x="75717" y="16129"/>
                </a:lnTo>
                <a:lnTo>
                  <a:pt x="57657" y="4318"/>
                </a:lnTo>
                <a:lnTo>
                  <a:pt x="56273" y="3810"/>
                </a:lnTo>
                <a:close/>
              </a:path>
              <a:path w="545465" h="109854">
                <a:moveTo>
                  <a:pt x="1422" y="5715"/>
                </a:moveTo>
                <a:lnTo>
                  <a:pt x="1142" y="6096"/>
                </a:lnTo>
                <a:lnTo>
                  <a:pt x="1142" y="106172"/>
                </a:lnTo>
                <a:lnTo>
                  <a:pt x="2285" y="105029"/>
                </a:lnTo>
                <a:lnTo>
                  <a:pt x="2984" y="105029"/>
                </a:lnTo>
                <a:lnTo>
                  <a:pt x="2902" y="9323"/>
                </a:lnTo>
                <a:lnTo>
                  <a:pt x="1422" y="5715"/>
                </a:lnTo>
                <a:close/>
              </a:path>
              <a:path w="545465" h="109854">
                <a:moveTo>
                  <a:pt x="2984" y="9525"/>
                </a:moveTo>
                <a:lnTo>
                  <a:pt x="2984" y="105029"/>
                </a:lnTo>
                <a:lnTo>
                  <a:pt x="4546" y="105029"/>
                </a:lnTo>
                <a:lnTo>
                  <a:pt x="4546" y="9906"/>
                </a:lnTo>
                <a:lnTo>
                  <a:pt x="3136" y="9906"/>
                </a:lnTo>
                <a:lnTo>
                  <a:pt x="2984" y="9525"/>
                </a:lnTo>
                <a:close/>
              </a:path>
              <a:path w="545465" h="109854">
                <a:moveTo>
                  <a:pt x="24091" y="24003"/>
                </a:moveTo>
                <a:lnTo>
                  <a:pt x="23380" y="24892"/>
                </a:lnTo>
                <a:lnTo>
                  <a:pt x="23279" y="105029"/>
                </a:lnTo>
                <a:lnTo>
                  <a:pt x="24091" y="105029"/>
                </a:lnTo>
                <a:lnTo>
                  <a:pt x="24091" y="24003"/>
                </a:lnTo>
                <a:close/>
              </a:path>
              <a:path w="545465" h="109854">
                <a:moveTo>
                  <a:pt x="44616" y="86783"/>
                </a:moveTo>
                <a:lnTo>
                  <a:pt x="43370" y="86995"/>
                </a:lnTo>
                <a:lnTo>
                  <a:pt x="43370" y="104648"/>
                </a:lnTo>
                <a:lnTo>
                  <a:pt x="44691" y="104521"/>
                </a:lnTo>
                <a:lnTo>
                  <a:pt x="44616" y="86783"/>
                </a:lnTo>
                <a:close/>
              </a:path>
              <a:path w="545465" h="109854">
                <a:moveTo>
                  <a:pt x="43370" y="86995"/>
                </a:moveTo>
                <a:lnTo>
                  <a:pt x="42697" y="87122"/>
                </a:lnTo>
                <a:lnTo>
                  <a:pt x="43370" y="87122"/>
                </a:lnTo>
                <a:lnTo>
                  <a:pt x="43370" y="86995"/>
                </a:lnTo>
                <a:close/>
              </a:path>
              <a:path w="545465" h="109854">
                <a:moveTo>
                  <a:pt x="56273" y="76073"/>
                </a:moveTo>
                <a:lnTo>
                  <a:pt x="43370" y="82423"/>
                </a:lnTo>
                <a:lnTo>
                  <a:pt x="43370" y="83820"/>
                </a:lnTo>
                <a:lnTo>
                  <a:pt x="44602" y="84963"/>
                </a:lnTo>
                <a:lnTo>
                  <a:pt x="44616" y="86783"/>
                </a:lnTo>
                <a:lnTo>
                  <a:pt x="45618" y="86614"/>
                </a:lnTo>
                <a:lnTo>
                  <a:pt x="47040" y="86233"/>
                </a:lnTo>
                <a:lnTo>
                  <a:pt x="51142" y="84709"/>
                </a:lnTo>
                <a:lnTo>
                  <a:pt x="52450" y="84074"/>
                </a:lnTo>
                <a:lnTo>
                  <a:pt x="53720" y="83312"/>
                </a:lnTo>
                <a:lnTo>
                  <a:pt x="54965" y="82677"/>
                </a:lnTo>
                <a:lnTo>
                  <a:pt x="56273" y="81788"/>
                </a:lnTo>
                <a:lnTo>
                  <a:pt x="56273" y="76073"/>
                </a:lnTo>
                <a:close/>
              </a:path>
              <a:path w="545465" h="109854">
                <a:moveTo>
                  <a:pt x="41465" y="82804"/>
                </a:moveTo>
                <a:lnTo>
                  <a:pt x="40055" y="83058"/>
                </a:lnTo>
                <a:lnTo>
                  <a:pt x="40068" y="84963"/>
                </a:lnTo>
                <a:lnTo>
                  <a:pt x="41358" y="83439"/>
                </a:lnTo>
                <a:lnTo>
                  <a:pt x="41465" y="82804"/>
                </a:lnTo>
                <a:close/>
              </a:path>
              <a:path w="545465" h="109854">
                <a:moveTo>
                  <a:pt x="43370" y="82423"/>
                </a:moveTo>
                <a:lnTo>
                  <a:pt x="41986" y="82677"/>
                </a:lnTo>
                <a:lnTo>
                  <a:pt x="43370" y="83820"/>
                </a:lnTo>
                <a:lnTo>
                  <a:pt x="43370" y="82423"/>
                </a:lnTo>
                <a:close/>
              </a:path>
              <a:path w="545465" h="109854">
                <a:moveTo>
                  <a:pt x="41986" y="82677"/>
                </a:moveTo>
                <a:lnTo>
                  <a:pt x="41465" y="82804"/>
                </a:lnTo>
                <a:lnTo>
                  <a:pt x="41465" y="83312"/>
                </a:lnTo>
                <a:lnTo>
                  <a:pt x="41986" y="82677"/>
                </a:lnTo>
                <a:close/>
              </a:path>
              <a:path w="545465" h="109854">
                <a:moveTo>
                  <a:pt x="56273" y="27559"/>
                </a:moveTo>
                <a:lnTo>
                  <a:pt x="56273" y="33274"/>
                </a:lnTo>
                <a:lnTo>
                  <a:pt x="56718" y="33655"/>
                </a:lnTo>
                <a:lnTo>
                  <a:pt x="57708" y="34671"/>
                </a:lnTo>
                <a:lnTo>
                  <a:pt x="65973" y="56388"/>
                </a:lnTo>
                <a:lnTo>
                  <a:pt x="65854" y="57912"/>
                </a:lnTo>
                <a:lnTo>
                  <a:pt x="60667" y="71247"/>
                </a:lnTo>
                <a:lnTo>
                  <a:pt x="59918" y="72263"/>
                </a:lnTo>
                <a:lnTo>
                  <a:pt x="59040" y="73279"/>
                </a:lnTo>
                <a:lnTo>
                  <a:pt x="58318" y="74168"/>
                </a:lnTo>
                <a:lnTo>
                  <a:pt x="57454" y="74930"/>
                </a:lnTo>
                <a:lnTo>
                  <a:pt x="56273" y="76073"/>
                </a:lnTo>
                <a:lnTo>
                  <a:pt x="56273" y="81788"/>
                </a:lnTo>
                <a:lnTo>
                  <a:pt x="70518" y="56134"/>
                </a:lnTo>
                <a:lnTo>
                  <a:pt x="70422" y="52070"/>
                </a:lnTo>
                <a:lnTo>
                  <a:pt x="57378" y="28321"/>
                </a:lnTo>
                <a:lnTo>
                  <a:pt x="56273" y="27559"/>
                </a:lnTo>
                <a:close/>
              </a:path>
              <a:path w="545465" h="109854">
                <a:moveTo>
                  <a:pt x="43370" y="22098"/>
                </a:moveTo>
                <a:lnTo>
                  <a:pt x="43370" y="26670"/>
                </a:lnTo>
                <a:lnTo>
                  <a:pt x="47358" y="27813"/>
                </a:lnTo>
                <a:lnTo>
                  <a:pt x="48653" y="28448"/>
                </a:lnTo>
                <a:lnTo>
                  <a:pt x="56273" y="33274"/>
                </a:lnTo>
                <a:lnTo>
                  <a:pt x="56273" y="27559"/>
                </a:lnTo>
                <a:lnTo>
                  <a:pt x="44234" y="22225"/>
                </a:lnTo>
                <a:lnTo>
                  <a:pt x="43370" y="22098"/>
                </a:lnTo>
                <a:close/>
              </a:path>
              <a:path w="545465" h="109854">
                <a:moveTo>
                  <a:pt x="26682" y="27051"/>
                </a:moveTo>
                <a:lnTo>
                  <a:pt x="26212" y="27178"/>
                </a:lnTo>
                <a:lnTo>
                  <a:pt x="26682" y="27178"/>
                </a:lnTo>
                <a:close/>
              </a:path>
              <a:path w="545465" h="109854">
                <a:moveTo>
                  <a:pt x="36728" y="25019"/>
                </a:moveTo>
                <a:lnTo>
                  <a:pt x="27812" y="25019"/>
                </a:lnTo>
                <a:lnTo>
                  <a:pt x="27812" y="26826"/>
                </a:lnTo>
                <a:lnTo>
                  <a:pt x="28600" y="26670"/>
                </a:lnTo>
                <a:lnTo>
                  <a:pt x="29717" y="26543"/>
                </a:lnTo>
                <a:lnTo>
                  <a:pt x="33642" y="26162"/>
                </a:lnTo>
                <a:lnTo>
                  <a:pt x="36728" y="26035"/>
                </a:lnTo>
                <a:lnTo>
                  <a:pt x="36728" y="25019"/>
                </a:lnTo>
                <a:close/>
              </a:path>
              <a:path w="545465" h="109854">
                <a:moveTo>
                  <a:pt x="41465" y="21717"/>
                </a:moveTo>
                <a:lnTo>
                  <a:pt x="41465" y="26289"/>
                </a:lnTo>
                <a:lnTo>
                  <a:pt x="41884" y="26416"/>
                </a:lnTo>
                <a:lnTo>
                  <a:pt x="43370" y="26670"/>
                </a:lnTo>
                <a:lnTo>
                  <a:pt x="43370" y="22098"/>
                </a:lnTo>
                <a:lnTo>
                  <a:pt x="42595" y="21971"/>
                </a:lnTo>
                <a:lnTo>
                  <a:pt x="41465" y="21717"/>
                </a:lnTo>
                <a:close/>
              </a:path>
              <a:path w="545465" h="109854">
                <a:moveTo>
                  <a:pt x="36728" y="21590"/>
                </a:moveTo>
                <a:lnTo>
                  <a:pt x="35356" y="21590"/>
                </a:lnTo>
                <a:lnTo>
                  <a:pt x="32181" y="21717"/>
                </a:lnTo>
                <a:lnTo>
                  <a:pt x="29108" y="22098"/>
                </a:lnTo>
                <a:lnTo>
                  <a:pt x="26682" y="22479"/>
                </a:lnTo>
                <a:lnTo>
                  <a:pt x="26682" y="26543"/>
                </a:lnTo>
                <a:lnTo>
                  <a:pt x="27812" y="25019"/>
                </a:lnTo>
                <a:lnTo>
                  <a:pt x="36728" y="25019"/>
                </a:lnTo>
                <a:lnTo>
                  <a:pt x="36728" y="21590"/>
                </a:lnTo>
                <a:close/>
              </a:path>
              <a:path w="545465" h="109854">
                <a:moveTo>
                  <a:pt x="37528" y="21463"/>
                </a:moveTo>
                <a:lnTo>
                  <a:pt x="37528" y="26035"/>
                </a:lnTo>
                <a:lnTo>
                  <a:pt x="39001" y="26162"/>
                </a:lnTo>
                <a:lnTo>
                  <a:pt x="40462" y="26162"/>
                </a:lnTo>
                <a:lnTo>
                  <a:pt x="41465" y="26289"/>
                </a:lnTo>
                <a:lnTo>
                  <a:pt x="41465" y="21717"/>
                </a:lnTo>
                <a:lnTo>
                  <a:pt x="40932" y="21717"/>
                </a:lnTo>
                <a:lnTo>
                  <a:pt x="37528" y="21463"/>
                </a:lnTo>
                <a:close/>
              </a:path>
              <a:path w="545465" h="109854">
                <a:moveTo>
                  <a:pt x="37528" y="21463"/>
                </a:moveTo>
                <a:lnTo>
                  <a:pt x="36791" y="21590"/>
                </a:lnTo>
                <a:lnTo>
                  <a:pt x="36728" y="26035"/>
                </a:lnTo>
                <a:lnTo>
                  <a:pt x="37528" y="26035"/>
                </a:lnTo>
                <a:lnTo>
                  <a:pt x="37528" y="21463"/>
                </a:lnTo>
                <a:close/>
              </a:path>
              <a:path w="545465" h="109854">
                <a:moveTo>
                  <a:pt x="24091" y="23114"/>
                </a:moveTo>
                <a:lnTo>
                  <a:pt x="23279" y="23368"/>
                </a:lnTo>
                <a:lnTo>
                  <a:pt x="23279" y="25019"/>
                </a:lnTo>
                <a:lnTo>
                  <a:pt x="24091" y="24003"/>
                </a:lnTo>
                <a:lnTo>
                  <a:pt x="24091" y="23114"/>
                </a:lnTo>
                <a:close/>
              </a:path>
              <a:path w="545465" h="109854">
                <a:moveTo>
                  <a:pt x="24891" y="22860"/>
                </a:moveTo>
                <a:lnTo>
                  <a:pt x="24091" y="23114"/>
                </a:lnTo>
                <a:lnTo>
                  <a:pt x="24091" y="24003"/>
                </a:lnTo>
                <a:lnTo>
                  <a:pt x="24891" y="22860"/>
                </a:lnTo>
                <a:close/>
              </a:path>
              <a:path w="545465" h="109854">
                <a:moveTo>
                  <a:pt x="4546" y="9323"/>
                </a:moveTo>
                <a:lnTo>
                  <a:pt x="3975" y="9525"/>
                </a:lnTo>
                <a:lnTo>
                  <a:pt x="3136" y="9906"/>
                </a:lnTo>
                <a:lnTo>
                  <a:pt x="4546" y="9906"/>
                </a:lnTo>
                <a:lnTo>
                  <a:pt x="4546" y="9323"/>
                </a:lnTo>
                <a:close/>
              </a:path>
              <a:path w="545465" h="109854">
                <a:moveTo>
                  <a:pt x="24091" y="508"/>
                </a:moveTo>
                <a:lnTo>
                  <a:pt x="22186" y="635"/>
                </a:lnTo>
                <a:lnTo>
                  <a:pt x="18872" y="1143"/>
                </a:lnTo>
                <a:lnTo>
                  <a:pt x="16738" y="1397"/>
                </a:lnTo>
                <a:lnTo>
                  <a:pt x="2984" y="5080"/>
                </a:lnTo>
                <a:lnTo>
                  <a:pt x="2984" y="6731"/>
                </a:lnTo>
                <a:lnTo>
                  <a:pt x="4546" y="7874"/>
                </a:lnTo>
                <a:lnTo>
                  <a:pt x="4546" y="9323"/>
                </a:lnTo>
                <a:lnTo>
                  <a:pt x="6502" y="8636"/>
                </a:lnTo>
                <a:lnTo>
                  <a:pt x="11785" y="7112"/>
                </a:lnTo>
                <a:lnTo>
                  <a:pt x="14554" y="6477"/>
                </a:lnTo>
                <a:lnTo>
                  <a:pt x="16484" y="6096"/>
                </a:lnTo>
                <a:lnTo>
                  <a:pt x="17462" y="5842"/>
                </a:lnTo>
                <a:lnTo>
                  <a:pt x="22656" y="5207"/>
                </a:lnTo>
                <a:lnTo>
                  <a:pt x="24091" y="5080"/>
                </a:lnTo>
                <a:lnTo>
                  <a:pt x="24091" y="508"/>
                </a:lnTo>
                <a:close/>
              </a:path>
              <a:path w="545465" h="109854">
                <a:moveTo>
                  <a:pt x="43370" y="508"/>
                </a:moveTo>
                <a:lnTo>
                  <a:pt x="43370" y="5080"/>
                </a:lnTo>
                <a:lnTo>
                  <a:pt x="43700" y="5207"/>
                </a:lnTo>
                <a:lnTo>
                  <a:pt x="46227" y="5588"/>
                </a:lnTo>
                <a:lnTo>
                  <a:pt x="51168" y="6858"/>
                </a:lnTo>
                <a:lnTo>
                  <a:pt x="53568" y="7620"/>
                </a:lnTo>
                <a:lnTo>
                  <a:pt x="55930" y="8509"/>
                </a:lnTo>
                <a:lnTo>
                  <a:pt x="56273" y="8763"/>
                </a:lnTo>
                <a:lnTo>
                  <a:pt x="56273" y="3810"/>
                </a:lnTo>
                <a:lnTo>
                  <a:pt x="55092" y="3429"/>
                </a:lnTo>
                <a:lnTo>
                  <a:pt x="52489" y="2540"/>
                </a:lnTo>
                <a:lnTo>
                  <a:pt x="49822" y="1778"/>
                </a:lnTo>
                <a:lnTo>
                  <a:pt x="47116" y="1143"/>
                </a:lnTo>
                <a:lnTo>
                  <a:pt x="44373" y="635"/>
                </a:lnTo>
                <a:lnTo>
                  <a:pt x="43370" y="508"/>
                </a:lnTo>
                <a:close/>
              </a:path>
              <a:path w="545465" h="109854">
                <a:moveTo>
                  <a:pt x="1142" y="5842"/>
                </a:moveTo>
                <a:lnTo>
                  <a:pt x="0" y="6350"/>
                </a:lnTo>
                <a:lnTo>
                  <a:pt x="0" y="7874"/>
                </a:lnTo>
                <a:lnTo>
                  <a:pt x="1142" y="6096"/>
                </a:lnTo>
                <a:lnTo>
                  <a:pt x="1142" y="5842"/>
                </a:lnTo>
                <a:close/>
              </a:path>
              <a:path w="545465" h="109854">
                <a:moveTo>
                  <a:pt x="2984" y="5080"/>
                </a:moveTo>
                <a:lnTo>
                  <a:pt x="1422" y="5715"/>
                </a:lnTo>
                <a:lnTo>
                  <a:pt x="2984" y="6731"/>
                </a:lnTo>
                <a:lnTo>
                  <a:pt x="2984" y="5080"/>
                </a:lnTo>
                <a:close/>
              </a:path>
              <a:path w="545465" h="109854">
                <a:moveTo>
                  <a:pt x="1422" y="5715"/>
                </a:moveTo>
                <a:lnTo>
                  <a:pt x="1142" y="5842"/>
                </a:lnTo>
                <a:lnTo>
                  <a:pt x="1142" y="6096"/>
                </a:lnTo>
                <a:lnTo>
                  <a:pt x="1422" y="5715"/>
                </a:lnTo>
                <a:close/>
              </a:path>
              <a:path w="545465" h="109854">
                <a:moveTo>
                  <a:pt x="26682" y="381"/>
                </a:moveTo>
                <a:lnTo>
                  <a:pt x="24091" y="508"/>
                </a:lnTo>
                <a:lnTo>
                  <a:pt x="24091" y="5080"/>
                </a:lnTo>
                <a:lnTo>
                  <a:pt x="26682" y="4826"/>
                </a:lnTo>
                <a:lnTo>
                  <a:pt x="26682" y="381"/>
                </a:lnTo>
                <a:close/>
              </a:path>
              <a:path w="545465" h="109854">
                <a:moveTo>
                  <a:pt x="41465" y="381"/>
                </a:moveTo>
                <a:lnTo>
                  <a:pt x="41465" y="4953"/>
                </a:lnTo>
                <a:lnTo>
                  <a:pt x="43370" y="5080"/>
                </a:lnTo>
                <a:lnTo>
                  <a:pt x="43370" y="508"/>
                </a:lnTo>
                <a:lnTo>
                  <a:pt x="41465" y="381"/>
                </a:lnTo>
                <a:close/>
              </a:path>
              <a:path w="545465" h="109854">
                <a:moveTo>
                  <a:pt x="38773" y="127"/>
                </a:moveTo>
                <a:lnTo>
                  <a:pt x="36728" y="127"/>
                </a:lnTo>
                <a:lnTo>
                  <a:pt x="36728" y="4572"/>
                </a:lnTo>
                <a:lnTo>
                  <a:pt x="38557" y="4699"/>
                </a:lnTo>
                <a:lnTo>
                  <a:pt x="41465" y="4953"/>
                </a:lnTo>
                <a:lnTo>
                  <a:pt x="41465" y="381"/>
                </a:lnTo>
                <a:lnTo>
                  <a:pt x="38773" y="127"/>
                </a:lnTo>
                <a:close/>
              </a:path>
              <a:path w="545465" h="109854">
                <a:moveTo>
                  <a:pt x="35928" y="0"/>
                </a:moveTo>
                <a:lnTo>
                  <a:pt x="31915" y="127"/>
                </a:lnTo>
                <a:lnTo>
                  <a:pt x="29349" y="127"/>
                </a:lnTo>
                <a:lnTo>
                  <a:pt x="26682" y="381"/>
                </a:lnTo>
                <a:lnTo>
                  <a:pt x="26682" y="4826"/>
                </a:lnTo>
                <a:lnTo>
                  <a:pt x="28320" y="4826"/>
                </a:lnTo>
                <a:lnTo>
                  <a:pt x="33286" y="4572"/>
                </a:lnTo>
                <a:lnTo>
                  <a:pt x="35928" y="4572"/>
                </a:lnTo>
                <a:lnTo>
                  <a:pt x="35928" y="0"/>
                </a:lnTo>
                <a:close/>
              </a:path>
              <a:path w="545465" h="109854">
                <a:moveTo>
                  <a:pt x="35928" y="0"/>
                </a:moveTo>
                <a:lnTo>
                  <a:pt x="35928" y="4572"/>
                </a:lnTo>
                <a:lnTo>
                  <a:pt x="36728" y="4572"/>
                </a:lnTo>
                <a:lnTo>
                  <a:pt x="36728" y="127"/>
                </a:lnTo>
                <a:lnTo>
                  <a:pt x="35928" y="0"/>
                </a:lnTo>
                <a:close/>
              </a:path>
              <a:path w="545465" h="109854">
                <a:moveTo>
                  <a:pt x="141833" y="102235"/>
                </a:moveTo>
                <a:lnTo>
                  <a:pt x="141833" y="107061"/>
                </a:lnTo>
                <a:lnTo>
                  <a:pt x="144564" y="107823"/>
                </a:lnTo>
                <a:lnTo>
                  <a:pt x="147243" y="108458"/>
                </a:lnTo>
                <a:lnTo>
                  <a:pt x="149961" y="108966"/>
                </a:lnTo>
                <a:lnTo>
                  <a:pt x="155524" y="109474"/>
                </a:lnTo>
                <a:lnTo>
                  <a:pt x="158356" y="109474"/>
                </a:lnTo>
                <a:lnTo>
                  <a:pt x="158356" y="105029"/>
                </a:lnTo>
                <a:lnTo>
                  <a:pt x="153161" y="104775"/>
                </a:lnTo>
                <a:lnTo>
                  <a:pt x="148132" y="104013"/>
                </a:lnTo>
                <a:lnTo>
                  <a:pt x="143281" y="102743"/>
                </a:lnTo>
                <a:lnTo>
                  <a:pt x="141833" y="102235"/>
                </a:lnTo>
                <a:close/>
              </a:path>
              <a:path w="545465" h="109854">
                <a:moveTo>
                  <a:pt x="141833" y="2667"/>
                </a:moveTo>
                <a:lnTo>
                  <a:pt x="110940" y="26924"/>
                </a:lnTo>
                <a:lnTo>
                  <a:pt x="103231" y="57404"/>
                </a:lnTo>
                <a:lnTo>
                  <a:pt x="103454" y="60452"/>
                </a:lnTo>
                <a:lnTo>
                  <a:pt x="119341" y="93472"/>
                </a:lnTo>
                <a:lnTo>
                  <a:pt x="121259" y="95377"/>
                </a:lnTo>
                <a:lnTo>
                  <a:pt x="141833" y="107061"/>
                </a:lnTo>
                <a:lnTo>
                  <a:pt x="141833" y="102235"/>
                </a:lnTo>
                <a:lnTo>
                  <a:pt x="140931" y="101981"/>
                </a:lnTo>
                <a:lnTo>
                  <a:pt x="138620" y="101092"/>
                </a:lnTo>
                <a:lnTo>
                  <a:pt x="110782" y="72136"/>
                </a:lnTo>
                <a:lnTo>
                  <a:pt x="107829" y="58166"/>
                </a:lnTo>
                <a:lnTo>
                  <a:pt x="107953" y="49911"/>
                </a:lnTo>
                <a:lnTo>
                  <a:pt x="126123" y="16256"/>
                </a:lnTo>
                <a:lnTo>
                  <a:pt x="138620" y="8763"/>
                </a:lnTo>
                <a:lnTo>
                  <a:pt x="140931" y="7747"/>
                </a:lnTo>
                <a:lnTo>
                  <a:pt x="141833" y="7493"/>
                </a:lnTo>
                <a:lnTo>
                  <a:pt x="141833" y="2667"/>
                </a:lnTo>
                <a:close/>
              </a:path>
              <a:path w="545465" h="109854">
                <a:moveTo>
                  <a:pt x="174866" y="102235"/>
                </a:moveTo>
                <a:lnTo>
                  <a:pt x="173431" y="102743"/>
                </a:lnTo>
                <a:lnTo>
                  <a:pt x="168579" y="104013"/>
                </a:lnTo>
                <a:lnTo>
                  <a:pt x="163537" y="104775"/>
                </a:lnTo>
                <a:lnTo>
                  <a:pt x="158356" y="105029"/>
                </a:lnTo>
                <a:lnTo>
                  <a:pt x="174866" y="105029"/>
                </a:lnTo>
                <a:lnTo>
                  <a:pt x="174866" y="102235"/>
                </a:lnTo>
                <a:close/>
              </a:path>
              <a:path w="545465" h="109854">
                <a:moveTo>
                  <a:pt x="205623" y="26670"/>
                </a:moveTo>
                <a:lnTo>
                  <a:pt x="200190" y="26670"/>
                </a:lnTo>
                <a:lnTo>
                  <a:pt x="201675" y="28956"/>
                </a:lnTo>
                <a:lnTo>
                  <a:pt x="202960" y="31115"/>
                </a:lnTo>
                <a:lnTo>
                  <a:pt x="208883" y="58166"/>
                </a:lnTo>
                <a:lnTo>
                  <a:pt x="208759" y="59817"/>
                </a:lnTo>
                <a:lnTo>
                  <a:pt x="190588" y="93599"/>
                </a:lnTo>
                <a:lnTo>
                  <a:pt x="174866" y="102235"/>
                </a:lnTo>
                <a:lnTo>
                  <a:pt x="174866" y="105029"/>
                </a:lnTo>
                <a:lnTo>
                  <a:pt x="180363" y="105029"/>
                </a:lnTo>
                <a:lnTo>
                  <a:pt x="184657" y="102997"/>
                </a:lnTo>
                <a:lnTo>
                  <a:pt x="197370" y="93472"/>
                </a:lnTo>
                <a:lnTo>
                  <a:pt x="199199" y="91694"/>
                </a:lnTo>
                <a:lnTo>
                  <a:pt x="213481" y="57404"/>
                </a:lnTo>
                <a:lnTo>
                  <a:pt x="213356" y="50546"/>
                </a:lnTo>
                <a:lnTo>
                  <a:pt x="206808" y="28702"/>
                </a:lnTo>
                <a:lnTo>
                  <a:pt x="205623" y="26670"/>
                </a:lnTo>
                <a:close/>
              </a:path>
              <a:path w="545465" h="109854">
                <a:moveTo>
                  <a:pt x="141833" y="77851"/>
                </a:moveTo>
                <a:lnTo>
                  <a:pt x="141833" y="83185"/>
                </a:lnTo>
                <a:lnTo>
                  <a:pt x="142620" y="83693"/>
                </a:lnTo>
                <a:lnTo>
                  <a:pt x="144043" y="84328"/>
                </a:lnTo>
                <a:lnTo>
                  <a:pt x="145516" y="85090"/>
                </a:lnTo>
                <a:lnTo>
                  <a:pt x="158356" y="87630"/>
                </a:lnTo>
                <a:lnTo>
                  <a:pt x="158356" y="83058"/>
                </a:lnTo>
                <a:lnTo>
                  <a:pt x="156883" y="83058"/>
                </a:lnTo>
                <a:lnTo>
                  <a:pt x="155435" y="82931"/>
                </a:lnTo>
                <a:lnTo>
                  <a:pt x="154012" y="82677"/>
                </a:lnTo>
                <a:lnTo>
                  <a:pt x="152603" y="82550"/>
                </a:lnTo>
                <a:lnTo>
                  <a:pt x="148551" y="81407"/>
                </a:lnTo>
                <a:lnTo>
                  <a:pt x="147256" y="80899"/>
                </a:lnTo>
                <a:lnTo>
                  <a:pt x="145999" y="80264"/>
                </a:lnTo>
                <a:lnTo>
                  <a:pt x="143573" y="78994"/>
                </a:lnTo>
                <a:lnTo>
                  <a:pt x="141833" y="77851"/>
                </a:lnTo>
                <a:close/>
              </a:path>
              <a:path w="545465" h="109854">
                <a:moveTo>
                  <a:pt x="174866" y="77851"/>
                </a:moveTo>
                <a:lnTo>
                  <a:pt x="162699" y="82677"/>
                </a:lnTo>
                <a:lnTo>
                  <a:pt x="161277" y="82931"/>
                </a:lnTo>
                <a:lnTo>
                  <a:pt x="159829" y="83058"/>
                </a:lnTo>
                <a:lnTo>
                  <a:pt x="158356" y="83058"/>
                </a:lnTo>
                <a:lnTo>
                  <a:pt x="158356" y="87630"/>
                </a:lnTo>
                <a:lnTo>
                  <a:pt x="172669" y="84328"/>
                </a:lnTo>
                <a:lnTo>
                  <a:pt x="174091" y="83693"/>
                </a:lnTo>
                <a:lnTo>
                  <a:pt x="174866" y="83185"/>
                </a:lnTo>
                <a:lnTo>
                  <a:pt x="174866" y="77851"/>
                </a:lnTo>
                <a:close/>
              </a:path>
              <a:path w="545465" h="109854">
                <a:moveTo>
                  <a:pt x="141833" y="26543"/>
                </a:moveTo>
                <a:lnTo>
                  <a:pt x="141236" y="26924"/>
                </a:lnTo>
                <a:lnTo>
                  <a:pt x="139890" y="27686"/>
                </a:lnTo>
                <a:lnTo>
                  <a:pt x="138595" y="28702"/>
                </a:lnTo>
                <a:lnTo>
                  <a:pt x="125374" y="56515"/>
                </a:lnTo>
                <a:lnTo>
                  <a:pt x="125501" y="58166"/>
                </a:lnTo>
                <a:lnTo>
                  <a:pt x="141236" y="82804"/>
                </a:lnTo>
                <a:lnTo>
                  <a:pt x="141833" y="83185"/>
                </a:lnTo>
                <a:lnTo>
                  <a:pt x="141833" y="77851"/>
                </a:lnTo>
                <a:lnTo>
                  <a:pt x="141300" y="77470"/>
                </a:lnTo>
                <a:lnTo>
                  <a:pt x="140220" y="76581"/>
                </a:lnTo>
                <a:lnTo>
                  <a:pt x="129978" y="57404"/>
                </a:lnTo>
                <a:lnTo>
                  <a:pt x="130061" y="51562"/>
                </a:lnTo>
                <a:lnTo>
                  <a:pt x="141833" y="31877"/>
                </a:lnTo>
                <a:lnTo>
                  <a:pt x="141833" y="26543"/>
                </a:lnTo>
                <a:close/>
              </a:path>
              <a:path w="545465" h="109854">
                <a:moveTo>
                  <a:pt x="175069" y="26670"/>
                </a:moveTo>
                <a:lnTo>
                  <a:pt x="174866" y="26670"/>
                </a:lnTo>
                <a:lnTo>
                  <a:pt x="174866" y="31877"/>
                </a:lnTo>
                <a:lnTo>
                  <a:pt x="175412" y="32258"/>
                </a:lnTo>
                <a:lnTo>
                  <a:pt x="176491" y="33147"/>
                </a:lnTo>
                <a:lnTo>
                  <a:pt x="186730" y="57404"/>
                </a:lnTo>
                <a:lnTo>
                  <a:pt x="186650" y="58166"/>
                </a:lnTo>
                <a:lnTo>
                  <a:pt x="174866" y="77851"/>
                </a:lnTo>
                <a:lnTo>
                  <a:pt x="174866" y="83185"/>
                </a:lnTo>
                <a:lnTo>
                  <a:pt x="175475" y="82804"/>
                </a:lnTo>
                <a:lnTo>
                  <a:pt x="176809" y="82042"/>
                </a:lnTo>
                <a:lnTo>
                  <a:pt x="178104" y="81153"/>
                </a:lnTo>
                <a:lnTo>
                  <a:pt x="191338" y="56515"/>
                </a:lnTo>
                <a:lnTo>
                  <a:pt x="191211" y="51562"/>
                </a:lnTo>
                <a:lnTo>
                  <a:pt x="178104" y="28702"/>
                </a:lnTo>
                <a:lnTo>
                  <a:pt x="176809" y="27686"/>
                </a:lnTo>
                <a:lnTo>
                  <a:pt x="175475" y="26924"/>
                </a:lnTo>
                <a:lnTo>
                  <a:pt x="175069" y="26670"/>
                </a:lnTo>
                <a:close/>
              </a:path>
              <a:path w="545465" h="109854">
                <a:moveTo>
                  <a:pt x="158356" y="22098"/>
                </a:moveTo>
                <a:lnTo>
                  <a:pt x="142620" y="26162"/>
                </a:lnTo>
                <a:lnTo>
                  <a:pt x="141833" y="26543"/>
                </a:lnTo>
                <a:lnTo>
                  <a:pt x="141833" y="31877"/>
                </a:lnTo>
                <a:lnTo>
                  <a:pt x="143573" y="30734"/>
                </a:lnTo>
                <a:lnTo>
                  <a:pt x="145999" y="29464"/>
                </a:lnTo>
                <a:lnTo>
                  <a:pt x="149872" y="27940"/>
                </a:lnTo>
                <a:lnTo>
                  <a:pt x="151231" y="27559"/>
                </a:lnTo>
                <a:lnTo>
                  <a:pt x="155435" y="26797"/>
                </a:lnTo>
                <a:lnTo>
                  <a:pt x="156883" y="26670"/>
                </a:lnTo>
                <a:lnTo>
                  <a:pt x="158356" y="26670"/>
                </a:lnTo>
                <a:lnTo>
                  <a:pt x="158356" y="22098"/>
                </a:lnTo>
                <a:close/>
              </a:path>
              <a:path w="545465" h="109854">
                <a:moveTo>
                  <a:pt x="174866" y="26670"/>
                </a:moveTo>
                <a:lnTo>
                  <a:pt x="159829" y="26670"/>
                </a:lnTo>
                <a:lnTo>
                  <a:pt x="161277" y="26797"/>
                </a:lnTo>
                <a:lnTo>
                  <a:pt x="165480" y="27559"/>
                </a:lnTo>
                <a:lnTo>
                  <a:pt x="166839" y="27940"/>
                </a:lnTo>
                <a:lnTo>
                  <a:pt x="170713" y="29464"/>
                </a:lnTo>
                <a:lnTo>
                  <a:pt x="173139" y="30734"/>
                </a:lnTo>
                <a:lnTo>
                  <a:pt x="174866" y="31877"/>
                </a:lnTo>
                <a:lnTo>
                  <a:pt x="174866" y="26670"/>
                </a:lnTo>
                <a:close/>
              </a:path>
              <a:path w="545465" h="109854">
                <a:moveTo>
                  <a:pt x="196653" y="22098"/>
                </a:moveTo>
                <a:lnTo>
                  <a:pt x="158356" y="22098"/>
                </a:lnTo>
                <a:lnTo>
                  <a:pt x="163372" y="22479"/>
                </a:lnTo>
                <a:lnTo>
                  <a:pt x="168173" y="23622"/>
                </a:lnTo>
                <a:lnTo>
                  <a:pt x="169697" y="24130"/>
                </a:lnTo>
                <a:lnTo>
                  <a:pt x="172669" y="25400"/>
                </a:lnTo>
                <a:lnTo>
                  <a:pt x="174091" y="26162"/>
                </a:lnTo>
                <a:lnTo>
                  <a:pt x="174866" y="26543"/>
                </a:lnTo>
                <a:lnTo>
                  <a:pt x="175069" y="26670"/>
                </a:lnTo>
                <a:lnTo>
                  <a:pt x="200190" y="26670"/>
                </a:lnTo>
                <a:lnTo>
                  <a:pt x="198945" y="24892"/>
                </a:lnTo>
                <a:lnTo>
                  <a:pt x="197446" y="22987"/>
                </a:lnTo>
                <a:lnTo>
                  <a:pt x="196653" y="22098"/>
                </a:lnTo>
                <a:close/>
              </a:path>
              <a:path w="545465" h="109854">
                <a:moveTo>
                  <a:pt x="180420" y="4826"/>
                </a:moveTo>
                <a:lnTo>
                  <a:pt x="174866" y="4826"/>
                </a:lnTo>
                <a:lnTo>
                  <a:pt x="174866" y="7493"/>
                </a:lnTo>
                <a:lnTo>
                  <a:pt x="175780" y="7747"/>
                </a:lnTo>
                <a:lnTo>
                  <a:pt x="178079" y="8763"/>
                </a:lnTo>
                <a:lnTo>
                  <a:pt x="196653" y="22098"/>
                </a:lnTo>
                <a:lnTo>
                  <a:pt x="202472" y="22098"/>
                </a:lnTo>
                <a:lnTo>
                  <a:pt x="182283" y="5588"/>
                </a:lnTo>
                <a:lnTo>
                  <a:pt x="180420" y="4826"/>
                </a:lnTo>
                <a:close/>
              </a:path>
              <a:path w="545465" h="109854">
                <a:moveTo>
                  <a:pt x="158356" y="254"/>
                </a:moveTo>
                <a:lnTo>
                  <a:pt x="155524" y="254"/>
                </a:lnTo>
                <a:lnTo>
                  <a:pt x="152717" y="508"/>
                </a:lnTo>
                <a:lnTo>
                  <a:pt x="149961" y="889"/>
                </a:lnTo>
                <a:lnTo>
                  <a:pt x="144564" y="1905"/>
                </a:lnTo>
                <a:lnTo>
                  <a:pt x="141833" y="2667"/>
                </a:lnTo>
                <a:lnTo>
                  <a:pt x="141833" y="7493"/>
                </a:lnTo>
                <a:lnTo>
                  <a:pt x="143281" y="6985"/>
                </a:lnTo>
                <a:lnTo>
                  <a:pt x="145694" y="6350"/>
                </a:lnTo>
                <a:lnTo>
                  <a:pt x="150634" y="5334"/>
                </a:lnTo>
                <a:lnTo>
                  <a:pt x="155740" y="4826"/>
                </a:lnTo>
                <a:lnTo>
                  <a:pt x="158356" y="4826"/>
                </a:lnTo>
                <a:lnTo>
                  <a:pt x="158356" y="254"/>
                </a:lnTo>
                <a:close/>
              </a:path>
              <a:path w="545465" h="109854">
                <a:moveTo>
                  <a:pt x="174866" y="4826"/>
                </a:moveTo>
                <a:lnTo>
                  <a:pt x="160972" y="4826"/>
                </a:lnTo>
                <a:lnTo>
                  <a:pt x="166077" y="5334"/>
                </a:lnTo>
                <a:lnTo>
                  <a:pt x="171018" y="6350"/>
                </a:lnTo>
                <a:lnTo>
                  <a:pt x="173431" y="6985"/>
                </a:lnTo>
                <a:lnTo>
                  <a:pt x="174866" y="7493"/>
                </a:lnTo>
                <a:lnTo>
                  <a:pt x="174866" y="4826"/>
                </a:lnTo>
                <a:close/>
              </a:path>
              <a:path w="545465" h="109854">
                <a:moveTo>
                  <a:pt x="314744" y="107569"/>
                </a:moveTo>
                <a:lnTo>
                  <a:pt x="314896" y="109601"/>
                </a:lnTo>
                <a:lnTo>
                  <a:pt x="315874" y="109601"/>
                </a:lnTo>
                <a:lnTo>
                  <a:pt x="315874" y="108585"/>
                </a:lnTo>
                <a:lnTo>
                  <a:pt x="314744" y="107569"/>
                </a:lnTo>
                <a:close/>
              </a:path>
              <a:path w="545465" h="109854">
                <a:moveTo>
                  <a:pt x="315874" y="108585"/>
                </a:moveTo>
                <a:lnTo>
                  <a:pt x="315874" y="109601"/>
                </a:lnTo>
                <a:lnTo>
                  <a:pt x="317017" y="109601"/>
                </a:lnTo>
                <a:lnTo>
                  <a:pt x="315874" y="108585"/>
                </a:lnTo>
                <a:close/>
              </a:path>
              <a:path w="545465" h="109854">
                <a:moveTo>
                  <a:pt x="334187" y="105156"/>
                </a:moveTo>
                <a:lnTo>
                  <a:pt x="319133" y="105156"/>
                </a:lnTo>
                <a:lnTo>
                  <a:pt x="319277" y="107188"/>
                </a:lnTo>
                <a:lnTo>
                  <a:pt x="315874" y="107442"/>
                </a:lnTo>
                <a:lnTo>
                  <a:pt x="315874" y="108585"/>
                </a:lnTo>
                <a:lnTo>
                  <a:pt x="317017" y="109601"/>
                </a:lnTo>
                <a:lnTo>
                  <a:pt x="334187" y="109601"/>
                </a:lnTo>
                <a:lnTo>
                  <a:pt x="334187" y="105156"/>
                </a:lnTo>
                <a:close/>
              </a:path>
              <a:path w="545465" h="109854">
                <a:moveTo>
                  <a:pt x="337903" y="105156"/>
                </a:moveTo>
                <a:lnTo>
                  <a:pt x="334187" y="105156"/>
                </a:lnTo>
                <a:lnTo>
                  <a:pt x="334187" y="109601"/>
                </a:lnTo>
                <a:lnTo>
                  <a:pt x="340334" y="109601"/>
                </a:lnTo>
                <a:lnTo>
                  <a:pt x="338073" y="107569"/>
                </a:lnTo>
                <a:lnTo>
                  <a:pt x="337903" y="105156"/>
                </a:lnTo>
                <a:close/>
              </a:path>
              <a:path w="545465" h="109854">
                <a:moveTo>
                  <a:pt x="335318" y="4318"/>
                </a:moveTo>
                <a:lnTo>
                  <a:pt x="334187" y="5588"/>
                </a:lnTo>
                <a:lnTo>
                  <a:pt x="334196" y="52832"/>
                </a:lnTo>
                <a:lnTo>
                  <a:pt x="337903" y="105156"/>
                </a:lnTo>
                <a:lnTo>
                  <a:pt x="340334" y="105156"/>
                </a:lnTo>
                <a:lnTo>
                  <a:pt x="340334" y="109601"/>
                </a:lnTo>
                <a:lnTo>
                  <a:pt x="341339" y="108585"/>
                </a:lnTo>
                <a:lnTo>
                  <a:pt x="341222" y="87757"/>
                </a:lnTo>
                <a:lnTo>
                  <a:pt x="335318" y="4318"/>
                </a:lnTo>
                <a:close/>
              </a:path>
              <a:path w="545465" h="109854">
                <a:moveTo>
                  <a:pt x="341464" y="108458"/>
                </a:moveTo>
                <a:lnTo>
                  <a:pt x="340334" y="109601"/>
                </a:lnTo>
                <a:lnTo>
                  <a:pt x="341464" y="109601"/>
                </a:lnTo>
                <a:lnTo>
                  <a:pt x="341464" y="108458"/>
                </a:lnTo>
                <a:close/>
              </a:path>
              <a:path w="545465" h="109854">
                <a:moveTo>
                  <a:pt x="342607" y="107188"/>
                </a:moveTo>
                <a:lnTo>
                  <a:pt x="341579" y="108331"/>
                </a:lnTo>
                <a:lnTo>
                  <a:pt x="341464" y="109601"/>
                </a:lnTo>
                <a:lnTo>
                  <a:pt x="342772" y="109601"/>
                </a:lnTo>
                <a:lnTo>
                  <a:pt x="342607" y="107188"/>
                </a:lnTo>
                <a:close/>
              </a:path>
              <a:path w="545465" h="109854">
                <a:moveTo>
                  <a:pt x="222161" y="107061"/>
                </a:moveTo>
                <a:lnTo>
                  <a:pt x="221983" y="109474"/>
                </a:lnTo>
                <a:lnTo>
                  <a:pt x="223291" y="109474"/>
                </a:lnTo>
                <a:lnTo>
                  <a:pt x="223291" y="108331"/>
                </a:lnTo>
                <a:lnTo>
                  <a:pt x="222161" y="107061"/>
                </a:lnTo>
                <a:close/>
              </a:path>
              <a:path w="545465" h="109854">
                <a:moveTo>
                  <a:pt x="223291" y="108331"/>
                </a:moveTo>
                <a:lnTo>
                  <a:pt x="223291" y="109474"/>
                </a:lnTo>
                <a:lnTo>
                  <a:pt x="224421" y="109474"/>
                </a:lnTo>
                <a:lnTo>
                  <a:pt x="223291" y="108331"/>
                </a:lnTo>
                <a:close/>
              </a:path>
              <a:path w="545465" h="109854">
                <a:moveTo>
                  <a:pt x="223291" y="107188"/>
                </a:moveTo>
                <a:lnTo>
                  <a:pt x="223416" y="108458"/>
                </a:lnTo>
                <a:lnTo>
                  <a:pt x="224421" y="109474"/>
                </a:lnTo>
                <a:lnTo>
                  <a:pt x="230543" y="109474"/>
                </a:lnTo>
                <a:lnTo>
                  <a:pt x="230543" y="107442"/>
                </a:lnTo>
                <a:lnTo>
                  <a:pt x="226694" y="107442"/>
                </a:lnTo>
                <a:lnTo>
                  <a:pt x="223291" y="107188"/>
                </a:lnTo>
                <a:close/>
              </a:path>
              <a:path w="545465" h="109854">
                <a:moveTo>
                  <a:pt x="232816" y="105029"/>
                </a:moveTo>
                <a:lnTo>
                  <a:pt x="230555" y="105029"/>
                </a:lnTo>
                <a:lnTo>
                  <a:pt x="230555" y="109474"/>
                </a:lnTo>
                <a:lnTo>
                  <a:pt x="232816" y="109474"/>
                </a:lnTo>
                <a:lnTo>
                  <a:pt x="232816" y="105029"/>
                </a:lnTo>
                <a:close/>
              </a:path>
              <a:path w="545465" h="109854">
                <a:moveTo>
                  <a:pt x="245621" y="105029"/>
                </a:moveTo>
                <a:lnTo>
                  <a:pt x="232816" y="105029"/>
                </a:lnTo>
                <a:lnTo>
                  <a:pt x="232816" y="109474"/>
                </a:lnTo>
                <a:lnTo>
                  <a:pt x="246608" y="109474"/>
                </a:lnTo>
                <a:lnTo>
                  <a:pt x="246608" y="108331"/>
                </a:lnTo>
                <a:lnTo>
                  <a:pt x="245591" y="107188"/>
                </a:lnTo>
                <a:lnTo>
                  <a:pt x="245621" y="105029"/>
                </a:lnTo>
                <a:close/>
              </a:path>
              <a:path w="545465" h="109854">
                <a:moveTo>
                  <a:pt x="246608" y="108331"/>
                </a:moveTo>
                <a:lnTo>
                  <a:pt x="246608" y="109474"/>
                </a:lnTo>
                <a:lnTo>
                  <a:pt x="247751" y="109474"/>
                </a:lnTo>
                <a:lnTo>
                  <a:pt x="246608" y="108331"/>
                </a:lnTo>
                <a:close/>
              </a:path>
              <a:path w="545465" h="109854">
                <a:moveTo>
                  <a:pt x="248881" y="59055"/>
                </a:moveTo>
                <a:lnTo>
                  <a:pt x="246698" y="89789"/>
                </a:lnTo>
                <a:lnTo>
                  <a:pt x="246608" y="105029"/>
                </a:lnTo>
                <a:lnTo>
                  <a:pt x="247751" y="105029"/>
                </a:lnTo>
                <a:lnTo>
                  <a:pt x="247751" y="109474"/>
                </a:lnTo>
                <a:lnTo>
                  <a:pt x="248881" y="108458"/>
                </a:lnTo>
                <a:lnTo>
                  <a:pt x="248881" y="59055"/>
                </a:lnTo>
                <a:close/>
              </a:path>
              <a:path w="545465" h="109854">
                <a:moveTo>
                  <a:pt x="248881" y="108458"/>
                </a:moveTo>
                <a:lnTo>
                  <a:pt x="247751" y="109474"/>
                </a:lnTo>
                <a:lnTo>
                  <a:pt x="248881" y="109474"/>
                </a:lnTo>
                <a:lnTo>
                  <a:pt x="248881" y="108458"/>
                </a:lnTo>
                <a:close/>
              </a:path>
              <a:path w="545465" h="109854">
                <a:moveTo>
                  <a:pt x="250012" y="107442"/>
                </a:moveTo>
                <a:lnTo>
                  <a:pt x="248881" y="108458"/>
                </a:lnTo>
                <a:lnTo>
                  <a:pt x="248881" y="109474"/>
                </a:lnTo>
                <a:lnTo>
                  <a:pt x="249859" y="109474"/>
                </a:lnTo>
                <a:lnTo>
                  <a:pt x="250012" y="107442"/>
                </a:lnTo>
                <a:close/>
              </a:path>
              <a:path w="545465" h="109854">
                <a:moveTo>
                  <a:pt x="315874" y="107442"/>
                </a:moveTo>
                <a:lnTo>
                  <a:pt x="314744" y="107569"/>
                </a:lnTo>
                <a:lnTo>
                  <a:pt x="315874" y="108585"/>
                </a:lnTo>
                <a:lnTo>
                  <a:pt x="315874" y="107442"/>
                </a:lnTo>
                <a:close/>
              </a:path>
              <a:path w="545465" h="109854">
                <a:moveTo>
                  <a:pt x="250964" y="29464"/>
                </a:moveTo>
                <a:lnTo>
                  <a:pt x="248881" y="59055"/>
                </a:lnTo>
                <a:lnTo>
                  <a:pt x="248881" y="108458"/>
                </a:lnTo>
                <a:lnTo>
                  <a:pt x="250012" y="107442"/>
                </a:lnTo>
                <a:lnTo>
                  <a:pt x="253110" y="63500"/>
                </a:lnTo>
                <a:lnTo>
                  <a:pt x="253110" y="34544"/>
                </a:lnTo>
                <a:lnTo>
                  <a:pt x="251193" y="30607"/>
                </a:lnTo>
                <a:lnTo>
                  <a:pt x="250964" y="29464"/>
                </a:lnTo>
                <a:close/>
              </a:path>
              <a:path w="545465" h="109854">
                <a:moveTo>
                  <a:pt x="341464" y="91186"/>
                </a:moveTo>
                <a:lnTo>
                  <a:pt x="341464" y="108458"/>
                </a:lnTo>
                <a:lnTo>
                  <a:pt x="342607" y="107188"/>
                </a:lnTo>
                <a:lnTo>
                  <a:pt x="341464" y="91186"/>
                </a:lnTo>
                <a:close/>
              </a:path>
              <a:path w="545465" h="109854">
                <a:moveTo>
                  <a:pt x="222161" y="107061"/>
                </a:moveTo>
                <a:lnTo>
                  <a:pt x="223291" y="108331"/>
                </a:lnTo>
                <a:lnTo>
                  <a:pt x="223291" y="107188"/>
                </a:lnTo>
                <a:lnTo>
                  <a:pt x="222161" y="107061"/>
                </a:lnTo>
                <a:close/>
              </a:path>
              <a:path w="545465" h="109854">
                <a:moveTo>
                  <a:pt x="311619" y="29083"/>
                </a:moveTo>
                <a:lnTo>
                  <a:pt x="311619" y="29718"/>
                </a:lnTo>
                <a:lnTo>
                  <a:pt x="313537" y="30734"/>
                </a:lnTo>
                <a:lnTo>
                  <a:pt x="311619" y="34544"/>
                </a:lnTo>
                <a:lnTo>
                  <a:pt x="311628" y="63500"/>
                </a:lnTo>
                <a:lnTo>
                  <a:pt x="314744" y="107569"/>
                </a:lnTo>
                <a:lnTo>
                  <a:pt x="315874" y="106299"/>
                </a:lnTo>
                <a:lnTo>
                  <a:pt x="315856" y="59055"/>
                </a:lnTo>
                <a:lnTo>
                  <a:pt x="313766" y="29464"/>
                </a:lnTo>
                <a:lnTo>
                  <a:pt x="311619" y="29083"/>
                </a:lnTo>
                <a:close/>
              </a:path>
              <a:path w="545465" h="109854">
                <a:moveTo>
                  <a:pt x="230543" y="105029"/>
                </a:moveTo>
                <a:lnTo>
                  <a:pt x="226865" y="105029"/>
                </a:lnTo>
                <a:lnTo>
                  <a:pt x="226694" y="107442"/>
                </a:lnTo>
                <a:lnTo>
                  <a:pt x="230543" y="107442"/>
                </a:lnTo>
                <a:lnTo>
                  <a:pt x="230543" y="105029"/>
                </a:lnTo>
                <a:close/>
              </a:path>
              <a:path w="545465" h="109854">
                <a:moveTo>
                  <a:pt x="223291" y="91059"/>
                </a:moveTo>
                <a:lnTo>
                  <a:pt x="222161" y="107061"/>
                </a:lnTo>
                <a:lnTo>
                  <a:pt x="223291" y="106045"/>
                </a:lnTo>
                <a:lnTo>
                  <a:pt x="223291" y="91059"/>
                </a:lnTo>
                <a:close/>
              </a:path>
              <a:path w="545465" h="109854">
                <a:moveTo>
                  <a:pt x="315874" y="59309"/>
                </a:moveTo>
                <a:lnTo>
                  <a:pt x="315874" y="106299"/>
                </a:lnTo>
                <a:lnTo>
                  <a:pt x="317017" y="105156"/>
                </a:lnTo>
                <a:lnTo>
                  <a:pt x="319133" y="105156"/>
                </a:lnTo>
                <a:lnTo>
                  <a:pt x="315874" y="59309"/>
                </a:lnTo>
                <a:close/>
              </a:path>
              <a:path w="545465" h="109854">
                <a:moveTo>
                  <a:pt x="230543" y="3302"/>
                </a:moveTo>
                <a:lnTo>
                  <a:pt x="229412" y="4318"/>
                </a:lnTo>
                <a:lnTo>
                  <a:pt x="223381" y="89789"/>
                </a:lnTo>
                <a:lnTo>
                  <a:pt x="223291" y="106045"/>
                </a:lnTo>
                <a:lnTo>
                  <a:pt x="224421" y="105029"/>
                </a:lnTo>
                <a:lnTo>
                  <a:pt x="226865" y="105029"/>
                </a:lnTo>
                <a:lnTo>
                  <a:pt x="230543" y="52832"/>
                </a:lnTo>
                <a:lnTo>
                  <a:pt x="230543" y="3302"/>
                </a:lnTo>
                <a:close/>
              </a:path>
              <a:path w="545465" h="109854">
                <a:moveTo>
                  <a:pt x="246608" y="91059"/>
                </a:moveTo>
                <a:lnTo>
                  <a:pt x="245621" y="105029"/>
                </a:lnTo>
                <a:lnTo>
                  <a:pt x="246608" y="105029"/>
                </a:lnTo>
                <a:lnTo>
                  <a:pt x="246608" y="91059"/>
                </a:lnTo>
                <a:close/>
              </a:path>
              <a:path w="545465" h="109854">
                <a:moveTo>
                  <a:pt x="282371" y="88773"/>
                </a:moveTo>
                <a:lnTo>
                  <a:pt x="280339" y="89789"/>
                </a:lnTo>
                <a:lnTo>
                  <a:pt x="282371" y="93980"/>
                </a:lnTo>
                <a:lnTo>
                  <a:pt x="282371" y="88773"/>
                </a:lnTo>
                <a:close/>
              </a:path>
              <a:path w="545465" h="109854">
                <a:moveTo>
                  <a:pt x="304291" y="39116"/>
                </a:moveTo>
                <a:lnTo>
                  <a:pt x="282371" y="83693"/>
                </a:lnTo>
                <a:lnTo>
                  <a:pt x="284403" y="87757"/>
                </a:lnTo>
                <a:lnTo>
                  <a:pt x="282371" y="88773"/>
                </a:lnTo>
                <a:lnTo>
                  <a:pt x="282371" y="93980"/>
                </a:lnTo>
                <a:lnTo>
                  <a:pt x="284403" y="89789"/>
                </a:lnTo>
                <a:lnTo>
                  <a:pt x="304291" y="49403"/>
                </a:lnTo>
                <a:lnTo>
                  <a:pt x="304291" y="39116"/>
                </a:lnTo>
                <a:close/>
              </a:path>
              <a:path w="545465" h="109854">
                <a:moveTo>
                  <a:pt x="260438" y="39116"/>
                </a:moveTo>
                <a:lnTo>
                  <a:pt x="260438" y="49403"/>
                </a:lnTo>
                <a:lnTo>
                  <a:pt x="280339" y="89789"/>
                </a:lnTo>
                <a:lnTo>
                  <a:pt x="280339" y="87757"/>
                </a:lnTo>
                <a:lnTo>
                  <a:pt x="282371" y="83693"/>
                </a:lnTo>
                <a:lnTo>
                  <a:pt x="260438" y="39116"/>
                </a:lnTo>
                <a:close/>
              </a:path>
              <a:path w="545465" h="109854">
                <a:moveTo>
                  <a:pt x="253110" y="34544"/>
                </a:moveTo>
                <a:lnTo>
                  <a:pt x="253110" y="63500"/>
                </a:lnTo>
                <a:lnTo>
                  <a:pt x="254904" y="38181"/>
                </a:lnTo>
                <a:lnTo>
                  <a:pt x="253110" y="34544"/>
                </a:lnTo>
                <a:close/>
              </a:path>
              <a:path w="545465" h="109854">
                <a:moveTo>
                  <a:pt x="311619" y="34544"/>
                </a:moveTo>
                <a:lnTo>
                  <a:pt x="309835" y="38181"/>
                </a:lnTo>
                <a:lnTo>
                  <a:pt x="311619" y="63373"/>
                </a:lnTo>
                <a:lnTo>
                  <a:pt x="311619" y="34544"/>
                </a:lnTo>
                <a:close/>
              </a:path>
              <a:path w="545465" h="109854">
                <a:moveTo>
                  <a:pt x="261454" y="3556"/>
                </a:moveTo>
                <a:lnTo>
                  <a:pt x="260438" y="5207"/>
                </a:lnTo>
                <a:lnTo>
                  <a:pt x="260438" y="11684"/>
                </a:lnTo>
                <a:lnTo>
                  <a:pt x="280709" y="52832"/>
                </a:lnTo>
                <a:lnTo>
                  <a:pt x="282371" y="56261"/>
                </a:lnTo>
                <a:lnTo>
                  <a:pt x="282371" y="51054"/>
                </a:lnTo>
                <a:lnTo>
                  <a:pt x="280339" y="50038"/>
                </a:lnTo>
                <a:lnTo>
                  <a:pt x="282371" y="45974"/>
                </a:lnTo>
                <a:lnTo>
                  <a:pt x="261454" y="3556"/>
                </a:lnTo>
                <a:close/>
              </a:path>
              <a:path w="545465" h="109854">
                <a:moveTo>
                  <a:pt x="282371" y="51054"/>
                </a:moveTo>
                <a:lnTo>
                  <a:pt x="282371" y="56261"/>
                </a:lnTo>
                <a:lnTo>
                  <a:pt x="284403" y="52070"/>
                </a:lnTo>
                <a:lnTo>
                  <a:pt x="282371" y="51054"/>
                </a:lnTo>
                <a:close/>
              </a:path>
              <a:path w="545465" h="109854">
                <a:moveTo>
                  <a:pt x="231686" y="2286"/>
                </a:moveTo>
                <a:lnTo>
                  <a:pt x="230543" y="3302"/>
                </a:lnTo>
                <a:lnTo>
                  <a:pt x="230543" y="52832"/>
                </a:lnTo>
                <a:lnTo>
                  <a:pt x="232789" y="21082"/>
                </a:lnTo>
                <a:lnTo>
                  <a:pt x="232816" y="6858"/>
                </a:lnTo>
                <a:lnTo>
                  <a:pt x="231686" y="6858"/>
                </a:lnTo>
                <a:lnTo>
                  <a:pt x="231686" y="2286"/>
                </a:lnTo>
                <a:close/>
              </a:path>
              <a:path w="545465" h="109854">
                <a:moveTo>
                  <a:pt x="334187" y="5588"/>
                </a:moveTo>
                <a:lnTo>
                  <a:pt x="333057" y="6858"/>
                </a:lnTo>
                <a:lnTo>
                  <a:pt x="330937" y="6858"/>
                </a:lnTo>
                <a:lnTo>
                  <a:pt x="334187" y="52705"/>
                </a:lnTo>
                <a:lnTo>
                  <a:pt x="334187" y="5588"/>
                </a:lnTo>
                <a:close/>
              </a:path>
              <a:path w="545465" h="109854">
                <a:moveTo>
                  <a:pt x="304291" y="2921"/>
                </a:moveTo>
                <a:lnTo>
                  <a:pt x="303275" y="3556"/>
                </a:lnTo>
                <a:lnTo>
                  <a:pt x="282371" y="45974"/>
                </a:lnTo>
                <a:lnTo>
                  <a:pt x="284403" y="50038"/>
                </a:lnTo>
                <a:lnTo>
                  <a:pt x="284403" y="52070"/>
                </a:lnTo>
                <a:lnTo>
                  <a:pt x="304291" y="11684"/>
                </a:lnTo>
                <a:lnTo>
                  <a:pt x="304291" y="2921"/>
                </a:lnTo>
                <a:close/>
              </a:path>
              <a:path w="545465" h="109854">
                <a:moveTo>
                  <a:pt x="255257" y="28702"/>
                </a:moveTo>
                <a:lnTo>
                  <a:pt x="253110" y="29083"/>
                </a:lnTo>
                <a:lnTo>
                  <a:pt x="253110" y="29591"/>
                </a:lnTo>
                <a:lnTo>
                  <a:pt x="255498" y="29845"/>
                </a:lnTo>
                <a:lnTo>
                  <a:pt x="254906" y="38185"/>
                </a:lnTo>
                <a:lnTo>
                  <a:pt x="260438" y="49403"/>
                </a:lnTo>
                <a:lnTo>
                  <a:pt x="260438" y="39116"/>
                </a:lnTo>
                <a:lnTo>
                  <a:pt x="255257" y="28702"/>
                </a:lnTo>
                <a:close/>
              </a:path>
              <a:path w="545465" h="109854">
                <a:moveTo>
                  <a:pt x="306323" y="35052"/>
                </a:moveTo>
                <a:lnTo>
                  <a:pt x="304291" y="39116"/>
                </a:lnTo>
                <a:lnTo>
                  <a:pt x="304291" y="49403"/>
                </a:lnTo>
                <a:lnTo>
                  <a:pt x="306323" y="45339"/>
                </a:lnTo>
                <a:lnTo>
                  <a:pt x="306323" y="35052"/>
                </a:lnTo>
                <a:close/>
              </a:path>
              <a:path w="545465" h="109854">
                <a:moveTo>
                  <a:pt x="309473" y="28702"/>
                </a:moveTo>
                <a:lnTo>
                  <a:pt x="306323" y="35052"/>
                </a:lnTo>
                <a:lnTo>
                  <a:pt x="306323" y="45339"/>
                </a:lnTo>
                <a:lnTo>
                  <a:pt x="309835" y="38181"/>
                </a:lnTo>
                <a:lnTo>
                  <a:pt x="309307" y="30734"/>
                </a:lnTo>
                <a:lnTo>
                  <a:pt x="309397" y="29083"/>
                </a:lnTo>
                <a:lnTo>
                  <a:pt x="309473" y="28702"/>
                </a:lnTo>
                <a:close/>
              </a:path>
              <a:path w="545465" h="109854">
                <a:moveTo>
                  <a:pt x="309473" y="28702"/>
                </a:moveTo>
                <a:lnTo>
                  <a:pt x="311619" y="29718"/>
                </a:lnTo>
                <a:lnTo>
                  <a:pt x="311619" y="29083"/>
                </a:lnTo>
                <a:lnTo>
                  <a:pt x="309473" y="28702"/>
                </a:lnTo>
                <a:close/>
              </a:path>
              <a:path w="545465" h="109854">
                <a:moveTo>
                  <a:pt x="253110" y="29083"/>
                </a:moveTo>
                <a:lnTo>
                  <a:pt x="250964" y="29464"/>
                </a:lnTo>
                <a:lnTo>
                  <a:pt x="253110" y="29591"/>
                </a:lnTo>
                <a:lnTo>
                  <a:pt x="253110" y="29083"/>
                </a:lnTo>
                <a:close/>
              </a:path>
              <a:path w="545465" h="109854">
                <a:moveTo>
                  <a:pt x="251548" y="21082"/>
                </a:moveTo>
                <a:lnTo>
                  <a:pt x="250964" y="29464"/>
                </a:lnTo>
                <a:lnTo>
                  <a:pt x="253110" y="29083"/>
                </a:lnTo>
                <a:lnTo>
                  <a:pt x="253110" y="24257"/>
                </a:lnTo>
                <a:lnTo>
                  <a:pt x="251548" y="21082"/>
                </a:lnTo>
                <a:close/>
              </a:path>
              <a:path w="545465" h="109854">
                <a:moveTo>
                  <a:pt x="313169" y="21082"/>
                </a:moveTo>
                <a:lnTo>
                  <a:pt x="311619" y="24257"/>
                </a:lnTo>
                <a:lnTo>
                  <a:pt x="311619" y="29083"/>
                </a:lnTo>
                <a:lnTo>
                  <a:pt x="313766" y="29464"/>
                </a:lnTo>
                <a:lnTo>
                  <a:pt x="313169" y="21082"/>
                </a:lnTo>
                <a:close/>
              </a:path>
              <a:path w="545465" h="109854">
                <a:moveTo>
                  <a:pt x="253110" y="24257"/>
                </a:moveTo>
                <a:lnTo>
                  <a:pt x="253110" y="29083"/>
                </a:lnTo>
                <a:lnTo>
                  <a:pt x="255257" y="28702"/>
                </a:lnTo>
                <a:lnTo>
                  <a:pt x="253110" y="24257"/>
                </a:lnTo>
                <a:close/>
              </a:path>
              <a:path w="545465" h="109854">
                <a:moveTo>
                  <a:pt x="311619" y="24257"/>
                </a:moveTo>
                <a:lnTo>
                  <a:pt x="309473" y="28702"/>
                </a:lnTo>
                <a:lnTo>
                  <a:pt x="311619" y="29083"/>
                </a:lnTo>
                <a:lnTo>
                  <a:pt x="311619" y="24257"/>
                </a:lnTo>
                <a:close/>
              </a:path>
              <a:path w="545465" h="109854">
                <a:moveTo>
                  <a:pt x="233794" y="6858"/>
                </a:moveTo>
                <a:lnTo>
                  <a:pt x="232816" y="6858"/>
                </a:lnTo>
                <a:lnTo>
                  <a:pt x="232816" y="20701"/>
                </a:lnTo>
                <a:lnTo>
                  <a:pt x="233794" y="6858"/>
                </a:lnTo>
                <a:close/>
              </a:path>
              <a:path w="545465" h="109854">
                <a:moveTo>
                  <a:pt x="260438" y="5207"/>
                </a:moveTo>
                <a:lnTo>
                  <a:pt x="259422" y="6858"/>
                </a:lnTo>
                <a:lnTo>
                  <a:pt x="258025" y="6858"/>
                </a:lnTo>
                <a:lnTo>
                  <a:pt x="260438" y="11684"/>
                </a:lnTo>
                <a:lnTo>
                  <a:pt x="260438" y="5207"/>
                </a:lnTo>
                <a:close/>
              </a:path>
              <a:path w="545465" h="109854">
                <a:moveTo>
                  <a:pt x="305307" y="2286"/>
                </a:moveTo>
                <a:lnTo>
                  <a:pt x="304291" y="2921"/>
                </a:lnTo>
                <a:lnTo>
                  <a:pt x="304291" y="11684"/>
                </a:lnTo>
                <a:lnTo>
                  <a:pt x="306323" y="7620"/>
                </a:lnTo>
                <a:lnTo>
                  <a:pt x="306323" y="6858"/>
                </a:lnTo>
                <a:lnTo>
                  <a:pt x="305307" y="6858"/>
                </a:lnTo>
                <a:lnTo>
                  <a:pt x="305307" y="2286"/>
                </a:lnTo>
                <a:close/>
              </a:path>
              <a:path w="545465" h="109854">
                <a:moveTo>
                  <a:pt x="306709" y="6858"/>
                </a:moveTo>
                <a:lnTo>
                  <a:pt x="306323" y="6858"/>
                </a:lnTo>
                <a:lnTo>
                  <a:pt x="306323" y="7620"/>
                </a:lnTo>
                <a:lnTo>
                  <a:pt x="306709" y="6858"/>
                </a:lnTo>
                <a:close/>
              </a:path>
              <a:path w="545465" h="109854">
                <a:moveTo>
                  <a:pt x="246608" y="2286"/>
                </a:moveTo>
                <a:lnTo>
                  <a:pt x="232816" y="2286"/>
                </a:lnTo>
                <a:lnTo>
                  <a:pt x="232929" y="3556"/>
                </a:lnTo>
                <a:lnTo>
                  <a:pt x="233946" y="4699"/>
                </a:lnTo>
                <a:lnTo>
                  <a:pt x="233794" y="6858"/>
                </a:lnTo>
                <a:lnTo>
                  <a:pt x="246608" y="6858"/>
                </a:lnTo>
                <a:lnTo>
                  <a:pt x="246608" y="2286"/>
                </a:lnTo>
                <a:close/>
              </a:path>
              <a:path w="545465" h="109854">
                <a:moveTo>
                  <a:pt x="248881" y="2286"/>
                </a:moveTo>
                <a:lnTo>
                  <a:pt x="246621" y="2286"/>
                </a:lnTo>
                <a:lnTo>
                  <a:pt x="246621" y="6858"/>
                </a:lnTo>
                <a:lnTo>
                  <a:pt x="248881" y="6858"/>
                </a:lnTo>
                <a:lnTo>
                  <a:pt x="248881" y="2286"/>
                </a:lnTo>
                <a:close/>
              </a:path>
              <a:path w="545465" h="109854">
                <a:moveTo>
                  <a:pt x="253110" y="2286"/>
                </a:moveTo>
                <a:lnTo>
                  <a:pt x="248881" y="2286"/>
                </a:lnTo>
                <a:lnTo>
                  <a:pt x="248881" y="6858"/>
                </a:lnTo>
                <a:lnTo>
                  <a:pt x="253110" y="6858"/>
                </a:lnTo>
                <a:lnTo>
                  <a:pt x="253110" y="2286"/>
                </a:lnTo>
                <a:close/>
              </a:path>
              <a:path w="545465" h="109854">
                <a:moveTo>
                  <a:pt x="259422" y="2286"/>
                </a:moveTo>
                <a:lnTo>
                  <a:pt x="253110" y="2286"/>
                </a:lnTo>
                <a:lnTo>
                  <a:pt x="253110" y="6858"/>
                </a:lnTo>
                <a:lnTo>
                  <a:pt x="258025" y="6858"/>
                </a:lnTo>
                <a:lnTo>
                  <a:pt x="257390" y="5588"/>
                </a:lnTo>
                <a:lnTo>
                  <a:pt x="260438" y="4064"/>
                </a:lnTo>
                <a:lnTo>
                  <a:pt x="260438" y="2921"/>
                </a:lnTo>
                <a:lnTo>
                  <a:pt x="259422" y="2286"/>
                </a:lnTo>
                <a:close/>
              </a:path>
              <a:path w="545465" h="109854">
                <a:moveTo>
                  <a:pt x="311619" y="2286"/>
                </a:moveTo>
                <a:lnTo>
                  <a:pt x="306323" y="2286"/>
                </a:lnTo>
                <a:lnTo>
                  <a:pt x="306403" y="4064"/>
                </a:lnTo>
                <a:lnTo>
                  <a:pt x="307352" y="5588"/>
                </a:lnTo>
                <a:lnTo>
                  <a:pt x="306709" y="6858"/>
                </a:lnTo>
                <a:lnTo>
                  <a:pt x="311619" y="6858"/>
                </a:lnTo>
                <a:lnTo>
                  <a:pt x="311619" y="2286"/>
                </a:lnTo>
                <a:close/>
              </a:path>
              <a:path w="545465" h="109854">
                <a:moveTo>
                  <a:pt x="315874" y="2286"/>
                </a:moveTo>
                <a:lnTo>
                  <a:pt x="311619" y="2286"/>
                </a:lnTo>
                <a:lnTo>
                  <a:pt x="311619" y="6858"/>
                </a:lnTo>
                <a:lnTo>
                  <a:pt x="315874" y="6858"/>
                </a:lnTo>
                <a:lnTo>
                  <a:pt x="315874" y="2286"/>
                </a:lnTo>
                <a:close/>
              </a:path>
              <a:path w="545465" h="109854">
                <a:moveTo>
                  <a:pt x="333057" y="2286"/>
                </a:moveTo>
                <a:lnTo>
                  <a:pt x="315874" y="2286"/>
                </a:lnTo>
                <a:lnTo>
                  <a:pt x="315874" y="6858"/>
                </a:lnTo>
                <a:lnTo>
                  <a:pt x="330937" y="6858"/>
                </a:lnTo>
                <a:lnTo>
                  <a:pt x="330784" y="4699"/>
                </a:lnTo>
                <a:lnTo>
                  <a:pt x="334187" y="4445"/>
                </a:lnTo>
                <a:lnTo>
                  <a:pt x="334187" y="3302"/>
                </a:lnTo>
                <a:lnTo>
                  <a:pt x="333057" y="2286"/>
                </a:lnTo>
                <a:close/>
              </a:path>
              <a:path w="545465" h="109854">
                <a:moveTo>
                  <a:pt x="334187" y="3302"/>
                </a:moveTo>
                <a:lnTo>
                  <a:pt x="334187" y="4445"/>
                </a:lnTo>
                <a:lnTo>
                  <a:pt x="335318" y="4318"/>
                </a:lnTo>
                <a:lnTo>
                  <a:pt x="334187" y="3302"/>
                </a:lnTo>
                <a:close/>
              </a:path>
              <a:path w="545465" h="109854">
                <a:moveTo>
                  <a:pt x="230543" y="2286"/>
                </a:moveTo>
                <a:lnTo>
                  <a:pt x="229565" y="2286"/>
                </a:lnTo>
                <a:lnTo>
                  <a:pt x="229412" y="4318"/>
                </a:lnTo>
                <a:lnTo>
                  <a:pt x="230543" y="3302"/>
                </a:lnTo>
                <a:lnTo>
                  <a:pt x="230543" y="2286"/>
                </a:lnTo>
                <a:close/>
              </a:path>
              <a:path w="545465" h="109854">
                <a:moveTo>
                  <a:pt x="335165" y="2286"/>
                </a:moveTo>
                <a:lnTo>
                  <a:pt x="334187" y="2286"/>
                </a:lnTo>
                <a:lnTo>
                  <a:pt x="334187" y="3302"/>
                </a:lnTo>
                <a:lnTo>
                  <a:pt x="335318" y="4318"/>
                </a:lnTo>
                <a:lnTo>
                  <a:pt x="335165" y="2286"/>
                </a:lnTo>
                <a:close/>
              </a:path>
              <a:path w="545465" h="109854">
                <a:moveTo>
                  <a:pt x="260438" y="2921"/>
                </a:moveTo>
                <a:lnTo>
                  <a:pt x="260438" y="4064"/>
                </a:lnTo>
                <a:lnTo>
                  <a:pt x="261454" y="3556"/>
                </a:lnTo>
                <a:lnTo>
                  <a:pt x="260438" y="2921"/>
                </a:lnTo>
                <a:close/>
              </a:path>
              <a:path w="545465" h="109854">
                <a:moveTo>
                  <a:pt x="306323" y="2286"/>
                </a:moveTo>
                <a:lnTo>
                  <a:pt x="305307" y="2286"/>
                </a:lnTo>
                <a:lnTo>
                  <a:pt x="306323" y="3937"/>
                </a:lnTo>
                <a:lnTo>
                  <a:pt x="306323" y="2286"/>
                </a:lnTo>
                <a:close/>
              </a:path>
              <a:path w="545465" h="109854">
                <a:moveTo>
                  <a:pt x="260832" y="2286"/>
                </a:moveTo>
                <a:lnTo>
                  <a:pt x="260438" y="2286"/>
                </a:lnTo>
                <a:lnTo>
                  <a:pt x="260438" y="2921"/>
                </a:lnTo>
                <a:lnTo>
                  <a:pt x="261454" y="3556"/>
                </a:lnTo>
                <a:lnTo>
                  <a:pt x="260832" y="2286"/>
                </a:lnTo>
                <a:close/>
              </a:path>
              <a:path w="545465" h="109854">
                <a:moveTo>
                  <a:pt x="304291" y="2286"/>
                </a:moveTo>
                <a:lnTo>
                  <a:pt x="303898" y="2286"/>
                </a:lnTo>
                <a:lnTo>
                  <a:pt x="303275" y="3556"/>
                </a:lnTo>
                <a:lnTo>
                  <a:pt x="304291" y="2921"/>
                </a:lnTo>
                <a:lnTo>
                  <a:pt x="304291" y="2286"/>
                </a:lnTo>
                <a:close/>
              </a:path>
              <a:path w="545465" h="109854">
                <a:moveTo>
                  <a:pt x="232816" y="2286"/>
                </a:moveTo>
                <a:lnTo>
                  <a:pt x="231686" y="2286"/>
                </a:lnTo>
                <a:lnTo>
                  <a:pt x="232816" y="3429"/>
                </a:lnTo>
                <a:lnTo>
                  <a:pt x="232816" y="2286"/>
                </a:lnTo>
                <a:close/>
              </a:path>
              <a:path w="545465" h="109854">
                <a:moveTo>
                  <a:pt x="231686" y="2286"/>
                </a:moveTo>
                <a:lnTo>
                  <a:pt x="230543" y="2286"/>
                </a:lnTo>
                <a:lnTo>
                  <a:pt x="230543" y="3302"/>
                </a:lnTo>
                <a:lnTo>
                  <a:pt x="231686" y="2286"/>
                </a:lnTo>
                <a:close/>
              </a:path>
              <a:path w="545465" h="109854">
                <a:moveTo>
                  <a:pt x="334187" y="2286"/>
                </a:moveTo>
                <a:lnTo>
                  <a:pt x="333057" y="2286"/>
                </a:lnTo>
                <a:lnTo>
                  <a:pt x="334187" y="3302"/>
                </a:lnTo>
                <a:lnTo>
                  <a:pt x="334187" y="2286"/>
                </a:lnTo>
                <a:close/>
              </a:path>
              <a:path w="545465" h="109854">
                <a:moveTo>
                  <a:pt x="260438" y="2286"/>
                </a:moveTo>
                <a:lnTo>
                  <a:pt x="259422" y="2286"/>
                </a:lnTo>
                <a:lnTo>
                  <a:pt x="260438" y="2921"/>
                </a:lnTo>
                <a:lnTo>
                  <a:pt x="260438" y="2286"/>
                </a:lnTo>
                <a:close/>
              </a:path>
              <a:path w="545465" h="109854">
                <a:moveTo>
                  <a:pt x="305307" y="2286"/>
                </a:moveTo>
                <a:lnTo>
                  <a:pt x="304291" y="2286"/>
                </a:lnTo>
                <a:lnTo>
                  <a:pt x="304291" y="2921"/>
                </a:lnTo>
                <a:lnTo>
                  <a:pt x="305307" y="2286"/>
                </a:lnTo>
                <a:close/>
              </a:path>
              <a:path w="545465" h="109854">
                <a:moveTo>
                  <a:pt x="360629" y="106680"/>
                </a:moveTo>
                <a:lnTo>
                  <a:pt x="359714" y="109601"/>
                </a:lnTo>
                <a:lnTo>
                  <a:pt x="361708" y="109601"/>
                </a:lnTo>
                <a:lnTo>
                  <a:pt x="361618" y="108077"/>
                </a:lnTo>
                <a:lnTo>
                  <a:pt x="360629" y="106680"/>
                </a:lnTo>
                <a:close/>
              </a:path>
              <a:path w="545465" h="109854">
                <a:moveTo>
                  <a:pt x="361708" y="108204"/>
                </a:moveTo>
                <a:lnTo>
                  <a:pt x="361708" y="109601"/>
                </a:lnTo>
                <a:lnTo>
                  <a:pt x="362788" y="109601"/>
                </a:lnTo>
                <a:lnTo>
                  <a:pt x="361708" y="108204"/>
                </a:lnTo>
                <a:close/>
              </a:path>
              <a:path w="545465" h="109854">
                <a:moveTo>
                  <a:pt x="361708" y="107061"/>
                </a:moveTo>
                <a:lnTo>
                  <a:pt x="361708" y="108204"/>
                </a:lnTo>
                <a:lnTo>
                  <a:pt x="362788" y="109601"/>
                </a:lnTo>
                <a:lnTo>
                  <a:pt x="386676" y="109601"/>
                </a:lnTo>
                <a:lnTo>
                  <a:pt x="386576" y="108077"/>
                </a:lnTo>
                <a:lnTo>
                  <a:pt x="364959" y="108077"/>
                </a:lnTo>
                <a:lnTo>
                  <a:pt x="361708" y="107061"/>
                </a:lnTo>
                <a:close/>
              </a:path>
              <a:path w="545465" h="109854">
                <a:moveTo>
                  <a:pt x="386676" y="108204"/>
                </a:moveTo>
                <a:lnTo>
                  <a:pt x="386676" y="109601"/>
                </a:lnTo>
                <a:lnTo>
                  <a:pt x="387781" y="109601"/>
                </a:lnTo>
                <a:lnTo>
                  <a:pt x="386676" y="108204"/>
                </a:lnTo>
                <a:close/>
              </a:path>
              <a:path w="545465" h="109854">
                <a:moveTo>
                  <a:pt x="388886" y="93853"/>
                </a:moveTo>
                <a:lnTo>
                  <a:pt x="386676" y="102489"/>
                </a:lnTo>
                <a:lnTo>
                  <a:pt x="386676" y="105156"/>
                </a:lnTo>
                <a:lnTo>
                  <a:pt x="387781" y="105156"/>
                </a:lnTo>
                <a:lnTo>
                  <a:pt x="387781" y="109601"/>
                </a:lnTo>
                <a:lnTo>
                  <a:pt x="388886" y="108839"/>
                </a:lnTo>
                <a:lnTo>
                  <a:pt x="388886" y="93853"/>
                </a:lnTo>
                <a:close/>
              </a:path>
              <a:path w="545465" h="109854">
                <a:moveTo>
                  <a:pt x="388886" y="108839"/>
                </a:moveTo>
                <a:lnTo>
                  <a:pt x="387781" y="109601"/>
                </a:lnTo>
                <a:lnTo>
                  <a:pt x="388886" y="109601"/>
                </a:lnTo>
                <a:lnTo>
                  <a:pt x="388886" y="108839"/>
                </a:lnTo>
                <a:close/>
              </a:path>
              <a:path w="545465" h="109854">
                <a:moveTo>
                  <a:pt x="389978" y="107950"/>
                </a:moveTo>
                <a:lnTo>
                  <a:pt x="388886" y="108839"/>
                </a:lnTo>
                <a:lnTo>
                  <a:pt x="388886" y="109601"/>
                </a:lnTo>
                <a:lnTo>
                  <a:pt x="389547" y="109601"/>
                </a:lnTo>
                <a:lnTo>
                  <a:pt x="389978" y="107950"/>
                </a:lnTo>
                <a:close/>
              </a:path>
              <a:path w="545465" h="109854">
                <a:moveTo>
                  <a:pt x="428078" y="107823"/>
                </a:moveTo>
                <a:lnTo>
                  <a:pt x="428510" y="109474"/>
                </a:lnTo>
                <a:lnTo>
                  <a:pt x="429171" y="109474"/>
                </a:lnTo>
                <a:lnTo>
                  <a:pt x="429171" y="108712"/>
                </a:lnTo>
                <a:lnTo>
                  <a:pt x="428078" y="107823"/>
                </a:lnTo>
                <a:close/>
              </a:path>
              <a:path w="545465" h="109854">
                <a:moveTo>
                  <a:pt x="429171" y="108712"/>
                </a:moveTo>
                <a:lnTo>
                  <a:pt x="429171" y="109474"/>
                </a:lnTo>
                <a:lnTo>
                  <a:pt x="430275" y="109474"/>
                </a:lnTo>
                <a:lnTo>
                  <a:pt x="429171" y="108712"/>
                </a:lnTo>
                <a:close/>
              </a:path>
              <a:path w="545465" h="109854">
                <a:moveTo>
                  <a:pt x="430275" y="107315"/>
                </a:moveTo>
                <a:lnTo>
                  <a:pt x="429171" y="107569"/>
                </a:lnTo>
                <a:lnTo>
                  <a:pt x="429171" y="108712"/>
                </a:lnTo>
                <a:lnTo>
                  <a:pt x="430275" y="109474"/>
                </a:lnTo>
                <a:lnTo>
                  <a:pt x="430275" y="107315"/>
                </a:lnTo>
                <a:close/>
              </a:path>
              <a:path w="545465" h="109854">
                <a:moveTo>
                  <a:pt x="452183" y="105029"/>
                </a:moveTo>
                <a:lnTo>
                  <a:pt x="432063" y="105029"/>
                </a:lnTo>
                <a:lnTo>
                  <a:pt x="432485" y="106680"/>
                </a:lnTo>
                <a:lnTo>
                  <a:pt x="430275" y="107315"/>
                </a:lnTo>
                <a:lnTo>
                  <a:pt x="430275" y="109474"/>
                </a:lnTo>
                <a:lnTo>
                  <a:pt x="455256" y="109474"/>
                </a:lnTo>
                <a:lnTo>
                  <a:pt x="453085" y="107950"/>
                </a:lnTo>
                <a:lnTo>
                  <a:pt x="452183" y="105029"/>
                </a:lnTo>
                <a:close/>
              </a:path>
              <a:path w="545465" h="109854">
                <a:moveTo>
                  <a:pt x="430275" y="18669"/>
                </a:moveTo>
                <a:lnTo>
                  <a:pt x="430275" y="34036"/>
                </a:lnTo>
                <a:lnTo>
                  <a:pt x="452183" y="105029"/>
                </a:lnTo>
                <a:lnTo>
                  <a:pt x="455256" y="105029"/>
                </a:lnTo>
                <a:lnTo>
                  <a:pt x="455256" y="109474"/>
                </a:lnTo>
                <a:lnTo>
                  <a:pt x="456238" y="108204"/>
                </a:lnTo>
                <a:lnTo>
                  <a:pt x="456336" y="103124"/>
                </a:lnTo>
                <a:lnTo>
                  <a:pt x="430275" y="18669"/>
                </a:lnTo>
                <a:close/>
              </a:path>
              <a:path w="545465" h="109854">
                <a:moveTo>
                  <a:pt x="456336" y="108077"/>
                </a:moveTo>
                <a:lnTo>
                  <a:pt x="455256" y="109474"/>
                </a:lnTo>
                <a:lnTo>
                  <a:pt x="456336" y="109474"/>
                </a:lnTo>
                <a:lnTo>
                  <a:pt x="456336" y="108077"/>
                </a:lnTo>
                <a:close/>
              </a:path>
              <a:path w="545465" h="109854">
                <a:moveTo>
                  <a:pt x="457428" y="106553"/>
                </a:moveTo>
                <a:lnTo>
                  <a:pt x="456427" y="107950"/>
                </a:lnTo>
                <a:lnTo>
                  <a:pt x="456336" y="109474"/>
                </a:lnTo>
                <a:lnTo>
                  <a:pt x="458330" y="109474"/>
                </a:lnTo>
                <a:lnTo>
                  <a:pt x="457428" y="106553"/>
                </a:lnTo>
                <a:close/>
              </a:path>
              <a:path w="545465" h="109854">
                <a:moveTo>
                  <a:pt x="393471" y="75819"/>
                </a:moveTo>
                <a:lnTo>
                  <a:pt x="388918" y="93726"/>
                </a:lnTo>
                <a:lnTo>
                  <a:pt x="388886" y="108839"/>
                </a:lnTo>
                <a:lnTo>
                  <a:pt x="389978" y="107950"/>
                </a:lnTo>
                <a:lnTo>
                  <a:pt x="393471" y="94234"/>
                </a:lnTo>
                <a:lnTo>
                  <a:pt x="393471" y="75819"/>
                </a:lnTo>
                <a:close/>
              </a:path>
              <a:path w="545465" h="109854">
                <a:moveTo>
                  <a:pt x="429171" y="107569"/>
                </a:moveTo>
                <a:lnTo>
                  <a:pt x="428078" y="107823"/>
                </a:lnTo>
                <a:lnTo>
                  <a:pt x="429171" y="108712"/>
                </a:lnTo>
                <a:lnTo>
                  <a:pt x="429171" y="107569"/>
                </a:lnTo>
                <a:close/>
              </a:path>
              <a:path w="545465" h="109854">
                <a:moveTo>
                  <a:pt x="360629" y="106680"/>
                </a:moveTo>
                <a:lnTo>
                  <a:pt x="361708" y="108204"/>
                </a:lnTo>
                <a:lnTo>
                  <a:pt x="361708" y="107061"/>
                </a:lnTo>
                <a:lnTo>
                  <a:pt x="360629" y="106680"/>
                </a:lnTo>
                <a:close/>
              </a:path>
              <a:path w="545465" h="109854">
                <a:moveTo>
                  <a:pt x="385994" y="105156"/>
                </a:moveTo>
                <a:lnTo>
                  <a:pt x="365861" y="105156"/>
                </a:lnTo>
                <a:lnTo>
                  <a:pt x="364959" y="108077"/>
                </a:lnTo>
                <a:lnTo>
                  <a:pt x="386576" y="108077"/>
                </a:lnTo>
                <a:lnTo>
                  <a:pt x="385571" y="106807"/>
                </a:lnTo>
                <a:lnTo>
                  <a:pt x="385994" y="105156"/>
                </a:lnTo>
                <a:close/>
              </a:path>
              <a:path w="545465" h="109854">
                <a:moveTo>
                  <a:pt x="456336" y="103124"/>
                </a:moveTo>
                <a:lnTo>
                  <a:pt x="456336" y="108077"/>
                </a:lnTo>
                <a:lnTo>
                  <a:pt x="457337" y="106680"/>
                </a:lnTo>
                <a:lnTo>
                  <a:pt x="457388" y="106426"/>
                </a:lnTo>
                <a:lnTo>
                  <a:pt x="456336" y="103124"/>
                </a:lnTo>
                <a:close/>
              </a:path>
              <a:path w="545465" h="109854">
                <a:moveTo>
                  <a:pt x="426986" y="88519"/>
                </a:moveTo>
                <a:lnTo>
                  <a:pt x="426986" y="103505"/>
                </a:lnTo>
                <a:lnTo>
                  <a:pt x="428078" y="107823"/>
                </a:lnTo>
                <a:lnTo>
                  <a:pt x="429071" y="106553"/>
                </a:lnTo>
                <a:lnTo>
                  <a:pt x="429171" y="93726"/>
                </a:lnTo>
                <a:lnTo>
                  <a:pt x="428091" y="89408"/>
                </a:lnTo>
                <a:lnTo>
                  <a:pt x="426986" y="88519"/>
                </a:lnTo>
                <a:close/>
              </a:path>
              <a:path w="545465" h="109854">
                <a:moveTo>
                  <a:pt x="361708" y="103251"/>
                </a:moveTo>
                <a:lnTo>
                  <a:pt x="360629" y="106680"/>
                </a:lnTo>
                <a:lnTo>
                  <a:pt x="361708" y="105918"/>
                </a:lnTo>
                <a:lnTo>
                  <a:pt x="361708" y="103251"/>
                </a:lnTo>
                <a:close/>
              </a:path>
              <a:path w="545465" h="109854">
                <a:moveTo>
                  <a:pt x="429171" y="93726"/>
                </a:moveTo>
                <a:lnTo>
                  <a:pt x="429171" y="106426"/>
                </a:lnTo>
                <a:lnTo>
                  <a:pt x="430175" y="105156"/>
                </a:lnTo>
                <a:lnTo>
                  <a:pt x="430275" y="98044"/>
                </a:lnTo>
                <a:lnTo>
                  <a:pt x="429171" y="93726"/>
                </a:lnTo>
                <a:close/>
              </a:path>
              <a:path w="545465" h="109854">
                <a:moveTo>
                  <a:pt x="386676" y="22352"/>
                </a:moveTo>
                <a:lnTo>
                  <a:pt x="361747" y="103124"/>
                </a:lnTo>
                <a:lnTo>
                  <a:pt x="361708" y="105918"/>
                </a:lnTo>
                <a:lnTo>
                  <a:pt x="362788" y="105156"/>
                </a:lnTo>
                <a:lnTo>
                  <a:pt x="365861" y="105156"/>
                </a:lnTo>
                <a:lnTo>
                  <a:pt x="386676" y="37719"/>
                </a:lnTo>
                <a:lnTo>
                  <a:pt x="386676" y="22352"/>
                </a:lnTo>
                <a:close/>
              </a:path>
              <a:path w="545465" h="109854">
                <a:moveTo>
                  <a:pt x="386676" y="102489"/>
                </a:moveTo>
                <a:lnTo>
                  <a:pt x="385994" y="105156"/>
                </a:lnTo>
                <a:lnTo>
                  <a:pt x="386676" y="105156"/>
                </a:lnTo>
                <a:lnTo>
                  <a:pt x="386676" y="102489"/>
                </a:lnTo>
                <a:close/>
              </a:path>
              <a:path w="545465" h="109854">
                <a:moveTo>
                  <a:pt x="430275" y="98044"/>
                </a:moveTo>
                <a:lnTo>
                  <a:pt x="430275" y="105029"/>
                </a:lnTo>
                <a:lnTo>
                  <a:pt x="432063" y="105029"/>
                </a:lnTo>
                <a:lnTo>
                  <a:pt x="430275" y="98044"/>
                </a:lnTo>
                <a:close/>
              </a:path>
              <a:path w="545465" h="109854">
                <a:moveTo>
                  <a:pt x="425881" y="87630"/>
                </a:moveTo>
                <a:lnTo>
                  <a:pt x="425881" y="92202"/>
                </a:lnTo>
                <a:lnTo>
                  <a:pt x="424776" y="92202"/>
                </a:lnTo>
                <a:lnTo>
                  <a:pt x="424776" y="94869"/>
                </a:lnTo>
                <a:lnTo>
                  <a:pt x="426986" y="103505"/>
                </a:lnTo>
                <a:lnTo>
                  <a:pt x="426986" y="88519"/>
                </a:lnTo>
                <a:lnTo>
                  <a:pt x="425881" y="87630"/>
                </a:lnTo>
                <a:close/>
              </a:path>
              <a:path w="545465" h="109854">
                <a:moveTo>
                  <a:pt x="424776" y="92202"/>
                </a:moveTo>
                <a:lnTo>
                  <a:pt x="424121" y="92202"/>
                </a:lnTo>
                <a:lnTo>
                  <a:pt x="424776" y="94869"/>
                </a:lnTo>
                <a:lnTo>
                  <a:pt x="424776" y="92202"/>
                </a:lnTo>
                <a:close/>
              </a:path>
              <a:path w="545465" h="109854">
                <a:moveTo>
                  <a:pt x="395643" y="67310"/>
                </a:moveTo>
                <a:lnTo>
                  <a:pt x="393471" y="75819"/>
                </a:lnTo>
                <a:lnTo>
                  <a:pt x="393471" y="94234"/>
                </a:lnTo>
                <a:lnTo>
                  <a:pt x="395643" y="85725"/>
                </a:lnTo>
                <a:lnTo>
                  <a:pt x="395643" y="67310"/>
                </a:lnTo>
                <a:close/>
              </a:path>
              <a:path w="545465" h="109854">
                <a:moveTo>
                  <a:pt x="406768" y="89408"/>
                </a:moveTo>
                <a:lnTo>
                  <a:pt x="406120" y="92202"/>
                </a:lnTo>
                <a:lnTo>
                  <a:pt x="407873" y="92202"/>
                </a:lnTo>
                <a:lnTo>
                  <a:pt x="407873" y="90805"/>
                </a:lnTo>
                <a:lnTo>
                  <a:pt x="406768" y="89408"/>
                </a:lnTo>
                <a:close/>
              </a:path>
              <a:path w="545465" h="109854">
                <a:moveTo>
                  <a:pt x="407873" y="90805"/>
                </a:moveTo>
                <a:lnTo>
                  <a:pt x="407873" y="92202"/>
                </a:lnTo>
                <a:lnTo>
                  <a:pt x="408978" y="92202"/>
                </a:lnTo>
                <a:lnTo>
                  <a:pt x="407873" y="90805"/>
                </a:lnTo>
                <a:close/>
              </a:path>
              <a:path w="545465" h="109854">
                <a:moveTo>
                  <a:pt x="407873" y="89662"/>
                </a:moveTo>
                <a:lnTo>
                  <a:pt x="407873" y="90805"/>
                </a:lnTo>
                <a:lnTo>
                  <a:pt x="408978" y="92202"/>
                </a:lnTo>
                <a:lnTo>
                  <a:pt x="413181" y="92202"/>
                </a:lnTo>
                <a:lnTo>
                  <a:pt x="413181" y="90424"/>
                </a:lnTo>
                <a:lnTo>
                  <a:pt x="411187" y="90424"/>
                </a:lnTo>
                <a:lnTo>
                  <a:pt x="407873" y="89662"/>
                </a:lnTo>
                <a:close/>
              </a:path>
              <a:path w="545465" h="109854">
                <a:moveTo>
                  <a:pt x="415391" y="87630"/>
                </a:moveTo>
                <a:lnTo>
                  <a:pt x="413181" y="87630"/>
                </a:lnTo>
                <a:lnTo>
                  <a:pt x="413181" y="92202"/>
                </a:lnTo>
                <a:lnTo>
                  <a:pt x="415391" y="92202"/>
                </a:lnTo>
                <a:lnTo>
                  <a:pt x="415391" y="87630"/>
                </a:lnTo>
                <a:close/>
              </a:path>
              <a:path w="545465" h="109854">
                <a:moveTo>
                  <a:pt x="421144" y="87630"/>
                </a:moveTo>
                <a:lnTo>
                  <a:pt x="415391" y="87630"/>
                </a:lnTo>
                <a:lnTo>
                  <a:pt x="415391" y="92202"/>
                </a:lnTo>
                <a:lnTo>
                  <a:pt x="421144" y="92202"/>
                </a:lnTo>
                <a:lnTo>
                  <a:pt x="421144" y="87630"/>
                </a:lnTo>
                <a:close/>
              </a:path>
              <a:path w="545465" h="109854">
                <a:moveTo>
                  <a:pt x="421805" y="87630"/>
                </a:moveTo>
                <a:lnTo>
                  <a:pt x="421144" y="87630"/>
                </a:lnTo>
                <a:lnTo>
                  <a:pt x="421144" y="92202"/>
                </a:lnTo>
                <a:lnTo>
                  <a:pt x="421805" y="92202"/>
                </a:lnTo>
                <a:lnTo>
                  <a:pt x="421805" y="87630"/>
                </a:lnTo>
                <a:close/>
              </a:path>
              <a:path w="545465" h="109854">
                <a:moveTo>
                  <a:pt x="424776" y="87630"/>
                </a:moveTo>
                <a:lnTo>
                  <a:pt x="421805" y="87630"/>
                </a:lnTo>
                <a:lnTo>
                  <a:pt x="421805" y="92202"/>
                </a:lnTo>
                <a:lnTo>
                  <a:pt x="424121" y="92202"/>
                </a:lnTo>
                <a:lnTo>
                  <a:pt x="423684" y="90424"/>
                </a:lnTo>
                <a:lnTo>
                  <a:pt x="424776" y="89027"/>
                </a:lnTo>
                <a:lnTo>
                  <a:pt x="424776" y="87630"/>
                </a:lnTo>
                <a:close/>
              </a:path>
              <a:path w="545465" h="109854">
                <a:moveTo>
                  <a:pt x="406768" y="89408"/>
                </a:moveTo>
                <a:lnTo>
                  <a:pt x="407873" y="90805"/>
                </a:lnTo>
                <a:lnTo>
                  <a:pt x="407873" y="89662"/>
                </a:lnTo>
                <a:lnTo>
                  <a:pt x="406768" y="89408"/>
                </a:lnTo>
                <a:close/>
              </a:path>
              <a:path w="545465" h="109854">
                <a:moveTo>
                  <a:pt x="413181" y="87630"/>
                </a:moveTo>
                <a:lnTo>
                  <a:pt x="411832" y="87630"/>
                </a:lnTo>
                <a:lnTo>
                  <a:pt x="411187" y="90424"/>
                </a:lnTo>
                <a:lnTo>
                  <a:pt x="413181" y="90424"/>
                </a:lnTo>
                <a:lnTo>
                  <a:pt x="413181" y="87630"/>
                </a:lnTo>
                <a:close/>
              </a:path>
              <a:path w="545465" h="109854">
                <a:moveTo>
                  <a:pt x="407873" y="84582"/>
                </a:moveTo>
                <a:lnTo>
                  <a:pt x="406768" y="89408"/>
                </a:lnTo>
                <a:lnTo>
                  <a:pt x="407873" y="88519"/>
                </a:lnTo>
                <a:lnTo>
                  <a:pt x="407873" y="84582"/>
                </a:lnTo>
                <a:close/>
              </a:path>
              <a:path w="545465" h="109854">
                <a:moveTo>
                  <a:pt x="427647" y="87630"/>
                </a:moveTo>
                <a:lnTo>
                  <a:pt x="426986" y="87630"/>
                </a:lnTo>
                <a:lnTo>
                  <a:pt x="426986" y="88519"/>
                </a:lnTo>
                <a:lnTo>
                  <a:pt x="428091" y="89408"/>
                </a:lnTo>
                <a:lnTo>
                  <a:pt x="427647" y="87630"/>
                </a:lnTo>
                <a:close/>
              </a:path>
              <a:path w="545465" h="109854">
                <a:moveTo>
                  <a:pt x="425881" y="87630"/>
                </a:moveTo>
                <a:lnTo>
                  <a:pt x="424776" y="87630"/>
                </a:lnTo>
                <a:lnTo>
                  <a:pt x="424776" y="89027"/>
                </a:lnTo>
                <a:lnTo>
                  <a:pt x="425881" y="87630"/>
                </a:lnTo>
                <a:close/>
              </a:path>
              <a:path w="545465" h="109854">
                <a:moveTo>
                  <a:pt x="413181" y="65532"/>
                </a:moveTo>
                <a:lnTo>
                  <a:pt x="412076" y="66421"/>
                </a:lnTo>
                <a:lnTo>
                  <a:pt x="407873" y="84582"/>
                </a:lnTo>
                <a:lnTo>
                  <a:pt x="407873" y="88519"/>
                </a:lnTo>
                <a:lnTo>
                  <a:pt x="408978" y="87630"/>
                </a:lnTo>
                <a:lnTo>
                  <a:pt x="411832" y="87630"/>
                </a:lnTo>
                <a:lnTo>
                  <a:pt x="413181" y="81788"/>
                </a:lnTo>
                <a:lnTo>
                  <a:pt x="413181" y="65532"/>
                </a:lnTo>
                <a:close/>
              </a:path>
              <a:path w="545465" h="109854">
                <a:moveTo>
                  <a:pt x="426986" y="87630"/>
                </a:moveTo>
                <a:lnTo>
                  <a:pt x="425881" y="87630"/>
                </a:lnTo>
                <a:lnTo>
                  <a:pt x="426986" y="88519"/>
                </a:lnTo>
                <a:lnTo>
                  <a:pt x="426986" y="87630"/>
                </a:lnTo>
                <a:close/>
              </a:path>
              <a:path w="545465" h="109854">
                <a:moveTo>
                  <a:pt x="406831" y="23368"/>
                </a:moveTo>
                <a:lnTo>
                  <a:pt x="395740" y="66929"/>
                </a:lnTo>
                <a:lnTo>
                  <a:pt x="395643" y="85725"/>
                </a:lnTo>
                <a:lnTo>
                  <a:pt x="407873" y="37719"/>
                </a:lnTo>
                <a:lnTo>
                  <a:pt x="407873" y="28575"/>
                </a:lnTo>
                <a:lnTo>
                  <a:pt x="406844" y="24511"/>
                </a:lnTo>
                <a:lnTo>
                  <a:pt x="406831" y="23368"/>
                </a:lnTo>
                <a:close/>
              </a:path>
              <a:path w="545465" h="109854">
                <a:moveTo>
                  <a:pt x="414286" y="64643"/>
                </a:moveTo>
                <a:lnTo>
                  <a:pt x="413181" y="65532"/>
                </a:lnTo>
                <a:lnTo>
                  <a:pt x="413181" y="81788"/>
                </a:lnTo>
                <a:lnTo>
                  <a:pt x="415391" y="72136"/>
                </a:lnTo>
                <a:lnTo>
                  <a:pt x="415391" y="69215"/>
                </a:lnTo>
                <a:lnTo>
                  <a:pt x="414286" y="69215"/>
                </a:lnTo>
                <a:lnTo>
                  <a:pt x="414286" y="64643"/>
                </a:lnTo>
                <a:close/>
              </a:path>
              <a:path w="545465" h="109854">
                <a:moveTo>
                  <a:pt x="416078" y="69215"/>
                </a:moveTo>
                <a:lnTo>
                  <a:pt x="415391" y="69215"/>
                </a:lnTo>
                <a:lnTo>
                  <a:pt x="415391" y="72136"/>
                </a:lnTo>
                <a:lnTo>
                  <a:pt x="416078" y="69215"/>
                </a:lnTo>
                <a:close/>
              </a:path>
              <a:path w="545465" h="109854">
                <a:moveTo>
                  <a:pt x="417142" y="64643"/>
                </a:moveTo>
                <a:lnTo>
                  <a:pt x="415391" y="64643"/>
                </a:lnTo>
                <a:lnTo>
                  <a:pt x="415391" y="66040"/>
                </a:lnTo>
                <a:lnTo>
                  <a:pt x="416396" y="67310"/>
                </a:lnTo>
                <a:lnTo>
                  <a:pt x="416436" y="67691"/>
                </a:lnTo>
                <a:lnTo>
                  <a:pt x="416078" y="69215"/>
                </a:lnTo>
                <a:lnTo>
                  <a:pt x="420052" y="69215"/>
                </a:lnTo>
                <a:lnTo>
                  <a:pt x="421144" y="67691"/>
                </a:lnTo>
                <a:lnTo>
                  <a:pt x="421144" y="67437"/>
                </a:lnTo>
                <a:lnTo>
                  <a:pt x="417855" y="67437"/>
                </a:lnTo>
                <a:lnTo>
                  <a:pt x="417142" y="64643"/>
                </a:lnTo>
                <a:close/>
              </a:path>
              <a:path w="545465" h="109854">
                <a:moveTo>
                  <a:pt x="421144" y="67691"/>
                </a:moveTo>
                <a:lnTo>
                  <a:pt x="420052" y="69215"/>
                </a:lnTo>
                <a:lnTo>
                  <a:pt x="421144" y="69215"/>
                </a:lnTo>
                <a:lnTo>
                  <a:pt x="421144" y="67691"/>
                </a:lnTo>
                <a:close/>
              </a:path>
              <a:path w="545465" h="109854">
                <a:moveTo>
                  <a:pt x="421805" y="66929"/>
                </a:moveTo>
                <a:lnTo>
                  <a:pt x="421144" y="67691"/>
                </a:lnTo>
                <a:lnTo>
                  <a:pt x="421144" y="69215"/>
                </a:lnTo>
                <a:lnTo>
                  <a:pt x="421805" y="69215"/>
                </a:lnTo>
                <a:lnTo>
                  <a:pt x="421805" y="66929"/>
                </a:lnTo>
                <a:close/>
              </a:path>
              <a:path w="545465" h="109854">
                <a:moveTo>
                  <a:pt x="422249" y="66294"/>
                </a:moveTo>
                <a:lnTo>
                  <a:pt x="421805" y="66929"/>
                </a:lnTo>
                <a:lnTo>
                  <a:pt x="421805" y="69215"/>
                </a:lnTo>
                <a:lnTo>
                  <a:pt x="422973" y="69215"/>
                </a:lnTo>
                <a:lnTo>
                  <a:pt x="422249" y="66294"/>
                </a:lnTo>
                <a:close/>
              </a:path>
              <a:path w="545465" h="109854">
                <a:moveTo>
                  <a:pt x="421805" y="66421"/>
                </a:moveTo>
                <a:lnTo>
                  <a:pt x="421144" y="66548"/>
                </a:lnTo>
                <a:lnTo>
                  <a:pt x="421144" y="67691"/>
                </a:lnTo>
                <a:lnTo>
                  <a:pt x="421805" y="66929"/>
                </a:lnTo>
                <a:lnTo>
                  <a:pt x="421805" y="66421"/>
                </a:lnTo>
                <a:close/>
              </a:path>
              <a:path w="545465" h="109854">
                <a:moveTo>
                  <a:pt x="421144" y="66548"/>
                </a:moveTo>
                <a:lnTo>
                  <a:pt x="417855" y="67437"/>
                </a:lnTo>
                <a:lnTo>
                  <a:pt x="421144" y="67437"/>
                </a:lnTo>
                <a:lnTo>
                  <a:pt x="421144" y="66548"/>
                </a:lnTo>
                <a:close/>
              </a:path>
              <a:path w="545465" h="109854">
                <a:moveTo>
                  <a:pt x="422249" y="66294"/>
                </a:moveTo>
                <a:lnTo>
                  <a:pt x="421805" y="66421"/>
                </a:lnTo>
                <a:lnTo>
                  <a:pt x="421805" y="66929"/>
                </a:lnTo>
                <a:lnTo>
                  <a:pt x="422249" y="66294"/>
                </a:lnTo>
                <a:close/>
              </a:path>
              <a:path w="545465" h="109854">
                <a:moveTo>
                  <a:pt x="413181" y="64643"/>
                </a:moveTo>
                <a:lnTo>
                  <a:pt x="412483" y="64643"/>
                </a:lnTo>
                <a:lnTo>
                  <a:pt x="412076" y="66421"/>
                </a:lnTo>
                <a:lnTo>
                  <a:pt x="413181" y="65532"/>
                </a:lnTo>
                <a:lnTo>
                  <a:pt x="413181" y="64643"/>
                </a:lnTo>
                <a:close/>
              </a:path>
              <a:path w="545465" h="109854">
                <a:moveTo>
                  <a:pt x="421805" y="64643"/>
                </a:moveTo>
                <a:lnTo>
                  <a:pt x="421805" y="65913"/>
                </a:lnTo>
                <a:lnTo>
                  <a:pt x="422249" y="66294"/>
                </a:lnTo>
                <a:lnTo>
                  <a:pt x="421805" y="64643"/>
                </a:lnTo>
                <a:close/>
              </a:path>
              <a:path w="545465" h="109854">
                <a:moveTo>
                  <a:pt x="415391" y="64643"/>
                </a:moveTo>
                <a:lnTo>
                  <a:pt x="414286" y="64643"/>
                </a:lnTo>
                <a:lnTo>
                  <a:pt x="415391" y="66040"/>
                </a:lnTo>
                <a:lnTo>
                  <a:pt x="415391" y="64643"/>
                </a:lnTo>
                <a:close/>
              </a:path>
              <a:path w="545465" h="109854">
                <a:moveTo>
                  <a:pt x="421144" y="62103"/>
                </a:moveTo>
                <a:lnTo>
                  <a:pt x="421144" y="65405"/>
                </a:lnTo>
                <a:lnTo>
                  <a:pt x="421805" y="65913"/>
                </a:lnTo>
                <a:lnTo>
                  <a:pt x="421805" y="64643"/>
                </a:lnTo>
                <a:lnTo>
                  <a:pt x="421144" y="62103"/>
                </a:lnTo>
                <a:close/>
              </a:path>
              <a:path w="545465" h="109854">
                <a:moveTo>
                  <a:pt x="414286" y="64643"/>
                </a:moveTo>
                <a:lnTo>
                  <a:pt x="413181" y="64643"/>
                </a:lnTo>
                <a:lnTo>
                  <a:pt x="413181" y="65532"/>
                </a:lnTo>
                <a:lnTo>
                  <a:pt x="414286" y="64643"/>
                </a:lnTo>
                <a:close/>
              </a:path>
              <a:path w="545465" h="109854">
                <a:moveTo>
                  <a:pt x="415391" y="39624"/>
                </a:moveTo>
                <a:lnTo>
                  <a:pt x="415391" y="57785"/>
                </a:lnTo>
                <a:lnTo>
                  <a:pt x="417142" y="64643"/>
                </a:lnTo>
                <a:lnTo>
                  <a:pt x="420052" y="64643"/>
                </a:lnTo>
                <a:lnTo>
                  <a:pt x="421144" y="65405"/>
                </a:lnTo>
                <a:lnTo>
                  <a:pt x="421144" y="62103"/>
                </a:lnTo>
                <a:lnTo>
                  <a:pt x="415391" y="39624"/>
                </a:lnTo>
                <a:close/>
              </a:path>
              <a:path w="545465" h="109854">
                <a:moveTo>
                  <a:pt x="413181" y="30988"/>
                </a:moveTo>
                <a:lnTo>
                  <a:pt x="413181" y="49149"/>
                </a:lnTo>
                <a:lnTo>
                  <a:pt x="415391" y="57785"/>
                </a:lnTo>
                <a:lnTo>
                  <a:pt x="415391" y="39624"/>
                </a:lnTo>
                <a:lnTo>
                  <a:pt x="413181" y="30988"/>
                </a:lnTo>
                <a:close/>
              </a:path>
              <a:path w="545465" h="109854">
                <a:moveTo>
                  <a:pt x="409028" y="14732"/>
                </a:moveTo>
                <a:lnTo>
                  <a:pt x="407873" y="19304"/>
                </a:lnTo>
                <a:lnTo>
                  <a:pt x="407873" y="23622"/>
                </a:lnTo>
                <a:lnTo>
                  <a:pt x="411238" y="24511"/>
                </a:lnTo>
                <a:lnTo>
                  <a:pt x="409045" y="33118"/>
                </a:lnTo>
                <a:lnTo>
                  <a:pt x="413181" y="49149"/>
                </a:lnTo>
                <a:lnTo>
                  <a:pt x="413084" y="30607"/>
                </a:lnTo>
                <a:lnTo>
                  <a:pt x="409028" y="14732"/>
                </a:lnTo>
                <a:close/>
              </a:path>
              <a:path w="545465" h="109854">
                <a:moveTo>
                  <a:pt x="388886" y="15240"/>
                </a:moveTo>
                <a:lnTo>
                  <a:pt x="386676" y="22352"/>
                </a:lnTo>
                <a:lnTo>
                  <a:pt x="386676" y="37719"/>
                </a:lnTo>
                <a:lnTo>
                  <a:pt x="388768" y="30988"/>
                </a:lnTo>
                <a:lnTo>
                  <a:pt x="388886" y="15240"/>
                </a:lnTo>
                <a:close/>
              </a:path>
              <a:path w="545465" h="109854">
                <a:moveTo>
                  <a:pt x="407873" y="28575"/>
                </a:moveTo>
                <a:lnTo>
                  <a:pt x="407873" y="37719"/>
                </a:lnTo>
                <a:lnTo>
                  <a:pt x="409045" y="33118"/>
                </a:lnTo>
                <a:lnTo>
                  <a:pt x="407873" y="28575"/>
                </a:lnTo>
                <a:close/>
              </a:path>
              <a:path w="545465" h="109854">
                <a:moveTo>
                  <a:pt x="429171" y="15113"/>
                </a:moveTo>
                <a:lnTo>
                  <a:pt x="429210" y="30607"/>
                </a:lnTo>
                <a:lnTo>
                  <a:pt x="430275" y="34036"/>
                </a:lnTo>
                <a:lnTo>
                  <a:pt x="430275" y="18669"/>
                </a:lnTo>
                <a:lnTo>
                  <a:pt x="429171" y="15113"/>
                </a:lnTo>
                <a:close/>
              </a:path>
              <a:path w="545465" h="109854">
                <a:moveTo>
                  <a:pt x="393471" y="3048"/>
                </a:moveTo>
                <a:lnTo>
                  <a:pt x="392391" y="3810"/>
                </a:lnTo>
                <a:lnTo>
                  <a:pt x="388925" y="15113"/>
                </a:lnTo>
                <a:lnTo>
                  <a:pt x="388886" y="30607"/>
                </a:lnTo>
                <a:lnTo>
                  <a:pt x="393471" y="15748"/>
                </a:lnTo>
                <a:lnTo>
                  <a:pt x="393471" y="3048"/>
                </a:lnTo>
                <a:close/>
              </a:path>
              <a:path w="545465" h="109854">
                <a:moveTo>
                  <a:pt x="426986" y="8001"/>
                </a:moveTo>
                <a:lnTo>
                  <a:pt x="427064" y="23622"/>
                </a:lnTo>
                <a:lnTo>
                  <a:pt x="429171" y="30480"/>
                </a:lnTo>
                <a:lnTo>
                  <a:pt x="429054" y="14732"/>
                </a:lnTo>
                <a:lnTo>
                  <a:pt x="426986" y="8001"/>
                </a:lnTo>
                <a:close/>
              </a:path>
              <a:path w="545465" h="109854">
                <a:moveTo>
                  <a:pt x="407873" y="19304"/>
                </a:moveTo>
                <a:lnTo>
                  <a:pt x="406831" y="23368"/>
                </a:lnTo>
                <a:lnTo>
                  <a:pt x="407873" y="23622"/>
                </a:lnTo>
                <a:lnTo>
                  <a:pt x="407873" y="19304"/>
                </a:lnTo>
                <a:close/>
              </a:path>
              <a:path w="545465" h="109854">
                <a:moveTo>
                  <a:pt x="425691" y="3810"/>
                </a:moveTo>
                <a:lnTo>
                  <a:pt x="424776" y="5080"/>
                </a:lnTo>
                <a:lnTo>
                  <a:pt x="424776" y="16256"/>
                </a:lnTo>
                <a:lnTo>
                  <a:pt x="426986" y="23368"/>
                </a:lnTo>
                <a:lnTo>
                  <a:pt x="426986" y="8001"/>
                </a:lnTo>
                <a:lnTo>
                  <a:pt x="425691" y="3810"/>
                </a:lnTo>
                <a:close/>
              </a:path>
              <a:path w="545465" h="109854">
                <a:moveTo>
                  <a:pt x="424776" y="5080"/>
                </a:moveTo>
                <a:lnTo>
                  <a:pt x="423532" y="6858"/>
                </a:lnTo>
                <a:lnTo>
                  <a:pt x="421883" y="6858"/>
                </a:lnTo>
                <a:lnTo>
                  <a:pt x="424776" y="16256"/>
                </a:lnTo>
                <a:lnTo>
                  <a:pt x="424776" y="5080"/>
                </a:lnTo>
                <a:close/>
              </a:path>
              <a:path w="545465" h="109854">
                <a:moveTo>
                  <a:pt x="394563" y="2286"/>
                </a:moveTo>
                <a:lnTo>
                  <a:pt x="393471" y="3048"/>
                </a:lnTo>
                <a:lnTo>
                  <a:pt x="393471" y="15748"/>
                </a:lnTo>
                <a:lnTo>
                  <a:pt x="395643" y="8763"/>
                </a:lnTo>
                <a:lnTo>
                  <a:pt x="395643" y="6858"/>
                </a:lnTo>
                <a:lnTo>
                  <a:pt x="394563" y="6858"/>
                </a:lnTo>
                <a:lnTo>
                  <a:pt x="394563" y="2286"/>
                </a:lnTo>
                <a:close/>
              </a:path>
              <a:path w="545465" h="109854">
                <a:moveTo>
                  <a:pt x="396221" y="6858"/>
                </a:moveTo>
                <a:lnTo>
                  <a:pt x="395643" y="6858"/>
                </a:lnTo>
                <a:lnTo>
                  <a:pt x="395643" y="8763"/>
                </a:lnTo>
                <a:lnTo>
                  <a:pt x="396221" y="6858"/>
                </a:lnTo>
                <a:close/>
              </a:path>
              <a:path w="545465" h="109854">
                <a:moveTo>
                  <a:pt x="407873" y="2286"/>
                </a:moveTo>
                <a:lnTo>
                  <a:pt x="395643" y="2286"/>
                </a:lnTo>
                <a:lnTo>
                  <a:pt x="395733" y="3810"/>
                </a:lnTo>
                <a:lnTo>
                  <a:pt x="396722" y="5207"/>
                </a:lnTo>
                <a:lnTo>
                  <a:pt x="396221" y="6858"/>
                </a:lnTo>
                <a:lnTo>
                  <a:pt x="407873" y="6858"/>
                </a:lnTo>
                <a:lnTo>
                  <a:pt x="407873" y="2286"/>
                </a:lnTo>
                <a:close/>
              </a:path>
              <a:path w="545465" h="109854">
                <a:moveTo>
                  <a:pt x="413181" y="2286"/>
                </a:moveTo>
                <a:lnTo>
                  <a:pt x="407873" y="2286"/>
                </a:lnTo>
                <a:lnTo>
                  <a:pt x="407873" y="6858"/>
                </a:lnTo>
                <a:lnTo>
                  <a:pt x="413181" y="6858"/>
                </a:lnTo>
                <a:lnTo>
                  <a:pt x="413181" y="2286"/>
                </a:lnTo>
                <a:close/>
              </a:path>
              <a:path w="545465" h="109854">
                <a:moveTo>
                  <a:pt x="415391" y="2286"/>
                </a:moveTo>
                <a:lnTo>
                  <a:pt x="413181" y="2286"/>
                </a:lnTo>
                <a:lnTo>
                  <a:pt x="413181" y="6858"/>
                </a:lnTo>
                <a:lnTo>
                  <a:pt x="415391" y="6858"/>
                </a:lnTo>
                <a:lnTo>
                  <a:pt x="415391" y="2286"/>
                </a:lnTo>
                <a:close/>
              </a:path>
              <a:path w="545465" h="109854">
                <a:moveTo>
                  <a:pt x="421144" y="2286"/>
                </a:moveTo>
                <a:lnTo>
                  <a:pt x="415391" y="2286"/>
                </a:lnTo>
                <a:lnTo>
                  <a:pt x="415391" y="6858"/>
                </a:lnTo>
                <a:lnTo>
                  <a:pt x="421144" y="6858"/>
                </a:lnTo>
                <a:lnTo>
                  <a:pt x="421144" y="2286"/>
                </a:lnTo>
                <a:close/>
              </a:path>
              <a:path w="545465" h="109854">
                <a:moveTo>
                  <a:pt x="421805" y="2286"/>
                </a:moveTo>
                <a:lnTo>
                  <a:pt x="421144" y="2286"/>
                </a:lnTo>
                <a:lnTo>
                  <a:pt x="421144" y="6858"/>
                </a:lnTo>
                <a:lnTo>
                  <a:pt x="421805" y="6858"/>
                </a:lnTo>
                <a:lnTo>
                  <a:pt x="421805" y="6604"/>
                </a:lnTo>
                <a:lnTo>
                  <a:pt x="421360" y="5207"/>
                </a:lnTo>
                <a:lnTo>
                  <a:pt x="421805" y="5080"/>
                </a:lnTo>
                <a:lnTo>
                  <a:pt x="421805" y="2286"/>
                </a:lnTo>
                <a:close/>
              </a:path>
              <a:path w="545465" h="109854">
                <a:moveTo>
                  <a:pt x="421805" y="6604"/>
                </a:moveTo>
                <a:lnTo>
                  <a:pt x="421805" y="6858"/>
                </a:lnTo>
                <a:lnTo>
                  <a:pt x="421805" y="6604"/>
                </a:lnTo>
                <a:close/>
              </a:path>
              <a:path w="545465" h="109854">
                <a:moveTo>
                  <a:pt x="423532" y="2286"/>
                </a:moveTo>
                <a:lnTo>
                  <a:pt x="421805" y="2286"/>
                </a:lnTo>
                <a:lnTo>
                  <a:pt x="421805" y="5080"/>
                </a:lnTo>
                <a:lnTo>
                  <a:pt x="424776" y="4191"/>
                </a:lnTo>
                <a:lnTo>
                  <a:pt x="424776" y="3175"/>
                </a:lnTo>
                <a:lnTo>
                  <a:pt x="423532" y="2286"/>
                </a:lnTo>
                <a:close/>
              </a:path>
              <a:path w="545465" h="109854">
                <a:moveTo>
                  <a:pt x="424776" y="3175"/>
                </a:moveTo>
                <a:lnTo>
                  <a:pt x="424776" y="4191"/>
                </a:lnTo>
                <a:lnTo>
                  <a:pt x="425691" y="3810"/>
                </a:lnTo>
                <a:lnTo>
                  <a:pt x="424776" y="3175"/>
                </a:lnTo>
                <a:close/>
              </a:path>
              <a:path w="545465" h="109854">
                <a:moveTo>
                  <a:pt x="393471" y="2286"/>
                </a:moveTo>
                <a:lnTo>
                  <a:pt x="392887" y="2286"/>
                </a:lnTo>
                <a:lnTo>
                  <a:pt x="392391" y="3810"/>
                </a:lnTo>
                <a:lnTo>
                  <a:pt x="393471" y="3048"/>
                </a:lnTo>
                <a:lnTo>
                  <a:pt x="393471" y="2286"/>
                </a:lnTo>
                <a:close/>
              </a:path>
              <a:path w="545465" h="109854">
                <a:moveTo>
                  <a:pt x="425195" y="2286"/>
                </a:moveTo>
                <a:lnTo>
                  <a:pt x="424776" y="2286"/>
                </a:lnTo>
                <a:lnTo>
                  <a:pt x="424776" y="3175"/>
                </a:lnTo>
                <a:lnTo>
                  <a:pt x="425691" y="3810"/>
                </a:lnTo>
                <a:lnTo>
                  <a:pt x="425195" y="2286"/>
                </a:lnTo>
                <a:close/>
              </a:path>
              <a:path w="545465" h="109854">
                <a:moveTo>
                  <a:pt x="395643" y="2286"/>
                </a:moveTo>
                <a:lnTo>
                  <a:pt x="394563" y="2286"/>
                </a:lnTo>
                <a:lnTo>
                  <a:pt x="395643" y="3683"/>
                </a:lnTo>
                <a:lnTo>
                  <a:pt x="395643" y="2286"/>
                </a:lnTo>
                <a:close/>
              </a:path>
              <a:path w="545465" h="109854">
                <a:moveTo>
                  <a:pt x="424776" y="2286"/>
                </a:moveTo>
                <a:lnTo>
                  <a:pt x="423532" y="2286"/>
                </a:lnTo>
                <a:lnTo>
                  <a:pt x="424776" y="3175"/>
                </a:lnTo>
                <a:lnTo>
                  <a:pt x="424776" y="2286"/>
                </a:lnTo>
                <a:close/>
              </a:path>
              <a:path w="545465" h="109854">
                <a:moveTo>
                  <a:pt x="394563" y="2286"/>
                </a:moveTo>
                <a:lnTo>
                  <a:pt x="393471" y="2286"/>
                </a:lnTo>
                <a:lnTo>
                  <a:pt x="393471" y="3048"/>
                </a:lnTo>
                <a:lnTo>
                  <a:pt x="394563" y="2286"/>
                </a:lnTo>
                <a:close/>
              </a:path>
              <a:path w="545465" h="109854">
                <a:moveTo>
                  <a:pt x="468236" y="107315"/>
                </a:moveTo>
                <a:lnTo>
                  <a:pt x="468236" y="109474"/>
                </a:lnTo>
                <a:lnTo>
                  <a:pt x="469366" y="109474"/>
                </a:lnTo>
                <a:lnTo>
                  <a:pt x="469366" y="108458"/>
                </a:lnTo>
                <a:lnTo>
                  <a:pt x="468236" y="107315"/>
                </a:lnTo>
                <a:close/>
              </a:path>
              <a:path w="545465" h="109854">
                <a:moveTo>
                  <a:pt x="469366" y="108458"/>
                </a:moveTo>
                <a:lnTo>
                  <a:pt x="469366" y="109474"/>
                </a:lnTo>
                <a:lnTo>
                  <a:pt x="470496" y="109474"/>
                </a:lnTo>
                <a:lnTo>
                  <a:pt x="469366" y="108458"/>
                </a:lnTo>
                <a:close/>
              </a:path>
              <a:path w="545465" h="109854">
                <a:moveTo>
                  <a:pt x="471220" y="107315"/>
                </a:moveTo>
                <a:lnTo>
                  <a:pt x="469366" y="107315"/>
                </a:lnTo>
                <a:lnTo>
                  <a:pt x="469366" y="108458"/>
                </a:lnTo>
                <a:lnTo>
                  <a:pt x="470496" y="109474"/>
                </a:lnTo>
                <a:lnTo>
                  <a:pt x="471220" y="109474"/>
                </a:lnTo>
                <a:lnTo>
                  <a:pt x="471220" y="107315"/>
                </a:lnTo>
                <a:close/>
              </a:path>
              <a:path w="545465" h="109854">
                <a:moveTo>
                  <a:pt x="491502" y="105029"/>
                </a:moveTo>
                <a:lnTo>
                  <a:pt x="472757" y="105029"/>
                </a:lnTo>
                <a:lnTo>
                  <a:pt x="472757" y="107315"/>
                </a:lnTo>
                <a:lnTo>
                  <a:pt x="471220" y="107315"/>
                </a:lnTo>
                <a:lnTo>
                  <a:pt x="471220" y="109474"/>
                </a:lnTo>
                <a:lnTo>
                  <a:pt x="492175" y="109474"/>
                </a:lnTo>
                <a:lnTo>
                  <a:pt x="492175" y="107950"/>
                </a:lnTo>
                <a:lnTo>
                  <a:pt x="491502" y="107315"/>
                </a:lnTo>
                <a:lnTo>
                  <a:pt x="491502" y="105029"/>
                </a:lnTo>
                <a:close/>
              </a:path>
              <a:path w="545465" h="109854">
                <a:moveTo>
                  <a:pt x="492175" y="107950"/>
                </a:moveTo>
                <a:lnTo>
                  <a:pt x="492175" y="109474"/>
                </a:lnTo>
                <a:lnTo>
                  <a:pt x="493763" y="109474"/>
                </a:lnTo>
                <a:lnTo>
                  <a:pt x="492175" y="107950"/>
                </a:lnTo>
                <a:close/>
              </a:path>
              <a:path w="545465" h="109854">
                <a:moveTo>
                  <a:pt x="492175" y="20955"/>
                </a:moveTo>
                <a:lnTo>
                  <a:pt x="492175" y="105029"/>
                </a:lnTo>
                <a:lnTo>
                  <a:pt x="493763" y="105029"/>
                </a:lnTo>
                <a:lnTo>
                  <a:pt x="493763" y="109474"/>
                </a:lnTo>
                <a:lnTo>
                  <a:pt x="494233" y="109093"/>
                </a:lnTo>
                <a:lnTo>
                  <a:pt x="494233" y="22352"/>
                </a:lnTo>
                <a:lnTo>
                  <a:pt x="492175" y="20955"/>
                </a:lnTo>
                <a:close/>
              </a:path>
              <a:path w="545465" h="109854">
                <a:moveTo>
                  <a:pt x="494233" y="109093"/>
                </a:moveTo>
                <a:lnTo>
                  <a:pt x="493763" y="109474"/>
                </a:lnTo>
                <a:lnTo>
                  <a:pt x="494233" y="109474"/>
                </a:lnTo>
                <a:lnTo>
                  <a:pt x="494233" y="109093"/>
                </a:lnTo>
                <a:close/>
              </a:path>
              <a:path w="545465" h="109854">
                <a:moveTo>
                  <a:pt x="496023" y="107315"/>
                </a:moveTo>
                <a:lnTo>
                  <a:pt x="494233" y="109093"/>
                </a:lnTo>
                <a:lnTo>
                  <a:pt x="494233" y="109474"/>
                </a:lnTo>
                <a:lnTo>
                  <a:pt x="496023" y="109474"/>
                </a:lnTo>
                <a:lnTo>
                  <a:pt x="496023" y="107315"/>
                </a:lnTo>
                <a:close/>
              </a:path>
              <a:path w="545465" h="109854">
                <a:moveTo>
                  <a:pt x="517296" y="107315"/>
                </a:moveTo>
                <a:lnTo>
                  <a:pt x="517296" y="109474"/>
                </a:lnTo>
                <a:lnTo>
                  <a:pt x="518426" y="109474"/>
                </a:lnTo>
                <a:lnTo>
                  <a:pt x="518426" y="108458"/>
                </a:lnTo>
                <a:lnTo>
                  <a:pt x="517296" y="107315"/>
                </a:lnTo>
                <a:close/>
              </a:path>
              <a:path w="545465" h="109854">
                <a:moveTo>
                  <a:pt x="518426" y="108458"/>
                </a:moveTo>
                <a:lnTo>
                  <a:pt x="518426" y="109474"/>
                </a:lnTo>
                <a:lnTo>
                  <a:pt x="519556" y="109474"/>
                </a:lnTo>
                <a:lnTo>
                  <a:pt x="518426" y="108458"/>
                </a:lnTo>
                <a:close/>
              </a:path>
              <a:path w="545465" h="109854">
                <a:moveTo>
                  <a:pt x="520318" y="107315"/>
                </a:moveTo>
                <a:lnTo>
                  <a:pt x="518426" y="107315"/>
                </a:lnTo>
                <a:lnTo>
                  <a:pt x="518426" y="108458"/>
                </a:lnTo>
                <a:lnTo>
                  <a:pt x="519556" y="109474"/>
                </a:lnTo>
                <a:lnTo>
                  <a:pt x="520318" y="109474"/>
                </a:lnTo>
                <a:lnTo>
                  <a:pt x="520318" y="107315"/>
                </a:lnTo>
                <a:close/>
              </a:path>
              <a:path w="545465" h="109854">
                <a:moveTo>
                  <a:pt x="540550" y="105029"/>
                </a:moveTo>
                <a:lnTo>
                  <a:pt x="521829" y="105029"/>
                </a:lnTo>
                <a:lnTo>
                  <a:pt x="521830" y="107315"/>
                </a:lnTo>
                <a:lnTo>
                  <a:pt x="520318" y="107315"/>
                </a:lnTo>
                <a:lnTo>
                  <a:pt x="520318" y="109474"/>
                </a:lnTo>
                <a:lnTo>
                  <a:pt x="541693" y="109474"/>
                </a:lnTo>
                <a:lnTo>
                  <a:pt x="541693" y="108458"/>
                </a:lnTo>
                <a:lnTo>
                  <a:pt x="540550" y="107315"/>
                </a:lnTo>
                <a:lnTo>
                  <a:pt x="540550" y="105029"/>
                </a:lnTo>
                <a:close/>
              </a:path>
              <a:path w="545465" h="109854">
                <a:moveTo>
                  <a:pt x="541693" y="108458"/>
                </a:moveTo>
                <a:lnTo>
                  <a:pt x="541693" y="109474"/>
                </a:lnTo>
                <a:lnTo>
                  <a:pt x="542823" y="109474"/>
                </a:lnTo>
                <a:lnTo>
                  <a:pt x="541693" y="108458"/>
                </a:lnTo>
                <a:close/>
              </a:path>
              <a:path w="545465" h="109854">
                <a:moveTo>
                  <a:pt x="541693" y="57785"/>
                </a:moveTo>
                <a:lnTo>
                  <a:pt x="541693" y="105029"/>
                </a:lnTo>
                <a:lnTo>
                  <a:pt x="542823" y="105029"/>
                </a:lnTo>
                <a:lnTo>
                  <a:pt x="542823" y="109474"/>
                </a:lnTo>
                <a:lnTo>
                  <a:pt x="543966" y="108458"/>
                </a:lnTo>
                <a:lnTo>
                  <a:pt x="543921" y="61976"/>
                </a:lnTo>
                <a:lnTo>
                  <a:pt x="543788" y="61595"/>
                </a:lnTo>
                <a:lnTo>
                  <a:pt x="542937" y="59817"/>
                </a:lnTo>
                <a:lnTo>
                  <a:pt x="542442" y="58928"/>
                </a:lnTo>
                <a:lnTo>
                  <a:pt x="541693" y="57785"/>
                </a:lnTo>
                <a:close/>
              </a:path>
              <a:path w="545465" h="109854">
                <a:moveTo>
                  <a:pt x="543966" y="108458"/>
                </a:moveTo>
                <a:lnTo>
                  <a:pt x="542823" y="109474"/>
                </a:lnTo>
                <a:lnTo>
                  <a:pt x="543966" y="109474"/>
                </a:lnTo>
                <a:lnTo>
                  <a:pt x="543966" y="108458"/>
                </a:lnTo>
                <a:close/>
              </a:path>
              <a:path w="545465" h="109854">
                <a:moveTo>
                  <a:pt x="545096" y="107315"/>
                </a:moveTo>
                <a:lnTo>
                  <a:pt x="543966" y="108458"/>
                </a:lnTo>
                <a:lnTo>
                  <a:pt x="543966" y="109474"/>
                </a:lnTo>
                <a:lnTo>
                  <a:pt x="545096" y="109474"/>
                </a:lnTo>
                <a:lnTo>
                  <a:pt x="545096" y="107315"/>
                </a:lnTo>
                <a:close/>
              </a:path>
              <a:path w="545465" h="109854">
                <a:moveTo>
                  <a:pt x="494233" y="22352"/>
                </a:moveTo>
                <a:lnTo>
                  <a:pt x="494233" y="109093"/>
                </a:lnTo>
                <a:lnTo>
                  <a:pt x="496023" y="107315"/>
                </a:lnTo>
                <a:lnTo>
                  <a:pt x="496023" y="22606"/>
                </a:lnTo>
                <a:lnTo>
                  <a:pt x="494664" y="22606"/>
                </a:lnTo>
                <a:lnTo>
                  <a:pt x="494233" y="22352"/>
                </a:lnTo>
                <a:close/>
              </a:path>
              <a:path w="545465" h="109854">
                <a:moveTo>
                  <a:pt x="469366" y="107315"/>
                </a:moveTo>
                <a:lnTo>
                  <a:pt x="468236" y="107315"/>
                </a:lnTo>
                <a:lnTo>
                  <a:pt x="469366" y="108458"/>
                </a:lnTo>
                <a:lnTo>
                  <a:pt x="469366" y="107315"/>
                </a:lnTo>
                <a:close/>
              </a:path>
              <a:path w="545465" h="109854">
                <a:moveTo>
                  <a:pt x="518426" y="107315"/>
                </a:moveTo>
                <a:lnTo>
                  <a:pt x="517296" y="107315"/>
                </a:lnTo>
                <a:lnTo>
                  <a:pt x="518426" y="108458"/>
                </a:lnTo>
                <a:lnTo>
                  <a:pt x="518426" y="107315"/>
                </a:lnTo>
                <a:close/>
              </a:path>
              <a:path w="545465" h="109854">
                <a:moveTo>
                  <a:pt x="543966" y="62103"/>
                </a:moveTo>
                <a:lnTo>
                  <a:pt x="543966" y="108458"/>
                </a:lnTo>
                <a:lnTo>
                  <a:pt x="545096" y="107315"/>
                </a:lnTo>
                <a:lnTo>
                  <a:pt x="544977" y="66040"/>
                </a:lnTo>
                <a:lnTo>
                  <a:pt x="543966" y="62103"/>
                </a:lnTo>
                <a:close/>
              </a:path>
              <a:path w="545465" h="109854">
                <a:moveTo>
                  <a:pt x="469366" y="6223"/>
                </a:moveTo>
                <a:lnTo>
                  <a:pt x="468236" y="7874"/>
                </a:lnTo>
                <a:lnTo>
                  <a:pt x="468236" y="107315"/>
                </a:lnTo>
                <a:lnTo>
                  <a:pt x="469366" y="106172"/>
                </a:lnTo>
                <a:lnTo>
                  <a:pt x="469366" y="6223"/>
                </a:lnTo>
                <a:close/>
              </a:path>
              <a:path w="545465" h="109854">
                <a:moveTo>
                  <a:pt x="510882" y="42545"/>
                </a:moveTo>
                <a:lnTo>
                  <a:pt x="510882" y="63627"/>
                </a:lnTo>
                <a:lnTo>
                  <a:pt x="511200" y="63881"/>
                </a:lnTo>
                <a:lnTo>
                  <a:pt x="512457" y="64643"/>
                </a:lnTo>
                <a:lnTo>
                  <a:pt x="513549" y="65659"/>
                </a:lnTo>
                <a:lnTo>
                  <a:pt x="517296" y="107315"/>
                </a:lnTo>
                <a:lnTo>
                  <a:pt x="518426" y="106172"/>
                </a:lnTo>
                <a:lnTo>
                  <a:pt x="518426" y="64516"/>
                </a:lnTo>
                <a:lnTo>
                  <a:pt x="517753" y="63500"/>
                </a:lnTo>
                <a:lnTo>
                  <a:pt x="516305" y="61976"/>
                </a:lnTo>
                <a:lnTo>
                  <a:pt x="515327" y="61087"/>
                </a:lnTo>
                <a:lnTo>
                  <a:pt x="512686" y="61087"/>
                </a:lnTo>
                <a:lnTo>
                  <a:pt x="511098" y="58928"/>
                </a:lnTo>
                <a:lnTo>
                  <a:pt x="512686" y="58928"/>
                </a:lnTo>
                <a:lnTo>
                  <a:pt x="512686" y="43815"/>
                </a:lnTo>
                <a:lnTo>
                  <a:pt x="511759" y="43815"/>
                </a:lnTo>
                <a:lnTo>
                  <a:pt x="510882" y="42545"/>
                </a:lnTo>
                <a:close/>
              </a:path>
              <a:path w="545465" h="109854">
                <a:moveTo>
                  <a:pt x="469684" y="5842"/>
                </a:moveTo>
                <a:lnTo>
                  <a:pt x="469366" y="6223"/>
                </a:lnTo>
                <a:lnTo>
                  <a:pt x="469366" y="106172"/>
                </a:lnTo>
                <a:lnTo>
                  <a:pt x="470496" y="105029"/>
                </a:lnTo>
                <a:lnTo>
                  <a:pt x="471220" y="105029"/>
                </a:lnTo>
                <a:lnTo>
                  <a:pt x="471121" y="9525"/>
                </a:lnTo>
                <a:lnTo>
                  <a:pt x="469684" y="5842"/>
                </a:lnTo>
                <a:close/>
              </a:path>
              <a:path w="545465" h="109854">
                <a:moveTo>
                  <a:pt x="518426" y="64516"/>
                </a:moveTo>
                <a:lnTo>
                  <a:pt x="518426" y="106172"/>
                </a:lnTo>
                <a:lnTo>
                  <a:pt x="519556" y="105029"/>
                </a:lnTo>
                <a:lnTo>
                  <a:pt x="520318" y="105029"/>
                </a:lnTo>
                <a:lnTo>
                  <a:pt x="520263" y="67945"/>
                </a:lnTo>
                <a:lnTo>
                  <a:pt x="519595" y="66421"/>
                </a:lnTo>
                <a:lnTo>
                  <a:pt x="518850" y="65151"/>
                </a:lnTo>
                <a:lnTo>
                  <a:pt x="518426" y="64516"/>
                </a:lnTo>
                <a:close/>
              </a:path>
              <a:path w="545465" h="109854">
                <a:moveTo>
                  <a:pt x="472757" y="9415"/>
                </a:moveTo>
                <a:lnTo>
                  <a:pt x="472439" y="9525"/>
                </a:lnTo>
                <a:lnTo>
                  <a:pt x="471309" y="10033"/>
                </a:lnTo>
                <a:lnTo>
                  <a:pt x="471220" y="105029"/>
                </a:lnTo>
                <a:lnTo>
                  <a:pt x="472757" y="105029"/>
                </a:lnTo>
                <a:lnTo>
                  <a:pt x="472757" y="9415"/>
                </a:lnTo>
                <a:close/>
              </a:path>
              <a:path w="545465" h="109854">
                <a:moveTo>
                  <a:pt x="491502" y="20447"/>
                </a:moveTo>
                <a:lnTo>
                  <a:pt x="491502" y="105029"/>
                </a:lnTo>
                <a:lnTo>
                  <a:pt x="492175" y="105029"/>
                </a:lnTo>
                <a:lnTo>
                  <a:pt x="492175" y="20955"/>
                </a:lnTo>
                <a:lnTo>
                  <a:pt x="491502" y="20447"/>
                </a:lnTo>
                <a:close/>
              </a:path>
              <a:path w="545465" h="109854">
                <a:moveTo>
                  <a:pt x="520318" y="68072"/>
                </a:moveTo>
                <a:lnTo>
                  <a:pt x="520318" y="105029"/>
                </a:lnTo>
                <a:lnTo>
                  <a:pt x="521829" y="105029"/>
                </a:lnTo>
                <a:lnTo>
                  <a:pt x="521830" y="75692"/>
                </a:lnTo>
                <a:lnTo>
                  <a:pt x="521773" y="74549"/>
                </a:lnTo>
                <a:lnTo>
                  <a:pt x="520318" y="68072"/>
                </a:lnTo>
                <a:close/>
              </a:path>
              <a:path w="545465" h="109854">
                <a:moveTo>
                  <a:pt x="528481" y="48229"/>
                </a:moveTo>
                <a:lnTo>
                  <a:pt x="528154" y="48387"/>
                </a:lnTo>
                <a:lnTo>
                  <a:pt x="527049" y="48768"/>
                </a:lnTo>
                <a:lnTo>
                  <a:pt x="524675" y="49530"/>
                </a:lnTo>
                <a:lnTo>
                  <a:pt x="520725" y="50292"/>
                </a:lnTo>
                <a:lnTo>
                  <a:pt x="520318" y="50292"/>
                </a:lnTo>
                <a:lnTo>
                  <a:pt x="520318" y="50673"/>
                </a:lnTo>
                <a:lnTo>
                  <a:pt x="522820" y="51181"/>
                </a:lnTo>
                <a:lnTo>
                  <a:pt x="524065" y="51562"/>
                </a:lnTo>
                <a:lnTo>
                  <a:pt x="525259" y="51816"/>
                </a:lnTo>
                <a:lnTo>
                  <a:pt x="526402" y="52324"/>
                </a:lnTo>
                <a:lnTo>
                  <a:pt x="528561" y="53086"/>
                </a:lnTo>
                <a:lnTo>
                  <a:pt x="529577" y="53594"/>
                </a:lnTo>
                <a:lnTo>
                  <a:pt x="530529" y="54102"/>
                </a:lnTo>
                <a:lnTo>
                  <a:pt x="532333" y="55118"/>
                </a:lnTo>
                <a:lnTo>
                  <a:pt x="533145" y="55753"/>
                </a:lnTo>
                <a:lnTo>
                  <a:pt x="533933" y="56261"/>
                </a:lnTo>
                <a:lnTo>
                  <a:pt x="534669" y="56896"/>
                </a:lnTo>
                <a:lnTo>
                  <a:pt x="535355" y="57531"/>
                </a:lnTo>
                <a:lnTo>
                  <a:pt x="536003" y="58166"/>
                </a:lnTo>
                <a:lnTo>
                  <a:pt x="536600" y="58674"/>
                </a:lnTo>
                <a:lnTo>
                  <a:pt x="537205" y="59493"/>
                </a:lnTo>
                <a:lnTo>
                  <a:pt x="537667" y="60071"/>
                </a:lnTo>
                <a:lnTo>
                  <a:pt x="538568" y="61341"/>
                </a:lnTo>
                <a:lnTo>
                  <a:pt x="540550" y="105029"/>
                </a:lnTo>
                <a:lnTo>
                  <a:pt x="541693" y="105029"/>
                </a:lnTo>
                <a:lnTo>
                  <a:pt x="541693" y="57785"/>
                </a:lnTo>
                <a:lnTo>
                  <a:pt x="540638" y="56515"/>
                </a:lnTo>
                <a:lnTo>
                  <a:pt x="539940" y="55626"/>
                </a:lnTo>
                <a:lnTo>
                  <a:pt x="539203" y="54864"/>
                </a:lnTo>
                <a:lnTo>
                  <a:pt x="538416" y="54102"/>
                </a:lnTo>
                <a:lnTo>
                  <a:pt x="537578" y="53467"/>
                </a:lnTo>
                <a:lnTo>
                  <a:pt x="536689" y="52705"/>
                </a:lnTo>
                <a:lnTo>
                  <a:pt x="535762" y="52070"/>
                </a:lnTo>
                <a:lnTo>
                  <a:pt x="534771" y="51308"/>
                </a:lnTo>
                <a:lnTo>
                  <a:pt x="533755" y="50673"/>
                </a:lnTo>
                <a:lnTo>
                  <a:pt x="532688" y="50165"/>
                </a:lnTo>
                <a:lnTo>
                  <a:pt x="531571" y="49530"/>
                </a:lnTo>
                <a:lnTo>
                  <a:pt x="529196" y="48514"/>
                </a:lnTo>
                <a:lnTo>
                  <a:pt x="528481" y="48229"/>
                </a:lnTo>
                <a:close/>
              </a:path>
              <a:path w="545465" h="109854">
                <a:moveTo>
                  <a:pt x="509079" y="40132"/>
                </a:moveTo>
                <a:lnTo>
                  <a:pt x="508952" y="62103"/>
                </a:lnTo>
                <a:lnTo>
                  <a:pt x="509739" y="63246"/>
                </a:lnTo>
                <a:lnTo>
                  <a:pt x="510247" y="63373"/>
                </a:lnTo>
                <a:lnTo>
                  <a:pt x="510882" y="63627"/>
                </a:lnTo>
                <a:lnTo>
                  <a:pt x="510882" y="42545"/>
                </a:lnTo>
                <a:lnTo>
                  <a:pt x="509079" y="40132"/>
                </a:lnTo>
                <a:close/>
              </a:path>
              <a:path w="545465" h="109854">
                <a:moveTo>
                  <a:pt x="508952" y="62103"/>
                </a:moveTo>
                <a:lnTo>
                  <a:pt x="508952" y="62992"/>
                </a:lnTo>
                <a:lnTo>
                  <a:pt x="509739" y="63246"/>
                </a:lnTo>
                <a:lnTo>
                  <a:pt x="508952" y="62103"/>
                </a:lnTo>
                <a:close/>
              </a:path>
              <a:path w="545465" h="109854">
                <a:moveTo>
                  <a:pt x="508152" y="61087"/>
                </a:moveTo>
                <a:lnTo>
                  <a:pt x="508152" y="62738"/>
                </a:lnTo>
                <a:lnTo>
                  <a:pt x="508952" y="62992"/>
                </a:lnTo>
                <a:lnTo>
                  <a:pt x="508852" y="61976"/>
                </a:lnTo>
                <a:lnTo>
                  <a:pt x="508152" y="61087"/>
                </a:lnTo>
                <a:close/>
              </a:path>
              <a:path w="545465" h="109854">
                <a:moveTo>
                  <a:pt x="508952" y="40386"/>
                </a:moveTo>
                <a:lnTo>
                  <a:pt x="508219" y="41783"/>
                </a:lnTo>
                <a:lnTo>
                  <a:pt x="508152" y="61087"/>
                </a:lnTo>
                <a:lnTo>
                  <a:pt x="508952" y="62103"/>
                </a:lnTo>
                <a:lnTo>
                  <a:pt x="508952" y="40386"/>
                </a:lnTo>
                <a:close/>
              </a:path>
              <a:path w="545465" h="109854">
                <a:moveTo>
                  <a:pt x="512686" y="59493"/>
                </a:moveTo>
                <a:lnTo>
                  <a:pt x="512686" y="61087"/>
                </a:lnTo>
                <a:lnTo>
                  <a:pt x="515327" y="61087"/>
                </a:lnTo>
                <a:lnTo>
                  <a:pt x="515188" y="60960"/>
                </a:lnTo>
                <a:lnTo>
                  <a:pt x="514591" y="60579"/>
                </a:lnTo>
                <a:lnTo>
                  <a:pt x="512686" y="59493"/>
                </a:lnTo>
                <a:close/>
              </a:path>
              <a:path w="545465" h="109854">
                <a:moveTo>
                  <a:pt x="512686" y="58928"/>
                </a:moveTo>
                <a:lnTo>
                  <a:pt x="511098" y="58928"/>
                </a:lnTo>
                <a:lnTo>
                  <a:pt x="512584" y="59436"/>
                </a:lnTo>
                <a:lnTo>
                  <a:pt x="512686" y="58928"/>
                </a:lnTo>
                <a:close/>
              </a:path>
              <a:path w="545465" h="109854">
                <a:moveTo>
                  <a:pt x="519493" y="45847"/>
                </a:moveTo>
                <a:lnTo>
                  <a:pt x="518820" y="50419"/>
                </a:lnTo>
                <a:lnTo>
                  <a:pt x="520318" y="50673"/>
                </a:lnTo>
                <a:lnTo>
                  <a:pt x="520318" y="50419"/>
                </a:lnTo>
                <a:lnTo>
                  <a:pt x="519290" y="50419"/>
                </a:lnTo>
                <a:lnTo>
                  <a:pt x="519493" y="45847"/>
                </a:lnTo>
                <a:close/>
              </a:path>
              <a:path w="545465" h="109854">
                <a:moveTo>
                  <a:pt x="520318" y="45720"/>
                </a:moveTo>
                <a:lnTo>
                  <a:pt x="519010" y="45847"/>
                </a:lnTo>
                <a:lnTo>
                  <a:pt x="518820" y="50419"/>
                </a:lnTo>
                <a:lnTo>
                  <a:pt x="519493" y="45847"/>
                </a:lnTo>
                <a:lnTo>
                  <a:pt x="520318" y="45847"/>
                </a:lnTo>
                <a:close/>
              </a:path>
              <a:path w="545465" h="109854">
                <a:moveTo>
                  <a:pt x="520318" y="50292"/>
                </a:moveTo>
                <a:lnTo>
                  <a:pt x="519290" y="50419"/>
                </a:lnTo>
                <a:lnTo>
                  <a:pt x="520318" y="50419"/>
                </a:lnTo>
                <a:close/>
              </a:path>
              <a:path w="545465" h="109854">
                <a:moveTo>
                  <a:pt x="520318" y="3048"/>
                </a:moveTo>
                <a:lnTo>
                  <a:pt x="520318" y="7874"/>
                </a:lnTo>
                <a:lnTo>
                  <a:pt x="520992" y="8128"/>
                </a:lnTo>
                <a:lnTo>
                  <a:pt x="522452" y="8763"/>
                </a:lnTo>
                <a:lnTo>
                  <a:pt x="535660" y="30861"/>
                </a:lnTo>
                <a:lnTo>
                  <a:pt x="535546" y="32004"/>
                </a:lnTo>
                <a:lnTo>
                  <a:pt x="531619" y="40386"/>
                </a:lnTo>
                <a:lnTo>
                  <a:pt x="531202" y="40894"/>
                </a:lnTo>
                <a:lnTo>
                  <a:pt x="524522" y="44831"/>
                </a:lnTo>
                <a:lnTo>
                  <a:pt x="523532" y="45212"/>
                </a:lnTo>
                <a:lnTo>
                  <a:pt x="522490" y="45466"/>
                </a:lnTo>
                <a:lnTo>
                  <a:pt x="520318" y="45720"/>
                </a:lnTo>
                <a:lnTo>
                  <a:pt x="520318" y="45974"/>
                </a:lnTo>
                <a:lnTo>
                  <a:pt x="521017" y="46101"/>
                </a:lnTo>
                <a:lnTo>
                  <a:pt x="522490" y="46482"/>
                </a:lnTo>
                <a:lnTo>
                  <a:pt x="523925" y="46736"/>
                </a:lnTo>
                <a:lnTo>
                  <a:pt x="526643" y="47498"/>
                </a:lnTo>
                <a:lnTo>
                  <a:pt x="528481" y="48229"/>
                </a:lnTo>
                <a:lnTo>
                  <a:pt x="529208" y="47879"/>
                </a:lnTo>
                <a:lnTo>
                  <a:pt x="530212" y="47244"/>
                </a:lnTo>
                <a:lnTo>
                  <a:pt x="531152" y="46736"/>
                </a:lnTo>
                <a:lnTo>
                  <a:pt x="532053" y="46101"/>
                </a:lnTo>
                <a:lnTo>
                  <a:pt x="537400" y="40132"/>
                </a:lnTo>
                <a:lnTo>
                  <a:pt x="537857" y="39370"/>
                </a:lnTo>
                <a:lnTo>
                  <a:pt x="540267" y="29972"/>
                </a:lnTo>
                <a:lnTo>
                  <a:pt x="540156" y="26924"/>
                </a:lnTo>
                <a:lnTo>
                  <a:pt x="520953" y="3302"/>
                </a:lnTo>
                <a:lnTo>
                  <a:pt x="520318" y="3048"/>
                </a:lnTo>
                <a:close/>
              </a:path>
              <a:path w="545465" h="109854">
                <a:moveTo>
                  <a:pt x="520318" y="45847"/>
                </a:moveTo>
                <a:lnTo>
                  <a:pt x="519493" y="45847"/>
                </a:lnTo>
                <a:lnTo>
                  <a:pt x="520318" y="45974"/>
                </a:lnTo>
                <a:close/>
              </a:path>
              <a:path w="545465" h="109854">
                <a:moveTo>
                  <a:pt x="512686" y="43093"/>
                </a:moveTo>
                <a:lnTo>
                  <a:pt x="511759" y="43815"/>
                </a:lnTo>
                <a:lnTo>
                  <a:pt x="512686" y="43815"/>
                </a:lnTo>
                <a:lnTo>
                  <a:pt x="512686" y="43093"/>
                </a:lnTo>
                <a:close/>
              </a:path>
              <a:path w="545465" h="109854">
                <a:moveTo>
                  <a:pt x="510882" y="19431"/>
                </a:moveTo>
                <a:lnTo>
                  <a:pt x="510882" y="25527"/>
                </a:lnTo>
                <a:lnTo>
                  <a:pt x="511200" y="25908"/>
                </a:lnTo>
                <a:lnTo>
                  <a:pt x="511759" y="26924"/>
                </a:lnTo>
                <a:lnTo>
                  <a:pt x="512394" y="28448"/>
                </a:lnTo>
                <a:lnTo>
                  <a:pt x="512526" y="28956"/>
                </a:lnTo>
                <a:lnTo>
                  <a:pt x="512719" y="29972"/>
                </a:lnTo>
                <a:lnTo>
                  <a:pt x="512813" y="33020"/>
                </a:lnTo>
                <a:lnTo>
                  <a:pt x="512698" y="33782"/>
                </a:lnTo>
                <a:lnTo>
                  <a:pt x="512354" y="35306"/>
                </a:lnTo>
                <a:lnTo>
                  <a:pt x="512114" y="36068"/>
                </a:lnTo>
                <a:lnTo>
                  <a:pt x="511619" y="37211"/>
                </a:lnTo>
                <a:lnTo>
                  <a:pt x="510882" y="38354"/>
                </a:lnTo>
                <a:lnTo>
                  <a:pt x="510882" y="41021"/>
                </a:lnTo>
                <a:lnTo>
                  <a:pt x="512686" y="41910"/>
                </a:lnTo>
                <a:lnTo>
                  <a:pt x="512686" y="43093"/>
                </a:lnTo>
                <a:lnTo>
                  <a:pt x="512991" y="42799"/>
                </a:lnTo>
                <a:lnTo>
                  <a:pt x="517405" y="32004"/>
                </a:lnTo>
                <a:lnTo>
                  <a:pt x="517296" y="29972"/>
                </a:lnTo>
                <a:lnTo>
                  <a:pt x="511733" y="20066"/>
                </a:lnTo>
                <a:lnTo>
                  <a:pt x="510882" y="19431"/>
                </a:lnTo>
                <a:close/>
              </a:path>
              <a:path w="545465" h="109854">
                <a:moveTo>
                  <a:pt x="508952" y="40259"/>
                </a:moveTo>
                <a:lnTo>
                  <a:pt x="508152" y="40767"/>
                </a:lnTo>
                <a:lnTo>
                  <a:pt x="508152" y="41910"/>
                </a:lnTo>
                <a:lnTo>
                  <a:pt x="508952" y="40386"/>
                </a:lnTo>
                <a:close/>
              </a:path>
              <a:path w="545465" h="109854">
                <a:moveTo>
                  <a:pt x="510882" y="38354"/>
                </a:moveTo>
                <a:lnTo>
                  <a:pt x="510120" y="39243"/>
                </a:lnTo>
                <a:lnTo>
                  <a:pt x="509079" y="40132"/>
                </a:lnTo>
                <a:lnTo>
                  <a:pt x="510882" y="41021"/>
                </a:lnTo>
                <a:lnTo>
                  <a:pt x="510882" y="38354"/>
                </a:lnTo>
                <a:close/>
              </a:path>
              <a:path w="545465" h="109854">
                <a:moveTo>
                  <a:pt x="508952" y="18415"/>
                </a:moveTo>
                <a:lnTo>
                  <a:pt x="508952" y="23622"/>
                </a:lnTo>
                <a:lnTo>
                  <a:pt x="509422" y="24003"/>
                </a:lnTo>
                <a:lnTo>
                  <a:pt x="510197" y="24765"/>
                </a:lnTo>
                <a:lnTo>
                  <a:pt x="510882" y="25527"/>
                </a:lnTo>
                <a:lnTo>
                  <a:pt x="510882" y="19431"/>
                </a:lnTo>
                <a:lnTo>
                  <a:pt x="509866" y="18923"/>
                </a:lnTo>
                <a:lnTo>
                  <a:pt x="508952" y="18415"/>
                </a:lnTo>
                <a:close/>
              </a:path>
              <a:path w="545465" h="109854">
                <a:moveTo>
                  <a:pt x="502780" y="16764"/>
                </a:moveTo>
                <a:lnTo>
                  <a:pt x="501573" y="16764"/>
                </a:lnTo>
                <a:lnTo>
                  <a:pt x="501573" y="21209"/>
                </a:lnTo>
                <a:lnTo>
                  <a:pt x="502005" y="21209"/>
                </a:lnTo>
                <a:lnTo>
                  <a:pt x="503364" y="21463"/>
                </a:lnTo>
                <a:lnTo>
                  <a:pt x="508952" y="23622"/>
                </a:lnTo>
                <a:lnTo>
                  <a:pt x="508952" y="18415"/>
                </a:lnTo>
                <a:lnTo>
                  <a:pt x="507936" y="17907"/>
                </a:lnTo>
                <a:lnTo>
                  <a:pt x="507276" y="17780"/>
                </a:lnTo>
                <a:lnTo>
                  <a:pt x="505967" y="17272"/>
                </a:lnTo>
                <a:lnTo>
                  <a:pt x="504037" y="16891"/>
                </a:lnTo>
                <a:lnTo>
                  <a:pt x="502780" y="16764"/>
                </a:lnTo>
                <a:close/>
              </a:path>
              <a:path w="545465" h="109854">
                <a:moveTo>
                  <a:pt x="496023" y="22010"/>
                </a:moveTo>
                <a:lnTo>
                  <a:pt x="495134" y="22352"/>
                </a:lnTo>
                <a:lnTo>
                  <a:pt x="494664" y="22606"/>
                </a:lnTo>
                <a:lnTo>
                  <a:pt x="496023" y="22606"/>
                </a:lnTo>
                <a:lnTo>
                  <a:pt x="496023" y="22010"/>
                </a:lnTo>
                <a:close/>
              </a:path>
              <a:path w="545465" h="109854">
                <a:moveTo>
                  <a:pt x="501154" y="16764"/>
                </a:moveTo>
                <a:lnTo>
                  <a:pt x="500710" y="16764"/>
                </a:lnTo>
                <a:lnTo>
                  <a:pt x="498703" y="16891"/>
                </a:lnTo>
                <a:lnTo>
                  <a:pt x="495947" y="17399"/>
                </a:lnTo>
                <a:lnTo>
                  <a:pt x="494233" y="17907"/>
                </a:lnTo>
                <a:lnTo>
                  <a:pt x="494289" y="20447"/>
                </a:lnTo>
                <a:lnTo>
                  <a:pt x="496023" y="20447"/>
                </a:lnTo>
                <a:lnTo>
                  <a:pt x="496023" y="22010"/>
                </a:lnTo>
                <a:lnTo>
                  <a:pt x="497865" y="21590"/>
                </a:lnTo>
                <a:lnTo>
                  <a:pt x="501154" y="21209"/>
                </a:lnTo>
                <a:lnTo>
                  <a:pt x="501154" y="16764"/>
                </a:lnTo>
                <a:close/>
              </a:path>
              <a:path w="545465" h="109854">
                <a:moveTo>
                  <a:pt x="501573" y="16764"/>
                </a:moveTo>
                <a:lnTo>
                  <a:pt x="501154" y="16764"/>
                </a:lnTo>
                <a:lnTo>
                  <a:pt x="501154" y="21209"/>
                </a:lnTo>
                <a:lnTo>
                  <a:pt x="501573" y="21209"/>
                </a:lnTo>
                <a:lnTo>
                  <a:pt x="501573" y="16764"/>
                </a:lnTo>
                <a:close/>
              </a:path>
              <a:path w="545465" h="109854">
                <a:moveTo>
                  <a:pt x="492175" y="18669"/>
                </a:moveTo>
                <a:lnTo>
                  <a:pt x="491502" y="19050"/>
                </a:lnTo>
                <a:lnTo>
                  <a:pt x="491502" y="20447"/>
                </a:lnTo>
                <a:lnTo>
                  <a:pt x="492175" y="19431"/>
                </a:lnTo>
                <a:lnTo>
                  <a:pt x="492175" y="18669"/>
                </a:lnTo>
                <a:close/>
              </a:path>
              <a:path w="545465" h="109854">
                <a:moveTo>
                  <a:pt x="492175" y="19431"/>
                </a:moveTo>
                <a:lnTo>
                  <a:pt x="491502" y="20447"/>
                </a:lnTo>
                <a:lnTo>
                  <a:pt x="492175" y="20447"/>
                </a:lnTo>
                <a:lnTo>
                  <a:pt x="492175" y="19431"/>
                </a:lnTo>
                <a:close/>
              </a:path>
              <a:path w="545465" h="109854">
                <a:moveTo>
                  <a:pt x="493318" y="18288"/>
                </a:moveTo>
                <a:lnTo>
                  <a:pt x="492848" y="18415"/>
                </a:lnTo>
                <a:lnTo>
                  <a:pt x="492175" y="19431"/>
                </a:lnTo>
                <a:lnTo>
                  <a:pt x="492175" y="20447"/>
                </a:lnTo>
                <a:lnTo>
                  <a:pt x="494233" y="20447"/>
                </a:lnTo>
                <a:lnTo>
                  <a:pt x="494118" y="20066"/>
                </a:lnTo>
                <a:lnTo>
                  <a:pt x="493318" y="18288"/>
                </a:lnTo>
                <a:close/>
              </a:path>
              <a:path w="545465" h="109854">
                <a:moveTo>
                  <a:pt x="494233" y="20320"/>
                </a:moveTo>
                <a:close/>
              </a:path>
              <a:path w="545465" h="109854">
                <a:moveTo>
                  <a:pt x="494233" y="17907"/>
                </a:moveTo>
                <a:lnTo>
                  <a:pt x="493826" y="18034"/>
                </a:lnTo>
                <a:lnTo>
                  <a:pt x="493318" y="18288"/>
                </a:lnTo>
                <a:lnTo>
                  <a:pt x="494233" y="20320"/>
                </a:lnTo>
                <a:lnTo>
                  <a:pt x="494233" y="17907"/>
                </a:lnTo>
                <a:close/>
              </a:path>
              <a:path w="545465" h="109854">
                <a:moveTo>
                  <a:pt x="492848" y="18415"/>
                </a:moveTo>
                <a:lnTo>
                  <a:pt x="492175" y="18669"/>
                </a:lnTo>
                <a:lnTo>
                  <a:pt x="492175" y="19431"/>
                </a:lnTo>
                <a:lnTo>
                  <a:pt x="492848" y="18415"/>
                </a:lnTo>
                <a:close/>
              </a:path>
              <a:path w="545465" h="109854">
                <a:moveTo>
                  <a:pt x="471220" y="9779"/>
                </a:moveTo>
                <a:lnTo>
                  <a:pt x="471220" y="10033"/>
                </a:lnTo>
                <a:lnTo>
                  <a:pt x="471220" y="9779"/>
                </a:lnTo>
                <a:close/>
              </a:path>
              <a:path w="545465" h="109854">
                <a:moveTo>
                  <a:pt x="492175" y="635"/>
                </a:moveTo>
                <a:lnTo>
                  <a:pt x="471220" y="5207"/>
                </a:lnTo>
                <a:lnTo>
                  <a:pt x="471220" y="6858"/>
                </a:lnTo>
                <a:lnTo>
                  <a:pt x="472757" y="7874"/>
                </a:lnTo>
                <a:lnTo>
                  <a:pt x="472757" y="9415"/>
                </a:lnTo>
                <a:lnTo>
                  <a:pt x="488505" y="5588"/>
                </a:lnTo>
                <a:lnTo>
                  <a:pt x="492175" y="5080"/>
                </a:lnTo>
                <a:lnTo>
                  <a:pt x="492175" y="635"/>
                </a:lnTo>
                <a:close/>
              </a:path>
              <a:path w="545465" h="109854">
                <a:moveTo>
                  <a:pt x="469366" y="5842"/>
                </a:moveTo>
                <a:lnTo>
                  <a:pt x="468236" y="6350"/>
                </a:lnTo>
                <a:lnTo>
                  <a:pt x="468236" y="7874"/>
                </a:lnTo>
                <a:lnTo>
                  <a:pt x="469279" y="6350"/>
                </a:lnTo>
                <a:lnTo>
                  <a:pt x="469366" y="5842"/>
                </a:lnTo>
                <a:close/>
              </a:path>
              <a:path w="545465" h="109854">
                <a:moveTo>
                  <a:pt x="518426" y="2413"/>
                </a:moveTo>
                <a:lnTo>
                  <a:pt x="518426" y="7239"/>
                </a:lnTo>
                <a:lnTo>
                  <a:pt x="519429" y="7620"/>
                </a:lnTo>
                <a:lnTo>
                  <a:pt x="520318" y="7874"/>
                </a:lnTo>
                <a:lnTo>
                  <a:pt x="520318" y="3048"/>
                </a:lnTo>
                <a:lnTo>
                  <a:pt x="519099" y="2667"/>
                </a:lnTo>
                <a:lnTo>
                  <a:pt x="518426" y="2413"/>
                </a:lnTo>
                <a:close/>
              </a:path>
              <a:path w="545465" h="109854">
                <a:moveTo>
                  <a:pt x="510882" y="889"/>
                </a:moveTo>
                <a:lnTo>
                  <a:pt x="510882" y="5461"/>
                </a:lnTo>
                <a:lnTo>
                  <a:pt x="516013" y="6477"/>
                </a:lnTo>
                <a:lnTo>
                  <a:pt x="517766" y="6985"/>
                </a:lnTo>
                <a:lnTo>
                  <a:pt x="518426" y="7239"/>
                </a:lnTo>
                <a:lnTo>
                  <a:pt x="518426" y="2413"/>
                </a:lnTo>
                <a:lnTo>
                  <a:pt x="517143" y="2159"/>
                </a:lnTo>
                <a:lnTo>
                  <a:pt x="515099" y="1651"/>
                </a:lnTo>
                <a:lnTo>
                  <a:pt x="510882" y="889"/>
                </a:lnTo>
                <a:close/>
              </a:path>
              <a:path w="545465" h="109854">
                <a:moveTo>
                  <a:pt x="471220" y="5207"/>
                </a:moveTo>
                <a:lnTo>
                  <a:pt x="469684" y="5842"/>
                </a:lnTo>
                <a:lnTo>
                  <a:pt x="471220" y="6858"/>
                </a:lnTo>
                <a:lnTo>
                  <a:pt x="471220" y="5207"/>
                </a:lnTo>
                <a:close/>
              </a:path>
              <a:path w="545465" h="109854">
                <a:moveTo>
                  <a:pt x="469684" y="5842"/>
                </a:moveTo>
                <a:lnTo>
                  <a:pt x="469366" y="5842"/>
                </a:lnTo>
                <a:lnTo>
                  <a:pt x="469366" y="6223"/>
                </a:lnTo>
                <a:lnTo>
                  <a:pt x="469684" y="5842"/>
                </a:lnTo>
                <a:close/>
              </a:path>
              <a:path w="545465" h="109854">
                <a:moveTo>
                  <a:pt x="508952" y="635"/>
                </a:moveTo>
                <a:lnTo>
                  <a:pt x="508952" y="5207"/>
                </a:lnTo>
                <a:lnTo>
                  <a:pt x="510882" y="5461"/>
                </a:lnTo>
                <a:lnTo>
                  <a:pt x="510882" y="889"/>
                </a:lnTo>
                <a:lnTo>
                  <a:pt x="508952" y="635"/>
                </a:lnTo>
                <a:close/>
              </a:path>
              <a:path w="545465" h="109854">
                <a:moveTo>
                  <a:pt x="503377" y="254"/>
                </a:moveTo>
                <a:lnTo>
                  <a:pt x="501154" y="254"/>
                </a:lnTo>
                <a:lnTo>
                  <a:pt x="501154" y="4826"/>
                </a:lnTo>
                <a:lnTo>
                  <a:pt x="503250" y="4826"/>
                </a:lnTo>
                <a:lnTo>
                  <a:pt x="507936" y="5080"/>
                </a:lnTo>
                <a:lnTo>
                  <a:pt x="508952" y="5207"/>
                </a:lnTo>
                <a:lnTo>
                  <a:pt x="508952" y="635"/>
                </a:lnTo>
                <a:lnTo>
                  <a:pt x="505929" y="381"/>
                </a:lnTo>
                <a:lnTo>
                  <a:pt x="503377" y="254"/>
                </a:lnTo>
                <a:close/>
              </a:path>
              <a:path w="545465" h="109854">
                <a:moveTo>
                  <a:pt x="494233" y="381"/>
                </a:moveTo>
                <a:lnTo>
                  <a:pt x="492175" y="635"/>
                </a:lnTo>
                <a:lnTo>
                  <a:pt x="492175" y="5080"/>
                </a:lnTo>
                <a:lnTo>
                  <a:pt x="494233" y="4953"/>
                </a:lnTo>
                <a:lnTo>
                  <a:pt x="494233" y="381"/>
                </a:lnTo>
                <a:close/>
              </a:path>
              <a:path w="545465" h="109854">
                <a:moveTo>
                  <a:pt x="500722" y="254"/>
                </a:moveTo>
                <a:lnTo>
                  <a:pt x="496544" y="381"/>
                </a:lnTo>
                <a:lnTo>
                  <a:pt x="494233" y="381"/>
                </a:lnTo>
                <a:lnTo>
                  <a:pt x="494233" y="4953"/>
                </a:lnTo>
                <a:lnTo>
                  <a:pt x="496709" y="4826"/>
                </a:lnTo>
                <a:lnTo>
                  <a:pt x="500722" y="4826"/>
                </a:lnTo>
                <a:lnTo>
                  <a:pt x="500722" y="254"/>
                </a:lnTo>
                <a:close/>
              </a:path>
              <a:path w="545465" h="109854">
                <a:moveTo>
                  <a:pt x="501154" y="254"/>
                </a:moveTo>
                <a:lnTo>
                  <a:pt x="500722" y="254"/>
                </a:lnTo>
                <a:lnTo>
                  <a:pt x="500722" y="4826"/>
                </a:lnTo>
                <a:lnTo>
                  <a:pt x="501154" y="4826"/>
                </a:lnTo>
                <a:lnTo>
                  <a:pt x="501154" y="254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6830570" y="6373145"/>
            <a:ext cx="24765" cy="24765"/>
          </a:xfrm>
          <a:custGeom>
            <a:avLst/>
            <a:gdLst/>
            <a:ahLst/>
            <a:cxnLst/>
            <a:rect l="l" t="t" r="r" b="b"/>
            <a:pathLst>
              <a:path w="24765" h="24764">
                <a:moveTo>
                  <a:pt x="24638" y="0"/>
                </a:moveTo>
                <a:lnTo>
                  <a:pt x="7650" y="3821"/>
                </a:lnTo>
                <a:lnTo>
                  <a:pt x="3879" y="5146"/>
                </a:lnTo>
                <a:lnTo>
                  <a:pt x="4328" y="10058"/>
                </a:lnTo>
                <a:lnTo>
                  <a:pt x="0" y="24637"/>
                </a:lnTo>
                <a:lnTo>
                  <a:pt x="24638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6415634" y="6319952"/>
            <a:ext cx="541020" cy="105410"/>
          </a:xfrm>
          <a:custGeom>
            <a:avLst/>
            <a:gdLst/>
            <a:ahLst/>
            <a:cxnLst/>
            <a:rect l="l" t="t" r="r" b="b"/>
            <a:pathLst>
              <a:path w="541020" h="105410">
                <a:moveTo>
                  <a:pt x="33655" y="0"/>
                </a:moveTo>
                <a:lnTo>
                  <a:pt x="23560" y="328"/>
                </a:lnTo>
                <a:lnTo>
                  <a:pt x="14827" y="1335"/>
                </a:lnTo>
                <a:lnTo>
                  <a:pt x="7094" y="3048"/>
                </a:lnTo>
                <a:lnTo>
                  <a:pt x="0" y="5499"/>
                </a:lnTo>
                <a:lnTo>
                  <a:pt x="0" y="104940"/>
                </a:lnTo>
                <a:lnTo>
                  <a:pt x="23266" y="104940"/>
                </a:lnTo>
                <a:lnTo>
                  <a:pt x="23266" y="22720"/>
                </a:lnTo>
                <a:lnTo>
                  <a:pt x="27444" y="21463"/>
                </a:lnTo>
                <a:lnTo>
                  <a:pt x="76162" y="21463"/>
                </a:lnTo>
                <a:lnTo>
                  <a:pt x="71877" y="15436"/>
                </a:lnTo>
                <a:lnTo>
                  <a:pt x="54510" y="4146"/>
                </a:lnTo>
                <a:lnTo>
                  <a:pt x="33655" y="0"/>
                </a:lnTo>
                <a:close/>
              </a:path>
              <a:path w="541020" h="105410">
                <a:moveTo>
                  <a:pt x="76162" y="21463"/>
                </a:moveTo>
                <a:lnTo>
                  <a:pt x="35242" y="21463"/>
                </a:lnTo>
                <a:lnTo>
                  <a:pt x="47281" y="23977"/>
                </a:lnTo>
                <a:lnTo>
                  <a:pt x="57051" y="30759"/>
                </a:lnTo>
                <a:lnTo>
                  <a:pt x="63606" y="40665"/>
                </a:lnTo>
                <a:lnTo>
                  <a:pt x="66001" y="52552"/>
                </a:lnTo>
                <a:lnTo>
                  <a:pt x="64024" y="63314"/>
                </a:lnTo>
                <a:lnTo>
                  <a:pt x="58567" y="72382"/>
                </a:lnTo>
                <a:lnTo>
                  <a:pt x="50341" y="79046"/>
                </a:lnTo>
                <a:lnTo>
                  <a:pt x="40055" y="82600"/>
                </a:lnTo>
                <a:lnTo>
                  <a:pt x="40220" y="104711"/>
                </a:lnTo>
                <a:lnTo>
                  <a:pt x="59054" y="99345"/>
                </a:lnTo>
                <a:lnTo>
                  <a:pt x="74274" y="87923"/>
                </a:lnTo>
                <a:lnTo>
                  <a:pt x="84453" y="71855"/>
                </a:lnTo>
                <a:lnTo>
                  <a:pt x="88163" y="52552"/>
                </a:lnTo>
                <a:lnTo>
                  <a:pt x="83759" y="32146"/>
                </a:lnTo>
                <a:lnTo>
                  <a:pt x="76162" y="21463"/>
                </a:lnTo>
                <a:close/>
              </a:path>
              <a:path w="541020" h="105410">
                <a:moveTo>
                  <a:pt x="156070" y="165"/>
                </a:moveTo>
                <a:lnTo>
                  <a:pt x="135473" y="4282"/>
                </a:lnTo>
                <a:lnTo>
                  <a:pt x="118651" y="15509"/>
                </a:lnTo>
                <a:lnTo>
                  <a:pt x="107308" y="32161"/>
                </a:lnTo>
                <a:lnTo>
                  <a:pt x="103149" y="52552"/>
                </a:lnTo>
                <a:lnTo>
                  <a:pt x="107308" y="72943"/>
                </a:lnTo>
                <a:lnTo>
                  <a:pt x="118651" y="89595"/>
                </a:lnTo>
                <a:lnTo>
                  <a:pt x="135473" y="100822"/>
                </a:lnTo>
                <a:lnTo>
                  <a:pt x="156070" y="104940"/>
                </a:lnTo>
                <a:lnTo>
                  <a:pt x="156070" y="82994"/>
                </a:lnTo>
                <a:lnTo>
                  <a:pt x="144100" y="80602"/>
                </a:lnTo>
                <a:lnTo>
                  <a:pt x="134323" y="74079"/>
                </a:lnTo>
                <a:lnTo>
                  <a:pt x="127729" y="64402"/>
                </a:lnTo>
                <a:lnTo>
                  <a:pt x="125310" y="52552"/>
                </a:lnTo>
                <a:lnTo>
                  <a:pt x="127729" y="40700"/>
                </a:lnTo>
                <a:lnTo>
                  <a:pt x="134323" y="31019"/>
                </a:lnTo>
                <a:lnTo>
                  <a:pt x="144100" y="24491"/>
                </a:lnTo>
                <a:lnTo>
                  <a:pt x="156070" y="22098"/>
                </a:lnTo>
                <a:lnTo>
                  <a:pt x="156070" y="165"/>
                </a:lnTo>
                <a:close/>
              </a:path>
              <a:path w="541020" h="105410">
                <a:moveTo>
                  <a:pt x="156070" y="165"/>
                </a:moveTo>
                <a:lnTo>
                  <a:pt x="156070" y="22098"/>
                </a:lnTo>
                <a:lnTo>
                  <a:pt x="168045" y="24491"/>
                </a:lnTo>
                <a:lnTo>
                  <a:pt x="177822" y="31019"/>
                </a:lnTo>
                <a:lnTo>
                  <a:pt x="184413" y="40700"/>
                </a:lnTo>
                <a:lnTo>
                  <a:pt x="186829" y="52552"/>
                </a:lnTo>
                <a:lnTo>
                  <a:pt x="184413" y="64402"/>
                </a:lnTo>
                <a:lnTo>
                  <a:pt x="177822" y="74079"/>
                </a:lnTo>
                <a:lnTo>
                  <a:pt x="168045" y="80602"/>
                </a:lnTo>
                <a:lnTo>
                  <a:pt x="156070" y="82994"/>
                </a:lnTo>
                <a:lnTo>
                  <a:pt x="156070" y="104940"/>
                </a:lnTo>
                <a:lnTo>
                  <a:pt x="176672" y="100822"/>
                </a:lnTo>
                <a:lnTo>
                  <a:pt x="193494" y="89595"/>
                </a:lnTo>
                <a:lnTo>
                  <a:pt x="204833" y="72943"/>
                </a:lnTo>
                <a:lnTo>
                  <a:pt x="208991" y="52552"/>
                </a:lnTo>
                <a:lnTo>
                  <a:pt x="204833" y="32161"/>
                </a:lnTo>
                <a:lnTo>
                  <a:pt x="193494" y="15509"/>
                </a:lnTo>
                <a:lnTo>
                  <a:pt x="176672" y="4282"/>
                </a:lnTo>
                <a:lnTo>
                  <a:pt x="156070" y="165"/>
                </a:lnTo>
                <a:close/>
              </a:path>
              <a:path w="541020" h="105410">
                <a:moveTo>
                  <a:pt x="421246" y="2197"/>
                </a:moveTo>
                <a:lnTo>
                  <a:pt x="392277" y="2197"/>
                </a:lnTo>
                <a:lnTo>
                  <a:pt x="360514" y="105054"/>
                </a:lnTo>
                <a:lnTo>
                  <a:pt x="385495" y="105054"/>
                </a:lnTo>
                <a:lnTo>
                  <a:pt x="406755" y="21628"/>
                </a:lnTo>
                <a:lnTo>
                  <a:pt x="427246" y="21628"/>
                </a:lnTo>
                <a:lnTo>
                  <a:pt x="421246" y="2197"/>
                </a:lnTo>
                <a:close/>
              </a:path>
              <a:path w="541020" h="105410">
                <a:moveTo>
                  <a:pt x="427246" y="21628"/>
                </a:moveTo>
                <a:lnTo>
                  <a:pt x="406755" y="21628"/>
                </a:lnTo>
                <a:lnTo>
                  <a:pt x="417766" y="64554"/>
                </a:lnTo>
                <a:lnTo>
                  <a:pt x="412000" y="64554"/>
                </a:lnTo>
                <a:lnTo>
                  <a:pt x="406692" y="87579"/>
                </a:lnTo>
                <a:lnTo>
                  <a:pt x="423608" y="87579"/>
                </a:lnTo>
                <a:lnTo>
                  <a:pt x="428002" y="104940"/>
                </a:lnTo>
                <a:lnTo>
                  <a:pt x="452970" y="104940"/>
                </a:lnTo>
                <a:lnTo>
                  <a:pt x="427246" y="21628"/>
                </a:lnTo>
                <a:close/>
              </a:path>
              <a:path w="541020" h="105410">
                <a:moveTo>
                  <a:pt x="498449" y="190"/>
                </a:moveTo>
                <a:lnTo>
                  <a:pt x="488177" y="706"/>
                </a:lnTo>
                <a:lnTo>
                  <a:pt x="479891" y="2014"/>
                </a:lnTo>
                <a:lnTo>
                  <a:pt x="473325" y="3753"/>
                </a:lnTo>
                <a:lnTo>
                  <a:pt x="468210" y="5562"/>
                </a:lnTo>
                <a:lnTo>
                  <a:pt x="468210" y="104940"/>
                </a:lnTo>
                <a:lnTo>
                  <a:pt x="491477" y="104940"/>
                </a:lnTo>
                <a:lnTo>
                  <a:pt x="491477" y="18186"/>
                </a:lnTo>
                <a:lnTo>
                  <a:pt x="493953" y="17094"/>
                </a:lnTo>
                <a:lnTo>
                  <a:pt x="497484" y="16675"/>
                </a:lnTo>
                <a:lnTo>
                  <a:pt x="533398" y="16675"/>
                </a:lnTo>
                <a:lnTo>
                  <a:pt x="527645" y="8634"/>
                </a:lnTo>
                <a:lnTo>
                  <a:pt x="516152" y="2509"/>
                </a:lnTo>
                <a:lnTo>
                  <a:pt x="498449" y="190"/>
                </a:lnTo>
                <a:close/>
              </a:path>
              <a:path w="541020" h="105410">
                <a:moveTo>
                  <a:pt x="533398" y="16675"/>
                </a:moveTo>
                <a:lnTo>
                  <a:pt x="504672" y="16675"/>
                </a:lnTo>
                <a:lnTo>
                  <a:pt x="512851" y="20053"/>
                </a:lnTo>
                <a:lnTo>
                  <a:pt x="512851" y="32219"/>
                </a:lnTo>
                <a:lnTo>
                  <a:pt x="512025" y="36779"/>
                </a:lnTo>
                <a:lnTo>
                  <a:pt x="508139" y="39649"/>
                </a:lnTo>
                <a:lnTo>
                  <a:pt x="508139" y="58750"/>
                </a:lnTo>
                <a:lnTo>
                  <a:pt x="515023" y="60896"/>
                </a:lnTo>
                <a:lnTo>
                  <a:pt x="517271" y="68757"/>
                </a:lnTo>
                <a:lnTo>
                  <a:pt x="517283" y="104940"/>
                </a:lnTo>
                <a:lnTo>
                  <a:pt x="540550" y="104940"/>
                </a:lnTo>
                <a:lnTo>
                  <a:pt x="540550" y="65608"/>
                </a:lnTo>
                <a:lnTo>
                  <a:pt x="539060" y="59355"/>
                </a:lnTo>
                <a:lnTo>
                  <a:pt x="534604" y="53493"/>
                </a:lnTo>
                <a:lnTo>
                  <a:pt x="527203" y="48740"/>
                </a:lnTo>
                <a:lnTo>
                  <a:pt x="516877" y="45808"/>
                </a:lnTo>
                <a:lnTo>
                  <a:pt x="525908" y="43494"/>
                </a:lnTo>
                <a:lnTo>
                  <a:pt x="531710" y="38811"/>
                </a:lnTo>
                <a:lnTo>
                  <a:pt x="534808" y="33003"/>
                </a:lnTo>
                <a:lnTo>
                  <a:pt x="535724" y="27317"/>
                </a:lnTo>
                <a:lnTo>
                  <a:pt x="533859" y="17319"/>
                </a:lnTo>
                <a:lnTo>
                  <a:pt x="533398" y="16675"/>
                </a:lnTo>
                <a:close/>
              </a:path>
              <a:path w="541020" h="105410">
                <a:moveTo>
                  <a:pt x="332553" y="27343"/>
                </a:moveTo>
                <a:lnTo>
                  <a:pt x="309219" y="27343"/>
                </a:lnTo>
                <a:lnTo>
                  <a:pt x="314731" y="105054"/>
                </a:lnTo>
                <a:lnTo>
                  <a:pt x="338061" y="105054"/>
                </a:lnTo>
                <a:lnTo>
                  <a:pt x="332553" y="27343"/>
                </a:lnTo>
                <a:close/>
              </a:path>
              <a:path w="541020" h="105410">
                <a:moveTo>
                  <a:pt x="257136" y="2197"/>
                </a:moveTo>
                <a:lnTo>
                  <a:pt x="229400" y="2197"/>
                </a:lnTo>
                <a:lnTo>
                  <a:pt x="222148" y="104940"/>
                </a:lnTo>
                <a:lnTo>
                  <a:pt x="245465" y="104940"/>
                </a:lnTo>
                <a:lnTo>
                  <a:pt x="250952" y="27330"/>
                </a:lnTo>
                <a:lnTo>
                  <a:pt x="269518" y="27330"/>
                </a:lnTo>
                <a:lnTo>
                  <a:pt x="257136" y="2197"/>
                </a:lnTo>
                <a:close/>
              </a:path>
              <a:path w="541020" h="105410">
                <a:moveTo>
                  <a:pt x="269518" y="27330"/>
                </a:moveTo>
                <a:lnTo>
                  <a:pt x="250952" y="27330"/>
                </a:lnTo>
                <a:lnTo>
                  <a:pt x="280085" y="86474"/>
                </a:lnTo>
                <a:lnTo>
                  <a:pt x="298657" y="48780"/>
                </a:lnTo>
                <a:lnTo>
                  <a:pt x="280085" y="48780"/>
                </a:lnTo>
                <a:lnTo>
                  <a:pt x="269518" y="27330"/>
                </a:lnTo>
                <a:close/>
              </a:path>
              <a:path w="541020" h="105410">
                <a:moveTo>
                  <a:pt x="330771" y="2197"/>
                </a:moveTo>
                <a:lnTo>
                  <a:pt x="303034" y="2197"/>
                </a:lnTo>
                <a:lnTo>
                  <a:pt x="280085" y="48780"/>
                </a:lnTo>
                <a:lnTo>
                  <a:pt x="298657" y="48780"/>
                </a:lnTo>
                <a:lnTo>
                  <a:pt x="309219" y="27343"/>
                </a:lnTo>
                <a:lnTo>
                  <a:pt x="332553" y="27343"/>
                </a:lnTo>
                <a:lnTo>
                  <a:pt x="330771" y="2197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6413352" y="6317683"/>
            <a:ext cx="545465" cy="109855"/>
          </a:xfrm>
          <a:custGeom>
            <a:avLst/>
            <a:gdLst/>
            <a:ahLst/>
            <a:cxnLst/>
            <a:rect l="l" t="t" r="r" b="b"/>
            <a:pathLst>
              <a:path w="545465" h="109854">
                <a:moveTo>
                  <a:pt x="0" y="107315"/>
                </a:moveTo>
                <a:lnTo>
                  <a:pt x="0" y="109474"/>
                </a:lnTo>
                <a:lnTo>
                  <a:pt x="1142" y="109474"/>
                </a:lnTo>
                <a:lnTo>
                  <a:pt x="1142" y="108458"/>
                </a:lnTo>
                <a:lnTo>
                  <a:pt x="0" y="107315"/>
                </a:lnTo>
                <a:close/>
              </a:path>
              <a:path w="545465" h="109854">
                <a:moveTo>
                  <a:pt x="1142" y="108458"/>
                </a:moveTo>
                <a:lnTo>
                  <a:pt x="1142" y="109474"/>
                </a:lnTo>
                <a:lnTo>
                  <a:pt x="2285" y="109474"/>
                </a:lnTo>
                <a:lnTo>
                  <a:pt x="1142" y="108458"/>
                </a:lnTo>
                <a:close/>
              </a:path>
              <a:path w="545465" h="109854">
                <a:moveTo>
                  <a:pt x="2984" y="107315"/>
                </a:moveTo>
                <a:lnTo>
                  <a:pt x="1142" y="107315"/>
                </a:lnTo>
                <a:lnTo>
                  <a:pt x="1142" y="108458"/>
                </a:lnTo>
                <a:lnTo>
                  <a:pt x="2285" y="109474"/>
                </a:lnTo>
                <a:lnTo>
                  <a:pt x="2984" y="109474"/>
                </a:lnTo>
                <a:lnTo>
                  <a:pt x="2984" y="107315"/>
                </a:lnTo>
                <a:close/>
              </a:path>
              <a:path w="545465" h="109854">
                <a:moveTo>
                  <a:pt x="23279" y="105029"/>
                </a:moveTo>
                <a:lnTo>
                  <a:pt x="4546" y="105029"/>
                </a:lnTo>
                <a:lnTo>
                  <a:pt x="4546" y="107315"/>
                </a:lnTo>
                <a:lnTo>
                  <a:pt x="2984" y="107315"/>
                </a:lnTo>
                <a:lnTo>
                  <a:pt x="2984" y="109474"/>
                </a:lnTo>
                <a:lnTo>
                  <a:pt x="24091" y="109474"/>
                </a:lnTo>
                <a:lnTo>
                  <a:pt x="24091" y="108077"/>
                </a:lnTo>
                <a:lnTo>
                  <a:pt x="23279" y="107315"/>
                </a:lnTo>
                <a:lnTo>
                  <a:pt x="23279" y="105029"/>
                </a:lnTo>
                <a:close/>
              </a:path>
              <a:path w="545465" h="109854">
                <a:moveTo>
                  <a:pt x="24091" y="108077"/>
                </a:moveTo>
                <a:lnTo>
                  <a:pt x="24091" y="109474"/>
                </a:lnTo>
                <a:lnTo>
                  <a:pt x="25539" y="109474"/>
                </a:lnTo>
                <a:lnTo>
                  <a:pt x="24091" y="108077"/>
                </a:lnTo>
                <a:close/>
              </a:path>
              <a:path w="545465" h="109854">
                <a:moveTo>
                  <a:pt x="26682" y="22479"/>
                </a:moveTo>
                <a:lnTo>
                  <a:pt x="24891" y="22860"/>
                </a:lnTo>
                <a:lnTo>
                  <a:pt x="24091" y="24003"/>
                </a:lnTo>
                <a:lnTo>
                  <a:pt x="24091" y="105029"/>
                </a:lnTo>
                <a:lnTo>
                  <a:pt x="25539" y="105029"/>
                </a:lnTo>
                <a:lnTo>
                  <a:pt x="25539" y="109474"/>
                </a:lnTo>
                <a:lnTo>
                  <a:pt x="26682" y="108458"/>
                </a:lnTo>
                <a:lnTo>
                  <a:pt x="26682" y="27178"/>
                </a:lnTo>
                <a:lnTo>
                  <a:pt x="26200" y="27178"/>
                </a:lnTo>
                <a:lnTo>
                  <a:pt x="26586" y="26670"/>
                </a:lnTo>
                <a:lnTo>
                  <a:pt x="26682" y="22479"/>
                </a:lnTo>
                <a:close/>
              </a:path>
              <a:path w="545465" h="109854">
                <a:moveTo>
                  <a:pt x="26682" y="108458"/>
                </a:moveTo>
                <a:lnTo>
                  <a:pt x="25539" y="109474"/>
                </a:lnTo>
                <a:lnTo>
                  <a:pt x="26682" y="109474"/>
                </a:lnTo>
                <a:lnTo>
                  <a:pt x="26682" y="108458"/>
                </a:lnTo>
                <a:close/>
              </a:path>
              <a:path w="545465" h="109854">
                <a:moveTo>
                  <a:pt x="27812" y="107315"/>
                </a:moveTo>
                <a:lnTo>
                  <a:pt x="26682" y="108458"/>
                </a:lnTo>
                <a:lnTo>
                  <a:pt x="26682" y="109474"/>
                </a:lnTo>
                <a:lnTo>
                  <a:pt x="27812" y="109474"/>
                </a:lnTo>
                <a:lnTo>
                  <a:pt x="27812" y="107315"/>
                </a:lnTo>
                <a:close/>
              </a:path>
              <a:path w="545465" h="109854">
                <a:moveTo>
                  <a:pt x="40233" y="107061"/>
                </a:moveTo>
                <a:lnTo>
                  <a:pt x="40258" y="109474"/>
                </a:lnTo>
                <a:lnTo>
                  <a:pt x="41465" y="109474"/>
                </a:lnTo>
                <a:lnTo>
                  <a:pt x="41465" y="108204"/>
                </a:lnTo>
                <a:lnTo>
                  <a:pt x="40233" y="107061"/>
                </a:lnTo>
                <a:close/>
              </a:path>
              <a:path w="545465" h="109854">
                <a:moveTo>
                  <a:pt x="41465" y="108204"/>
                </a:moveTo>
                <a:lnTo>
                  <a:pt x="41465" y="109474"/>
                </a:lnTo>
                <a:lnTo>
                  <a:pt x="42697" y="109347"/>
                </a:lnTo>
                <a:lnTo>
                  <a:pt x="41465" y="108204"/>
                </a:lnTo>
                <a:close/>
              </a:path>
              <a:path w="545465" h="109854">
                <a:moveTo>
                  <a:pt x="41986" y="82677"/>
                </a:moveTo>
                <a:lnTo>
                  <a:pt x="41465" y="83312"/>
                </a:lnTo>
                <a:lnTo>
                  <a:pt x="41465" y="108204"/>
                </a:lnTo>
                <a:lnTo>
                  <a:pt x="42697" y="109347"/>
                </a:lnTo>
                <a:lnTo>
                  <a:pt x="43370" y="109220"/>
                </a:lnTo>
                <a:lnTo>
                  <a:pt x="43370" y="105791"/>
                </a:lnTo>
                <a:lnTo>
                  <a:pt x="42290" y="104775"/>
                </a:lnTo>
                <a:lnTo>
                  <a:pt x="43370" y="104648"/>
                </a:lnTo>
                <a:lnTo>
                  <a:pt x="43370" y="87122"/>
                </a:lnTo>
                <a:lnTo>
                  <a:pt x="42697" y="87122"/>
                </a:lnTo>
                <a:lnTo>
                  <a:pt x="41986" y="82677"/>
                </a:lnTo>
                <a:close/>
              </a:path>
              <a:path w="545465" h="109854">
                <a:moveTo>
                  <a:pt x="43370" y="105791"/>
                </a:moveTo>
                <a:lnTo>
                  <a:pt x="43370" y="109220"/>
                </a:lnTo>
                <a:lnTo>
                  <a:pt x="45313" y="108966"/>
                </a:lnTo>
                <a:lnTo>
                  <a:pt x="47891" y="108585"/>
                </a:lnTo>
                <a:lnTo>
                  <a:pt x="50418" y="108077"/>
                </a:lnTo>
                <a:lnTo>
                  <a:pt x="52908" y="107442"/>
                </a:lnTo>
                <a:lnTo>
                  <a:pt x="54121" y="107061"/>
                </a:lnTo>
                <a:lnTo>
                  <a:pt x="44767" y="107061"/>
                </a:lnTo>
                <a:lnTo>
                  <a:pt x="43370" y="105791"/>
                </a:lnTo>
                <a:close/>
              </a:path>
              <a:path w="545465" h="109854">
                <a:moveTo>
                  <a:pt x="1142" y="107315"/>
                </a:moveTo>
                <a:lnTo>
                  <a:pt x="0" y="107315"/>
                </a:lnTo>
                <a:lnTo>
                  <a:pt x="1142" y="108458"/>
                </a:lnTo>
                <a:lnTo>
                  <a:pt x="1142" y="107315"/>
                </a:lnTo>
                <a:close/>
              </a:path>
              <a:path w="545465" h="109854">
                <a:moveTo>
                  <a:pt x="27812" y="26826"/>
                </a:moveTo>
                <a:lnTo>
                  <a:pt x="26682" y="27051"/>
                </a:lnTo>
                <a:lnTo>
                  <a:pt x="26682" y="108458"/>
                </a:lnTo>
                <a:lnTo>
                  <a:pt x="27687" y="107442"/>
                </a:lnTo>
                <a:lnTo>
                  <a:pt x="27812" y="26826"/>
                </a:lnTo>
                <a:close/>
              </a:path>
              <a:path w="545465" h="109854">
                <a:moveTo>
                  <a:pt x="41465" y="83312"/>
                </a:moveTo>
                <a:lnTo>
                  <a:pt x="40068" y="84963"/>
                </a:lnTo>
                <a:lnTo>
                  <a:pt x="40233" y="107061"/>
                </a:lnTo>
                <a:lnTo>
                  <a:pt x="41465" y="108204"/>
                </a:lnTo>
                <a:lnTo>
                  <a:pt x="41465" y="83312"/>
                </a:lnTo>
                <a:close/>
              </a:path>
              <a:path w="545465" h="109854">
                <a:moveTo>
                  <a:pt x="1142" y="6096"/>
                </a:moveTo>
                <a:lnTo>
                  <a:pt x="0" y="7874"/>
                </a:lnTo>
                <a:lnTo>
                  <a:pt x="0" y="107315"/>
                </a:lnTo>
                <a:lnTo>
                  <a:pt x="1142" y="106172"/>
                </a:lnTo>
                <a:lnTo>
                  <a:pt x="1142" y="6096"/>
                </a:lnTo>
                <a:close/>
              </a:path>
              <a:path w="545465" h="109854">
                <a:moveTo>
                  <a:pt x="56273" y="101473"/>
                </a:moveTo>
                <a:lnTo>
                  <a:pt x="53898" y="102362"/>
                </a:lnTo>
                <a:lnTo>
                  <a:pt x="49377" y="103632"/>
                </a:lnTo>
                <a:lnTo>
                  <a:pt x="47053" y="104140"/>
                </a:lnTo>
                <a:lnTo>
                  <a:pt x="44748" y="104511"/>
                </a:lnTo>
                <a:lnTo>
                  <a:pt x="44767" y="107061"/>
                </a:lnTo>
                <a:lnTo>
                  <a:pt x="54121" y="107061"/>
                </a:lnTo>
                <a:lnTo>
                  <a:pt x="55333" y="106680"/>
                </a:lnTo>
                <a:lnTo>
                  <a:pt x="56273" y="106299"/>
                </a:lnTo>
                <a:lnTo>
                  <a:pt x="56273" y="101473"/>
                </a:lnTo>
                <a:close/>
              </a:path>
              <a:path w="545465" h="109854">
                <a:moveTo>
                  <a:pt x="56273" y="3810"/>
                </a:moveTo>
                <a:lnTo>
                  <a:pt x="56273" y="8763"/>
                </a:lnTo>
                <a:lnTo>
                  <a:pt x="58229" y="9525"/>
                </a:lnTo>
                <a:lnTo>
                  <a:pt x="60477" y="10668"/>
                </a:lnTo>
                <a:lnTo>
                  <a:pt x="85813" y="40132"/>
                </a:lnTo>
                <a:lnTo>
                  <a:pt x="88112" y="57277"/>
                </a:lnTo>
                <a:lnTo>
                  <a:pt x="87901" y="60071"/>
                </a:lnTo>
                <a:lnTo>
                  <a:pt x="73317" y="90297"/>
                </a:lnTo>
                <a:lnTo>
                  <a:pt x="71653" y="91948"/>
                </a:lnTo>
                <a:lnTo>
                  <a:pt x="69926" y="93345"/>
                </a:lnTo>
                <a:lnTo>
                  <a:pt x="68135" y="94869"/>
                </a:lnTo>
                <a:lnTo>
                  <a:pt x="66268" y="96139"/>
                </a:lnTo>
                <a:lnTo>
                  <a:pt x="64350" y="97409"/>
                </a:lnTo>
                <a:lnTo>
                  <a:pt x="62369" y="98552"/>
                </a:lnTo>
                <a:lnTo>
                  <a:pt x="60324" y="99695"/>
                </a:lnTo>
                <a:lnTo>
                  <a:pt x="58242" y="100584"/>
                </a:lnTo>
                <a:lnTo>
                  <a:pt x="56273" y="101473"/>
                </a:lnTo>
                <a:lnTo>
                  <a:pt x="56273" y="106299"/>
                </a:lnTo>
                <a:lnTo>
                  <a:pt x="57734" y="105791"/>
                </a:lnTo>
                <a:lnTo>
                  <a:pt x="86814" y="79502"/>
                </a:lnTo>
                <a:lnTo>
                  <a:pt x="92619" y="57912"/>
                </a:lnTo>
                <a:lnTo>
                  <a:pt x="92516" y="50546"/>
                </a:lnTo>
                <a:lnTo>
                  <a:pt x="75717" y="16129"/>
                </a:lnTo>
                <a:lnTo>
                  <a:pt x="57657" y="4318"/>
                </a:lnTo>
                <a:lnTo>
                  <a:pt x="56273" y="3810"/>
                </a:lnTo>
                <a:close/>
              </a:path>
              <a:path w="545465" h="109854">
                <a:moveTo>
                  <a:pt x="1422" y="5715"/>
                </a:moveTo>
                <a:lnTo>
                  <a:pt x="1142" y="6096"/>
                </a:lnTo>
                <a:lnTo>
                  <a:pt x="1142" y="106172"/>
                </a:lnTo>
                <a:lnTo>
                  <a:pt x="2285" y="105029"/>
                </a:lnTo>
                <a:lnTo>
                  <a:pt x="2984" y="105029"/>
                </a:lnTo>
                <a:lnTo>
                  <a:pt x="2902" y="9323"/>
                </a:lnTo>
                <a:lnTo>
                  <a:pt x="1422" y="5715"/>
                </a:lnTo>
                <a:close/>
              </a:path>
              <a:path w="545465" h="109854">
                <a:moveTo>
                  <a:pt x="2984" y="9525"/>
                </a:moveTo>
                <a:lnTo>
                  <a:pt x="2984" y="105029"/>
                </a:lnTo>
                <a:lnTo>
                  <a:pt x="4546" y="105029"/>
                </a:lnTo>
                <a:lnTo>
                  <a:pt x="4546" y="9906"/>
                </a:lnTo>
                <a:lnTo>
                  <a:pt x="3136" y="9906"/>
                </a:lnTo>
                <a:lnTo>
                  <a:pt x="2984" y="9525"/>
                </a:lnTo>
                <a:close/>
              </a:path>
              <a:path w="545465" h="109854">
                <a:moveTo>
                  <a:pt x="24091" y="24003"/>
                </a:moveTo>
                <a:lnTo>
                  <a:pt x="23380" y="24892"/>
                </a:lnTo>
                <a:lnTo>
                  <a:pt x="23279" y="105029"/>
                </a:lnTo>
                <a:lnTo>
                  <a:pt x="24091" y="105029"/>
                </a:lnTo>
                <a:lnTo>
                  <a:pt x="24091" y="24003"/>
                </a:lnTo>
                <a:close/>
              </a:path>
              <a:path w="545465" h="109854">
                <a:moveTo>
                  <a:pt x="44616" y="86783"/>
                </a:moveTo>
                <a:lnTo>
                  <a:pt x="43370" y="86995"/>
                </a:lnTo>
                <a:lnTo>
                  <a:pt x="43370" y="104648"/>
                </a:lnTo>
                <a:lnTo>
                  <a:pt x="44691" y="104521"/>
                </a:lnTo>
                <a:lnTo>
                  <a:pt x="44616" y="86783"/>
                </a:lnTo>
                <a:close/>
              </a:path>
              <a:path w="545465" h="109854">
                <a:moveTo>
                  <a:pt x="43370" y="86995"/>
                </a:moveTo>
                <a:lnTo>
                  <a:pt x="42697" y="87122"/>
                </a:lnTo>
                <a:lnTo>
                  <a:pt x="43370" y="87122"/>
                </a:lnTo>
                <a:lnTo>
                  <a:pt x="43370" y="86995"/>
                </a:lnTo>
                <a:close/>
              </a:path>
              <a:path w="545465" h="109854">
                <a:moveTo>
                  <a:pt x="56273" y="76073"/>
                </a:moveTo>
                <a:lnTo>
                  <a:pt x="43370" y="82423"/>
                </a:lnTo>
                <a:lnTo>
                  <a:pt x="43370" y="83820"/>
                </a:lnTo>
                <a:lnTo>
                  <a:pt x="44602" y="84963"/>
                </a:lnTo>
                <a:lnTo>
                  <a:pt x="44616" y="86783"/>
                </a:lnTo>
                <a:lnTo>
                  <a:pt x="45618" y="86614"/>
                </a:lnTo>
                <a:lnTo>
                  <a:pt x="47040" y="86233"/>
                </a:lnTo>
                <a:lnTo>
                  <a:pt x="51142" y="84709"/>
                </a:lnTo>
                <a:lnTo>
                  <a:pt x="52450" y="84074"/>
                </a:lnTo>
                <a:lnTo>
                  <a:pt x="53720" y="83312"/>
                </a:lnTo>
                <a:lnTo>
                  <a:pt x="54965" y="82677"/>
                </a:lnTo>
                <a:lnTo>
                  <a:pt x="56273" y="81788"/>
                </a:lnTo>
                <a:lnTo>
                  <a:pt x="56273" y="76073"/>
                </a:lnTo>
                <a:close/>
              </a:path>
              <a:path w="545465" h="109854">
                <a:moveTo>
                  <a:pt x="41465" y="82804"/>
                </a:moveTo>
                <a:lnTo>
                  <a:pt x="40055" y="83058"/>
                </a:lnTo>
                <a:lnTo>
                  <a:pt x="40068" y="84963"/>
                </a:lnTo>
                <a:lnTo>
                  <a:pt x="41358" y="83439"/>
                </a:lnTo>
                <a:lnTo>
                  <a:pt x="41465" y="82804"/>
                </a:lnTo>
                <a:close/>
              </a:path>
              <a:path w="545465" h="109854">
                <a:moveTo>
                  <a:pt x="43370" y="82423"/>
                </a:moveTo>
                <a:lnTo>
                  <a:pt x="41986" y="82677"/>
                </a:lnTo>
                <a:lnTo>
                  <a:pt x="43370" y="83820"/>
                </a:lnTo>
                <a:lnTo>
                  <a:pt x="43370" y="82423"/>
                </a:lnTo>
                <a:close/>
              </a:path>
              <a:path w="545465" h="109854">
                <a:moveTo>
                  <a:pt x="41986" y="82677"/>
                </a:moveTo>
                <a:lnTo>
                  <a:pt x="41465" y="82804"/>
                </a:lnTo>
                <a:lnTo>
                  <a:pt x="41465" y="83312"/>
                </a:lnTo>
                <a:lnTo>
                  <a:pt x="41986" y="82677"/>
                </a:lnTo>
                <a:close/>
              </a:path>
              <a:path w="545465" h="109854">
                <a:moveTo>
                  <a:pt x="56273" y="27559"/>
                </a:moveTo>
                <a:lnTo>
                  <a:pt x="56273" y="33274"/>
                </a:lnTo>
                <a:lnTo>
                  <a:pt x="56718" y="33655"/>
                </a:lnTo>
                <a:lnTo>
                  <a:pt x="57708" y="34671"/>
                </a:lnTo>
                <a:lnTo>
                  <a:pt x="65973" y="56388"/>
                </a:lnTo>
                <a:lnTo>
                  <a:pt x="65854" y="57912"/>
                </a:lnTo>
                <a:lnTo>
                  <a:pt x="60667" y="71247"/>
                </a:lnTo>
                <a:lnTo>
                  <a:pt x="59918" y="72263"/>
                </a:lnTo>
                <a:lnTo>
                  <a:pt x="59040" y="73279"/>
                </a:lnTo>
                <a:lnTo>
                  <a:pt x="58318" y="74168"/>
                </a:lnTo>
                <a:lnTo>
                  <a:pt x="57454" y="74930"/>
                </a:lnTo>
                <a:lnTo>
                  <a:pt x="56273" y="76073"/>
                </a:lnTo>
                <a:lnTo>
                  <a:pt x="56273" y="81788"/>
                </a:lnTo>
                <a:lnTo>
                  <a:pt x="70518" y="56134"/>
                </a:lnTo>
                <a:lnTo>
                  <a:pt x="70422" y="52070"/>
                </a:lnTo>
                <a:lnTo>
                  <a:pt x="57378" y="28321"/>
                </a:lnTo>
                <a:lnTo>
                  <a:pt x="56273" y="27559"/>
                </a:lnTo>
                <a:close/>
              </a:path>
              <a:path w="545465" h="109854">
                <a:moveTo>
                  <a:pt x="43370" y="22098"/>
                </a:moveTo>
                <a:lnTo>
                  <a:pt x="43370" y="26670"/>
                </a:lnTo>
                <a:lnTo>
                  <a:pt x="47358" y="27813"/>
                </a:lnTo>
                <a:lnTo>
                  <a:pt x="48653" y="28448"/>
                </a:lnTo>
                <a:lnTo>
                  <a:pt x="56273" y="33274"/>
                </a:lnTo>
                <a:lnTo>
                  <a:pt x="56273" y="27559"/>
                </a:lnTo>
                <a:lnTo>
                  <a:pt x="44234" y="22225"/>
                </a:lnTo>
                <a:lnTo>
                  <a:pt x="43370" y="22098"/>
                </a:lnTo>
                <a:close/>
              </a:path>
              <a:path w="545465" h="109854">
                <a:moveTo>
                  <a:pt x="26682" y="27051"/>
                </a:moveTo>
                <a:lnTo>
                  <a:pt x="26212" y="27178"/>
                </a:lnTo>
                <a:lnTo>
                  <a:pt x="26682" y="27178"/>
                </a:lnTo>
                <a:close/>
              </a:path>
              <a:path w="545465" h="109854">
                <a:moveTo>
                  <a:pt x="36728" y="25019"/>
                </a:moveTo>
                <a:lnTo>
                  <a:pt x="27812" y="25019"/>
                </a:lnTo>
                <a:lnTo>
                  <a:pt x="27812" y="26826"/>
                </a:lnTo>
                <a:lnTo>
                  <a:pt x="28600" y="26670"/>
                </a:lnTo>
                <a:lnTo>
                  <a:pt x="29717" y="26543"/>
                </a:lnTo>
                <a:lnTo>
                  <a:pt x="33642" y="26162"/>
                </a:lnTo>
                <a:lnTo>
                  <a:pt x="36728" y="26035"/>
                </a:lnTo>
                <a:lnTo>
                  <a:pt x="36728" y="25019"/>
                </a:lnTo>
                <a:close/>
              </a:path>
              <a:path w="545465" h="109854">
                <a:moveTo>
                  <a:pt x="41465" y="21717"/>
                </a:moveTo>
                <a:lnTo>
                  <a:pt x="41465" y="26289"/>
                </a:lnTo>
                <a:lnTo>
                  <a:pt x="41884" y="26416"/>
                </a:lnTo>
                <a:lnTo>
                  <a:pt x="43370" y="26670"/>
                </a:lnTo>
                <a:lnTo>
                  <a:pt x="43370" y="22098"/>
                </a:lnTo>
                <a:lnTo>
                  <a:pt x="42595" y="21971"/>
                </a:lnTo>
                <a:lnTo>
                  <a:pt x="41465" y="21717"/>
                </a:lnTo>
                <a:close/>
              </a:path>
              <a:path w="545465" h="109854">
                <a:moveTo>
                  <a:pt x="36728" y="21590"/>
                </a:moveTo>
                <a:lnTo>
                  <a:pt x="35356" y="21590"/>
                </a:lnTo>
                <a:lnTo>
                  <a:pt x="32181" y="21717"/>
                </a:lnTo>
                <a:lnTo>
                  <a:pt x="29108" y="22098"/>
                </a:lnTo>
                <a:lnTo>
                  <a:pt x="26682" y="22479"/>
                </a:lnTo>
                <a:lnTo>
                  <a:pt x="26682" y="26543"/>
                </a:lnTo>
                <a:lnTo>
                  <a:pt x="27812" y="25019"/>
                </a:lnTo>
                <a:lnTo>
                  <a:pt x="36728" y="25019"/>
                </a:lnTo>
                <a:lnTo>
                  <a:pt x="36728" y="21590"/>
                </a:lnTo>
                <a:close/>
              </a:path>
              <a:path w="545465" h="109854">
                <a:moveTo>
                  <a:pt x="37528" y="21463"/>
                </a:moveTo>
                <a:lnTo>
                  <a:pt x="37528" y="26035"/>
                </a:lnTo>
                <a:lnTo>
                  <a:pt x="39001" y="26162"/>
                </a:lnTo>
                <a:lnTo>
                  <a:pt x="40462" y="26162"/>
                </a:lnTo>
                <a:lnTo>
                  <a:pt x="41465" y="26289"/>
                </a:lnTo>
                <a:lnTo>
                  <a:pt x="41465" y="21717"/>
                </a:lnTo>
                <a:lnTo>
                  <a:pt x="40932" y="21717"/>
                </a:lnTo>
                <a:lnTo>
                  <a:pt x="37528" y="21463"/>
                </a:lnTo>
                <a:close/>
              </a:path>
              <a:path w="545465" h="109854">
                <a:moveTo>
                  <a:pt x="37528" y="21463"/>
                </a:moveTo>
                <a:lnTo>
                  <a:pt x="36791" y="21590"/>
                </a:lnTo>
                <a:lnTo>
                  <a:pt x="36728" y="26035"/>
                </a:lnTo>
                <a:lnTo>
                  <a:pt x="37528" y="26035"/>
                </a:lnTo>
                <a:lnTo>
                  <a:pt x="37528" y="21463"/>
                </a:lnTo>
                <a:close/>
              </a:path>
              <a:path w="545465" h="109854">
                <a:moveTo>
                  <a:pt x="24091" y="23114"/>
                </a:moveTo>
                <a:lnTo>
                  <a:pt x="23279" y="23368"/>
                </a:lnTo>
                <a:lnTo>
                  <a:pt x="23279" y="25019"/>
                </a:lnTo>
                <a:lnTo>
                  <a:pt x="24091" y="24003"/>
                </a:lnTo>
                <a:lnTo>
                  <a:pt x="24091" y="23114"/>
                </a:lnTo>
                <a:close/>
              </a:path>
              <a:path w="545465" h="109854">
                <a:moveTo>
                  <a:pt x="24891" y="22860"/>
                </a:moveTo>
                <a:lnTo>
                  <a:pt x="24091" y="23114"/>
                </a:lnTo>
                <a:lnTo>
                  <a:pt x="24091" y="24003"/>
                </a:lnTo>
                <a:lnTo>
                  <a:pt x="24891" y="22860"/>
                </a:lnTo>
                <a:close/>
              </a:path>
              <a:path w="545465" h="109854">
                <a:moveTo>
                  <a:pt x="4546" y="9323"/>
                </a:moveTo>
                <a:lnTo>
                  <a:pt x="3975" y="9525"/>
                </a:lnTo>
                <a:lnTo>
                  <a:pt x="3136" y="9906"/>
                </a:lnTo>
                <a:lnTo>
                  <a:pt x="4546" y="9906"/>
                </a:lnTo>
                <a:lnTo>
                  <a:pt x="4546" y="9323"/>
                </a:lnTo>
                <a:close/>
              </a:path>
              <a:path w="545465" h="109854">
                <a:moveTo>
                  <a:pt x="24091" y="508"/>
                </a:moveTo>
                <a:lnTo>
                  <a:pt x="22186" y="635"/>
                </a:lnTo>
                <a:lnTo>
                  <a:pt x="18872" y="1143"/>
                </a:lnTo>
                <a:lnTo>
                  <a:pt x="16738" y="1397"/>
                </a:lnTo>
                <a:lnTo>
                  <a:pt x="2984" y="5080"/>
                </a:lnTo>
                <a:lnTo>
                  <a:pt x="2984" y="6731"/>
                </a:lnTo>
                <a:lnTo>
                  <a:pt x="4546" y="7874"/>
                </a:lnTo>
                <a:lnTo>
                  <a:pt x="4546" y="9323"/>
                </a:lnTo>
                <a:lnTo>
                  <a:pt x="6502" y="8636"/>
                </a:lnTo>
                <a:lnTo>
                  <a:pt x="11785" y="7112"/>
                </a:lnTo>
                <a:lnTo>
                  <a:pt x="14554" y="6477"/>
                </a:lnTo>
                <a:lnTo>
                  <a:pt x="16484" y="6096"/>
                </a:lnTo>
                <a:lnTo>
                  <a:pt x="17462" y="5842"/>
                </a:lnTo>
                <a:lnTo>
                  <a:pt x="22656" y="5207"/>
                </a:lnTo>
                <a:lnTo>
                  <a:pt x="24091" y="5080"/>
                </a:lnTo>
                <a:lnTo>
                  <a:pt x="24091" y="508"/>
                </a:lnTo>
                <a:close/>
              </a:path>
              <a:path w="545465" h="109854">
                <a:moveTo>
                  <a:pt x="43370" y="508"/>
                </a:moveTo>
                <a:lnTo>
                  <a:pt x="43370" y="5080"/>
                </a:lnTo>
                <a:lnTo>
                  <a:pt x="43700" y="5207"/>
                </a:lnTo>
                <a:lnTo>
                  <a:pt x="46227" y="5588"/>
                </a:lnTo>
                <a:lnTo>
                  <a:pt x="51168" y="6858"/>
                </a:lnTo>
                <a:lnTo>
                  <a:pt x="53568" y="7620"/>
                </a:lnTo>
                <a:lnTo>
                  <a:pt x="55930" y="8509"/>
                </a:lnTo>
                <a:lnTo>
                  <a:pt x="56273" y="8763"/>
                </a:lnTo>
                <a:lnTo>
                  <a:pt x="56273" y="3810"/>
                </a:lnTo>
                <a:lnTo>
                  <a:pt x="55092" y="3429"/>
                </a:lnTo>
                <a:lnTo>
                  <a:pt x="52489" y="2540"/>
                </a:lnTo>
                <a:lnTo>
                  <a:pt x="49822" y="1778"/>
                </a:lnTo>
                <a:lnTo>
                  <a:pt x="47116" y="1143"/>
                </a:lnTo>
                <a:lnTo>
                  <a:pt x="44373" y="635"/>
                </a:lnTo>
                <a:lnTo>
                  <a:pt x="43370" y="508"/>
                </a:lnTo>
                <a:close/>
              </a:path>
              <a:path w="545465" h="109854">
                <a:moveTo>
                  <a:pt x="1142" y="5842"/>
                </a:moveTo>
                <a:lnTo>
                  <a:pt x="0" y="6350"/>
                </a:lnTo>
                <a:lnTo>
                  <a:pt x="0" y="7874"/>
                </a:lnTo>
                <a:lnTo>
                  <a:pt x="1142" y="6096"/>
                </a:lnTo>
                <a:lnTo>
                  <a:pt x="1142" y="5842"/>
                </a:lnTo>
                <a:close/>
              </a:path>
              <a:path w="545465" h="109854">
                <a:moveTo>
                  <a:pt x="2984" y="5080"/>
                </a:moveTo>
                <a:lnTo>
                  <a:pt x="1422" y="5715"/>
                </a:lnTo>
                <a:lnTo>
                  <a:pt x="2984" y="6731"/>
                </a:lnTo>
                <a:lnTo>
                  <a:pt x="2984" y="5080"/>
                </a:lnTo>
                <a:close/>
              </a:path>
              <a:path w="545465" h="109854">
                <a:moveTo>
                  <a:pt x="1422" y="5715"/>
                </a:moveTo>
                <a:lnTo>
                  <a:pt x="1142" y="5842"/>
                </a:lnTo>
                <a:lnTo>
                  <a:pt x="1142" y="6096"/>
                </a:lnTo>
                <a:lnTo>
                  <a:pt x="1422" y="5715"/>
                </a:lnTo>
                <a:close/>
              </a:path>
              <a:path w="545465" h="109854">
                <a:moveTo>
                  <a:pt x="26682" y="381"/>
                </a:moveTo>
                <a:lnTo>
                  <a:pt x="24091" y="508"/>
                </a:lnTo>
                <a:lnTo>
                  <a:pt x="24091" y="5080"/>
                </a:lnTo>
                <a:lnTo>
                  <a:pt x="26682" y="4826"/>
                </a:lnTo>
                <a:lnTo>
                  <a:pt x="26682" y="381"/>
                </a:lnTo>
                <a:close/>
              </a:path>
              <a:path w="545465" h="109854">
                <a:moveTo>
                  <a:pt x="41465" y="381"/>
                </a:moveTo>
                <a:lnTo>
                  <a:pt x="41465" y="4953"/>
                </a:lnTo>
                <a:lnTo>
                  <a:pt x="43370" y="5080"/>
                </a:lnTo>
                <a:lnTo>
                  <a:pt x="43370" y="508"/>
                </a:lnTo>
                <a:lnTo>
                  <a:pt x="41465" y="381"/>
                </a:lnTo>
                <a:close/>
              </a:path>
              <a:path w="545465" h="109854">
                <a:moveTo>
                  <a:pt x="38773" y="127"/>
                </a:moveTo>
                <a:lnTo>
                  <a:pt x="36728" y="127"/>
                </a:lnTo>
                <a:lnTo>
                  <a:pt x="36728" y="4572"/>
                </a:lnTo>
                <a:lnTo>
                  <a:pt x="38557" y="4699"/>
                </a:lnTo>
                <a:lnTo>
                  <a:pt x="41465" y="4953"/>
                </a:lnTo>
                <a:lnTo>
                  <a:pt x="41465" y="381"/>
                </a:lnTo>
                <a:lnTo>
                  <a:pt x="38773" y="127"/>
                </a:lnTo>
                <a:close/>
              </a:path>
              <a:path w="545465" h="109854">
                <a:moveTo>
                  <a:pt x="35928" y="0"/>
                </a:moveTo>
                <a:lnTo>
                  <a:pt x="31915" y="127"/>
                </a:lnTo>
                <a:lnTo>
                  <a:pt x="29349" y="127"/>
                </a:lnTo>
                <a:lnTo>
                  <a:pt x="26682" y="381"/>
                </a:lnTo>
                <a:lnTo>
                  <a:pt x="26682" y="4826"/>
                </a:lnTo>
                <a:lnTo>
                  <a:pt x="28320" y="4826"/>
                </a:lnTo>
                <a:lnTo>
                  <a:pt x="33286" y="4572"/>
                </a:lnTo>
                <a:lnTo>
                  <a:pt x="35928" y="4572"/>
                </a:lnTo>
                <a:lnTo>
                  <a:pt x="35928" y="0"/>
                </a:lnTo>
                <a:close/>
              </a:path>
              <a:path w="545465" h="109854">
                <a:moveTo>
                  <a:pt x="35928" y="0"/>
                </a:moveTo>
                <a:lnTo>
                  <a:pt x="35928" y="4572"/>
                </a:lnTo>
                <a:lnTo>
                  <a:pt x="36728" y="4572"/>
                </a:lnTo>
                <a:lnTo>
                  <a:pt x="36728" y="127"/>
                </a:lnTo>
                <a:lnTo>
                  <a:pt x="35928" y="0"/>
                </a:lnTo>
                <a:close/>
              </a:path>
              <a:path w="545465" h="109854">
                <a:moveTo>
                  <a:pt x="141833" y="102235"/>
                </a:moveTo>
                <a:lnTo>
                  <a:pt x="141833" y="107061"/>
                </a:lnTo>
                <a:lnTo>
                  <a:pt x="144564" y="107823"/>
                </a:lnTo>
                <a:lnTo>
                  <a:pt x="147243" y="108458"/>
                </a:lnTo>
                <a:lnTo>
                  <a:pt x="149961" y="108966"/>
                </a:lnTo>
                <a:lnTo>
                  <a:pt x="155524" y="109474"/>
                </a:lnTo>
                <a:lnTo>
                  <a:pt x="158356" y="109474"/>
                </a:lnTo>
                <a:lnTo>
                  <a:pt x="158356" y="105029"/>
                </a:lnTo>
                <a:lnTo>
                  <a:pt x="153161" y="104775"/>
                </a:lnTo>
                <a:lnTo>
                  <a:pt x="148132" y="104013"/>
                </a:lnTo>
                <a:lnTo>
                  <a:pt x="143281" y="102743"/>
                </a:lnTo>
                <a:lnTo>
                  <a:pt x="141833" y="102235"/>
                </a:lnTo>
                <a:close/>
              </a:path>
              <a:path w="545465" h="109854">
                <a:moveTo>
                  <a:pt x="141833" y="2667"/>
                </a:moveTo>
                <a:lnTo>
                  <a:pt x="110940" y="26924"/>
                </a:lnTo>
                <a:lnTo>
                  <a:pt x="103231" y="57404"/>
                </a:lnTo>
                <a:lnTo>
                  <a:pt x="103454" y="60452"/>
                </a:lnTo>
                <a:lnTo>
                  <a:pt x="119341" y="93472"/>
                </a:lnTo>
                <a:lnTo>
                  <a:pt x="121259" y="95377"/>
                </a:lnTo>
                <a:lnTo>
                  <a:pt x="141833" y="107061"/>
                </a:lnTo>
                <a:lnTo>
                  <a:pt x="141833" y="102235"/>
                </a:lnTo>
                <a:lnTo>
                  <a:pt x="140931" y="101981"/>
                </a:lnTo>
                <a:lnTo>
                  <a:pt x="138620" y="101092"/>
                </a:lnTo>
                <a:lnTo>
                  <a:pt x="110782" y="72136"/>
                </a:lnTo>
                <a:lnTo>
                  <a:pt x="107829" y="58166"/>
                </a:lnTo>
                <a:lnTo>
                  <a:pt x="107953" y="49911"/>
                </a:lnTo>
                <a:lnTo>
                  <a:pt x="126123" y="16256"/>
                </a:lnTo>
                <a:lnTo>
                  <a:pt x="138620" y="8763"/>
                </a:lnTo>
                <a:lnTo>
                  <a:pt x="140931" y="7747"/>
                </a:lnTo>
                <a:lnTo>
                  <a:pt x="141833" y="7493"/>
                </a:lnTo>
                <a:lnTo>
                  <a:pt x="141833" y="2667"/>
                </a:lnTo>
                <a:close/>
              </a:path>
              <a:path w="545465" h="109854">
                <a:moveTo>
                  <a:pt x="174866" y="102235"/>
                </a:moveTo>
                <a:lnTo>
                  <a:pt x="173431" y="102743"/>
                </a:lnTo>
                <a:lnTo>
                  <a:pt x="168579" y="104013"/>
                </a:lnTo>
                <a:lnTo>
                  <a:pt x="163537" y="104775"/>
                </a:lnTo>
                <a:lnTo>
                  <a:pt x="158356" y="105029"/>
                </a:lnTo>
                <a:lnTo>
                  <a:pt x="174866" y="105029"/>
                </a:lnTo>
                <a:lnTo>
                  <a:pt x="174866" y="102235"/>
                </a:lnTo>
                <a:close/>
              </a:path>
              <a:path w="545465" h="109854">
                <a:moveTo>
                  <a:pt x="205623" y="26670"/>
                </a:moveTo>
                <a:lnTo>
                  <a:pt x="200190" y="26670"/>
                </a:lnTo>
                <a:lnTo>
                  <a:pt x="201675" y="28956"/>
                </a:lnTo>
                <a:lnTo>
                  <a:pt x="202960" y="31115"/>
                </a:lnTo>
                <a:lnTo>
                  <a:pt x="208883" y="58166"/>
                </a:lnTo>
                <a:lnTo>
                  <a:pt x="208759" y="59817"/>
                </a:lnTo>
                <a:lnTo>
                  <a:pt x="190588" y="93599"/>
                </a:lnTo>
                <a:lnTo>
                  <a:pt x="174866" y="102235"/>
                </a:lnTo>
                <a:lnTo>
                  <a:pt x="174866" y="105029"/>
                </a:lnTo>
                <a:lnTo>
                  <a:pt x="180363" y="105029"/>
                </a:lnTo>
                <a:lnTo>
                  <a:pt x="184657" y="102997"/>
                </a:lnTo>
                <a:lnTo>
                  <a:pt x="197370" y="93472"/>
                </a:lnTo>
                <a:lnTo>
                  <a:pt x="199199" y="91694"/>
                </a:lnTo>
                <a:lnTo>
                  <a:pt x="213481" y="57404"/>
                </a:lnTo>
                <a:lnTo>
                  <a:pt x="213356" y="50546"/>
                </a:lnTo>
                <a:lnTo>
                  <a:pt x="206808" y="28702"/>
                </a:lnTo>
                <a:lnTo>
                  <a:pt x="205623" y="26670"/>
                </a:lnTo>
                <a:close/>
              </a:path>
              <a:path w="545465" h="109854">
                <a:moveTo>
                  <a:pt x="141833" y="77851"/>
                </a:moveTo>
                <a:lnTo>
                  <a:pt x="141833" y="83185"/>
                </a:lnTo>
                <a:lnTo>
                  <a:pt x="142620" y="83693"/>
                </a:lnTo>
                <a:lnTo>
                  <a:pt x="144043" y="84328"/>
                </a:lnTo>
                <a:lnTo>
                  <a:pt x="145516" y="85090"/>
                </a:lnTo>
                <a:lnTo>
                  <a:pt x="158356" y="87630"/>
                </a:lnTo>
                <a:lnTo>
                  <a:pt x="158356" y="83058"/>
                </a:lnTo>
                <a:lnTo>
                  <a:pt x="156883" y="83058"/>
                </a:lnTo>
                <a:lnTo>
                  <a:pt x="155435" y="82931"/>
                </a:lnTo>
                <a:lnTo>
                  <a:pt x="154012" y="82677"/>
                </a:lnTo>
                <a:lnTo>
                  <a:pt x="152603" y="82550"/>
                </a:lnTo>
                <a:lnTo>
                  <a:pt x="148551" y="81407"/>
                </a:lnTo>
                <a:lnTo>
                  <a:pt x="147256" y="80899"/>
                </a:lnTo>
                <a:lnTo>
                  <a:pt x="145999" y="80264"/>
                </a:lnTo>
                <a:lnTo>
                  <a:pt x="143573" y="78994"/>
                </a:lnTo>
                <a:lnTo>
                  <a:pt x="141833" y="77851"/>
                </a:lnTo>
                <a:close/>
              </a:path>
              <a:path w="545465" h="109854">
                <a:moveTo>
                  <a:pt x="174866" y="77851"/>
                </a:moveTo>
                <a:lnTo>
                  <a:pt x="162699" y="82677"/>
                </a:lnTo>
                <a:lnTo>
                  <a:pt x="161277" y="82931"/>
                </a:lnTo>
                <a:lnTo>
                  <a:pt x="159829" y="83058"/>
                </a:lnTo>
                <a:lnTo>
                  <a:pt x="158356" y="83058"/>
                </a:lnTo>
                <a:lnTo>
                  <a:pt x="158356" y="87630"/>
                </a:lnTo>
                <a:lnTo>
                  <a:pt x="172669" y="84328"/>
                </a:lnTo>
                <a:lnTo>
                  <a:pt x="174091" y="83693"/>
                </a:lnTo>
                <a:lnTo>
                  <a:pt x="174866" y="83185"/>
                </a:lnTo>
                <a:lnTo>
                  <a:pt x="174866" y="77851"/>
                </a:lnTo>
                <a:close/>
              </a:path>
              <a:path w="545465" h="109854">
                <a:moveTo>
                  <a:pt x="141833" y="26543"/>
                </a:moveTo>
                <a:lnTo>
                  <a:pt x="141236" y="26924"/>
                </a:lnTo>
                <a:lnTo>
                  <a:pt x="139890" y="27686"/>
                </a:lnTo>
                <a:lnTo>
                  <a:pt x="138595" y="28702"/>
                </a:lnTo>
                <a:lnTo>
                  <a:pt x="125374" y="56515"/>
                </a:lnTo>
                <a:lnTo>
                  <a:pt x="125501" y="58166"/>
                </a:lnTo>
                <a:lnTo>
                  <a:pt x="141236" y="82804"/>
                </a:lnTo>
                <a:lnTo>
                  <a:pt x="141833" y="83185"/>
                </a:lnTo>
                <a:lnTo>
                  <a:pt x="141833" y="77851"/>
                </a:lnTo>
                <a:lnTo>
                  <a:pt x="141300" y="77470"/>
                </a:lnTo>
                <a:lnTo>
                  <a:pt x="140220" y="76581"/>
                </a:lnTo>
                <a:lnTo>
                  <a:pt x="129978" y="57404"/>
                </a:lnTo>
                <a:lnTo>
                  <a:pt x="130061" y="51562"/>
                </a:lnTo>
                <a:lnTo>
                  <a:pt x="141833" y="31877"/>
                </a:lnTo>
                <a:lnTo>
                  <a:pt x="141833" y="26543"/>
                </a:lnTo>
                <a:close/>
              </a:path>
              <a:path w="545465" h="109854">
                <a:moveTo>
                  <a:pt x="175069" y="26670"/>
                </a:moveTo>
                <a:lnTo>
                  <a:pt x="174866" y="26670"/>
                </a:lnTo>
                <a:lnTo>
                  <a:pt x="174866" y="31877"/>
                </a:lnTo>
                <a:lnTo>
                  <a:pt x="175412" y="32258"/>
                </a:lnTo>
                <a:lnTo>
                  <a:pt x="176491" y="33147"/>
                </a:lnTo>
                <a:lnTo>
                  <a:pt x="186730" y="57404"/>
                </a:lnTo>
                <a:lnTo>
                  <a:pt x="186650" y="58166"/>
                </a:lnTo>
                <a:lnTo>
                  <a:pt x="174866" y="77851"/>
                </a:lnTo>
                <a:lnTo>
                  <a:pt x="174866" y="83185"/>
                </a:lnTo>
                <a:lnTo>
                  <a:pt x="175475" y="82804"/>
                </a:lnTo>
                <a:lnTo>
                  <a:pt x="176809" y="82042"/>
                </a:lnTo>
                <a:lnTo>
                  <a:pt x="178104" y="81153"/>
                </a:lnTo>
                <a:lnTo>
                  <a:pt x="191338" y="56515"/>
                </a:lnTo>
                <a:lnTo>
                  <a:pt x="191211" y="51562"/>
                </a:lnTo>
                <a:lnTo>
                  <a:pt x="178104" y="28702"/>
                </a:lnTo>
                <a:lnTo>
                  <a:pt x="176809" y="27686"/>
                </a:lnTo>
                <a:lnTo>
                  <a:pt x="175475" y="26924"/>
                </a:lnTo>
                <a:lnTo>
                  <a:pt x="175069" y="26670"/>
                </a:lnTo>
                <a:close/>
              </a:path>
              <a:path w="545465" h="109854">
                <a:moveTo>
                  <a:pt x="158356" y="22098"/>
                </a:moveTo>
                <a:lnTo>
                  <a:pt x="142620" y="26162"/>
                </a:lnTo>
                <a:lnTo>
                  <a:pt x="141833" y="26543"/>
                </a:lnTo>
                <a:lnTo>
                  <a:pt x="141833" y="31877"/>
                </a:lnTo>
                <a:lnTo>
                  <a:pt x="143573" y="30734"/>
                </a:lnTo>
                <a:lnTo>
                  <a:pt x="145999" y="29464"/>
                </a:lnTo>
                <a:lnTo>
                  <a:pt x="149872" y="27940"/>
                </a:lnTo>
                <a:lnTo>
                  <a:pt x="151231" y="27559"/>
                </a:lnTo>
                <a:lnTo>
                  <a:pt x="155435" y="26797"/>
                </a:lnTo>
                <a:lnTo>
                  <a:pt x="156883" y="26670"/>
                </a:lnTo>
                <a:lnTo>
                  <a:pt x="158356" y="26670"/>
                </a:lnTo>
                <a:lnTo>
                  <a:pt x="158356" y="22098"/>
                </a:lnTo>
                <a:close/>
              </a:path>
              <a:path w="545465" h="109854">
                <a:moveTo>
                  <a:pt x="174866" y="26670"/>
                </a:moveTo>
                <a:lnTo>
                  <a:pt x="159829" y="26670"/>
                </a:lnTo>
                <a:lnTo>
                  <a:pt x="161277" y="26797"/>
                </a:lnTo>
                <a:lnTo>
                  <a:pt x="165480" y="27559"/>
                </a:lnTo>
                <a:lnTo>
                  <a:pt x="166839" y="27940"/>
                </a:lnTo>
                <a:lnTo>
                  <a:pt x="170713" y="29464"/>
                </a:lnTo>
                <a:lnTo>
                  <a:pt x="173139" y="30734"/>
                </a:lnTo>
                <a:lnTo>
                  <a:pt x="174866" y="31877"/>
                </a:lnTo>
                <a:lnTo>
                  <a:pt x="174866" y="26670"/>
                </a:lnTo>
                <a:close/>
              </a:path>
              <a:path w="545465" h="109854">
                <a:moveTo>
                  <a:pt x="196653" y="22098"/>
                </a:moveTo>
                <a:lnTo>
                  <a:pt x="158356" y="22098"/>
                </a:lnTo>
                <a:lnTo>
                  <a:pt x="163372" y="22479"/>
                </a:lnTo>
                <a:lnTo>
                  <a:pt x="168173" y="23622"/>
                </a:lnTo>
                <a:lnTo>
                  <a:pt x="169697" y="24130"/>
                </a:lnTo>
                <a:lnTo>
                  <a:pt x="172669" y="25400"/>
                </a:lnTo>
                <a:lnTo>
                  <a:pt x="174091" y="26162"/>
                </a:lnTo>
                <a:lnTo>
                  <a:pt x="174866" y="26543"/>
                </a:lnTo>
                <a:lnTo>
                  <a:pt x="175069" y="26670"/>
                </a:lnTo>
                <a:lnTo>
                  <a:pt x="200190" y="26670"/>
                </a:lnTo>
                <a:lnTo>
                  <a:pt x="198945" y="24892"/>
                </a:lnTo>
                <a:lnTo>
                  <a:pt x="197446" y="22987"/>
                </a:lnTo>
                <a:lnTo>
                  <a:pt x="196653" y="22098"/>
                </a:lnTo>
                <a:close/>
              </a:path>
              <a:path w="545465" h="109854">
                <a:moveTo>
                  <a:pt x="180420" y="4826"/>
                </a:moveTo>
                <a:lnTo>
                  <a:pt x="174866" y="4826"/>
                </a:lnTo>
                <a:lnTo>
                  <a:pt x="174866" y="7493"/>
                </a:lnTo>
                <a:lnTo>
                  <a:pt x="175780" y="7747"/>
                </a:lnTo>
                <a:lnTo>
                  <a:pt x="178079" y="8763"/>
                </a:lnTo>
                <a:lnTo>
                  <a:pt x="196653" y="22098"/>
                </a:lnTo>
                <a:lnTo>
                  <a:pt x="202472" y="22098"/>
                </a:lnTo>
                <a:lnTo>
                  <a:pt x="182283" y="5588"/>
                </a:lnTo>
                <a:lnTo>
                  <a:pt x="180420" y="4826"/>
                </a:lnTo>
                <a:close/>
              </a:path>
              <a:path w="545465" h="109854">
                <a:moveTo>
                  <a:pt x="158356" y="254"/>
                </a:moveTo>
                <a:lnTo>
                  <a:pt x="155524" y="254"/>
                </a:lnTo>
                <a:lnTo>
                  <a:pt x="152717" y="508"/>
                </a:lnTo>
                <a:lnTo>
                  <a:pt x="149961" y="889"/>
                </a:lnTo>
                <a:lnTo>
                  <a:pt x="144564" y="1905"/>
                </a:lnTo>
                <a:lnTo>
                  <a:pt x="141833" y="2667"/>
                </a:lnTo>
                <a:lnTo>
                  <a:pt x="141833" y="7493"/>
                </a:lnTo>
                <a:lnTo>
                  <a:pt x="143281" y="6985"/>
                </a:lnTo>
                <a:lnTo>
                  <a:pt x="145694" y="6350"/>
                </a:lnTo>
                <a:lnTo>
                  <a:pt x="150634" y="5334"/>
                </a:lnTo>
                <a:lnTo>
                  <a:pt x="155740" y="4826"/>
                </a:lnTo>
                <a:lnTo>
                  <a:pt x="158356" y="4826"/>
                </a:lnTo>
                <a:lnTo>
                  <a:pt x="158356" y="254"/>
                </a:lnTo>
                <a:close/>
              </a:path>
              <a:path w="545465" h="109854">
                <a:moveTo>
                  <a:pt x="174866" y="4826"/>
                </a:moveTo>
                <a:lnTo>
                  <a:pt x="160972" y="4826"/>
                </a:lnTo>
                <a:lnTo>
                  <a:pt x="166077" y="5334"/>
                </a:lnTo>
                <a:lnTo>
                  <a:pt x="171018" y="6350"/>
                </a:lnTo>
                <a:lnTo>
                  <a:pt x="173431" y="6985"/>
                </a:lnTo>
                <a:lnTo>
                  <a:pt x="174866" y="7493"/>
                </a:lnTo>
                <a:lnTo>
                  <a:pt x="174866" y="4826"/>
                </a:lnTo>
                <a:close/>
              </a:path>
              <a:path w="545465" h="109854">
                <a:moveTo>
                  <a:pt x="314744" y="107569"/>
                </a:moveTo>
                <a:lnTo>
                  <a:pt x="314896" y="109601"/>
                </a:lnTo>
                <a:lnTo>
                  <a:pt x="315874" y="109601"/>
                </a:lnTo>
                <a:lnTo>
                  <a:pt x="315874" y="108585"/>
                </a:lnTo>
                <a:lnTo>
                  <a:pt x="314744" y="107569"/>
                </a:lnTo>
                <a:close/>
              </a:path>
              <a:path w="545465" h="109854">
                <a:moveTo>
                  <a:pt x="315874" y="108585"/>
                </a:moveTo>
                <a:lnTo>
                  <a:pt x="315874" y="109601"/>
                </a:lnTo>
                <a:lnTo>
                  <a:pt x="317017" y="109601"/>
                </a:lnTo>
                <a:lnTo>
                  <a:pt x="315874" y="108585"/>
                </a:lnTo>
                <a:close/>
              </a:path>
              <a:path w="545465" h="109854">
                <a:moveTo>
                  <a:pt x="334187" y="105156"/>
                </a:moveTo>
                <a:lnTo>
                  <a:pt x="319133" y="105156"/>
                </a:lnTo>
                <a:lnTo>
                  <a:pt x="319277" y="107188"/>
                </a:lnTo>
                <a:lnTo>
                  <a:pt x="315874" y="107442"/>
                </a:lnTo>
                <a:lnTo>
                  <a:pt x="315874" y="108585"/>
                </a:lnTo>
                <a:lnTo>
                  <a:pt x="317017" y="109601"/>
                </a:lnTo>
                <a:lnTo>
                  <a:pt x="334187" y="109601"/>
                </a:lnTo>
                <a:lnTo>
                  <a:pt x="334187" y="105156"/>
                </a:lnTo>
                <a:close/>
              </a:path>
              <a:path w="545465" h="109854">
                <a:moveTo>
                  <a:pt x="337903" y="105156"/>
                </a:moveTo>
                <a:lnTo>
                  <a:pt x="334187" y="105156"/>
                </a:lnTo>
                <a:lnTo>
                  <a:pt x="334187" y="109601"/>
                </a:lnTo>
                <a:lnTo>
                  <a:pt x="340334" y="109601"/>
                </a:lnTo>
                <a:lnTo>
                  <a:pt x="338073" y="107569"/>
                </a:lnTo>
                <a:lnTo>
                  <a:pt x="337903" y="105156"/>
                </a:lnTo>
                <a:close/>
              </a:path>
              <a:path w="545465" h="109854">
                <a:moveTo>
                  <a:pt x="335318" y="4318"/>
                </a:moveTo>
                <a:lnTo>
                  <a:pt x="334187" y="5588"/>
                </a:lnTo>
                <a:lnTo>
                  <a:pt x="334196" y="52832"/>
                </a:lnTo>
                <a:lnTo>
                  <a:pt x="337903" y="105156"/>
                </a:lnTo>
                <a:lnTo>
                  <a:pt x="340334" y="105156"/>
                </a:lnTo>
                <a:lnTo>
                  <a:pt x="340334" y="109601"/>
                </a:lnTo>
                <a:lnTo>
                  <a:pt x="341339" y="108585"/>
                </a:lnTo>
                <a:lnTo>
                  <a:pt x="341222" y="87757"/>
                </a:lnTo>
                <a:lnTo>
                  <a:pt x="335318" y="4318"/>
                </a:lnTo>
                <a:close/>
              </a:path>
              <a:path w="545465" h="109854">
                <a:moveTo>
                  <a:pt x="341464" y="108458"/>
                </a:moveTo>
                <a:lnTo>
                  <a:pt x="340334" y="109601"/>
                </a:lnTo>
                <a:lnTo>
                  <a:pt x="341464" y="109601"/>
                </a:lnTo>
                <a:lnTo>
                  <a:pt x="341464" y="108458"/>
                </a:lnTo>
                <a:close/>
              </a:path>
              <a:path w="545465" h="109854">
                <a:moveTo>
                  <a:pt x="342607" y="107188"/>
                </a:moveTo>
                <a:lnTo>
                  <a:pt x="341579" y="108331"/>
                </a:lnTo>
                <a:lnTo>
                  <a:pt x="341464" y="109601"/>
                </a:lnTo>
                <a:lnTo>
                  <a:pt x="342772" y="109601"/>
                </a:lnTo>
                <a:lnTo>
                  <a:pt x="342607" y="107188"/>
                </a:lnTo>
                <a:close/>
              </a:path>
              <a:path w="545465" h="109854">
                <a:moveTo>
                  <a:pt x="222161" y="107061"/>
                </a:moveTo>
                <a:lnTo>
                  <a:pt x="221983" y="109474"/>
                </a:lnTo>
                <a:lnTo>
                  <a:pt x="223291" y="109474"/>
                </a:lnTo>
                <a:lnTo>
                  <a:pt x="223291" y="108331"/>
                </a:lnTo>
                <a:lnTo>
                  <a:pt x="222161" y="107061"/>
                </a:lnTo>
                <a:close/>
              </a:path>
              <a:path w="545465" h="109854">
                <a:moveTo>
                  <a:pt x="223291" y="108331"/>
                </a:moveTo>
                <a:lnTo>
                  <a:pt x="223291" y="109474"/>
                </a:lnTo>
                <a:lnTo>
                  <a:pt x="224421" y="109474"/>
                </a:lnTo>
                <a:lnTo>
                  <a:pt x="223291" y="108331"/>
                </a:lnTo>
                <a:close/>
              </a:path>
              <a:path w="545465" h="109854">
                <a:moveTo>
                  <a:pt x="223291" y="107188"/>
                </a:moveTo>
                <a:lnTo>
                  <a:pt x="223416" y="108458"/>
                </a:lnTo>
                <a:lnTo>
                  <a:pt x="224421" y="109474"/>
                </a:lnTo>
                <a:lnTo>
                  <a:pt x="230543" y="109474"/>
                </a:lnTo>
                <a:lnTo>
                  <a:pt x="230543" y="107442"/>
                </a:lnTo>
                <a:lnTo>
                  <a:pt x="226694" y="107442"/>
                </a:lnTo>
                <a:lnTo>
                  <a:pt x="223291" y="107188"/>
                </a:lnTo>
                <a:close/>
              </a:path>
              <a:path w="545465" h="109854">
                <a:moveTo>
                  <a:pt x="232816" y="105029"/>
                </a:moveTo>
                <a:lnTo>
                  <a:pt x="230555" y="105029"/>
                </a:lnTo>
                <a:lnTo>
                  <a:pt x="230555" y="109474"/>
                </a:lnTo>
                <a:lnTo>
                  <a:pt x="232816" y="109474"/>
                </a:lnTo>
                <a:lnTo>
                  <a:pt x="232816" y="105029"/>
                </a:lnTo>
                <a:close/>
              </a:path>
              <a:path w="545465" h="109854">
                <a:moveTo>
                  <a:pt x="245621" y="105029"/>
                </a:moveTo>
                <a:lnTo>
                  <a:pt x="232816" y="105029"/>
                </a:lnTo>
                <a:lnTo>
                  <a:pt x="232816" y="109474"/>
                </a:lnTo>
                <a:lnTo>
                  <a:pt x="246608" y="109474"/>
                </a:lnTo>
                <a:lnTo>
                  <a:pt x="246608" y="108331"/>
                </a:lnTo>
                <a:lnTo>
                  <a:pt x="245591" y="107188"/>
                </a:lnTo>
                <a:lnTo>
                  <a:pt x="245621" y="105029"/>
                </a:lnTo>
                <a:close/>
              </a:path>
              <a:path w="545465" h="109854">
                <a:moveTo>
                  <a:pt x="246608" y="108331"/>
                </a:moveTo>
                <a:lnTo>
                  <a:pt x="246608" y="109474"/>
                </a:lnTo>
                <a:lnTo>
                  <a:pt x="247751" y="109474"/>
                </a:lnTo>
                <a:lnTo>
                  <a:pt x="246608" y="108331"/>
                </a:lnTo>
                <a:close/>
              </a:path>
              <a:path w="545465" h="109854">
                <a:moveTo>
                  <a:pt x="248881" y="59055"/>
                </a:moveTo>
                <a:lnTo>
                  <a:pt x="246698" y="89789"/>
                </a:lnTo>
                <a:lnTo>
                  <a:pt x="246608" y="105029"/>
                </a:lnTo>
                <a:lnTo>
                  <a:pt x="247751" y="105029"/>
                </a:lnTo>
                <a:lnTo>
                  <a:pt x="247751" y="109474"/>
                </a:lnTo>
                <a:lnTo>
                  <a:pt x="248881" y="108458"/>
                </a:lnTo>
                <a:lnTo>
                  <a:pt x="248881" y="59055"/>
                </a:lnTo>
                <a:close/>
              </a:path>
              <a:path w="545465" h="109854">
                <a:moveTo>
                  <a:pt x="248881" y="108458"/>
                </a:moveTo>
                <a:lnTo>
                  <a:pt x="247751" y="109474"/>
                </a:lnTo>
                <a:lnTo>
                  <a:pt x="248881" y="109474"/>
                </a:lnTo>
                <a:lnTo>
                  <a:pt x="248881" y="108458"/>
                </a:lnTo>
                <a:close/>
              </a:path>
              <a:path w="545465" h="109854">
                <a:moveTo>
                  <a:pt x="250012" y="107442"/>
                </a:moveTo>
                <a:lnTo>
                  <a:pt x="248881" y="108458"/>
                </a:lnTo>
                <a:lnTo>
                  <a:pt x="248881" y="109474"/>
                </a:lnTo>
                <a:lnTo>
                  <a:pt x="249859" y="109474"/>
                </a:lnTo>
                <a:lnTo>
                  <a:pt x="250012" y="107442"/>
                </a:lnTo>
                <a:close/>
              </a:path>
              <a:path w="545465" h="109854">
                <a:moveTo>
                  <a:pt x="315874" y="107442"/>
                </a:moveTo>
                <a:lnTo>
                  <a:pt x="314744" y="107569"/>
                </a:lnTo>
                <a:lnTo>
                  <a:pt x="315874" y="108585"/>
                </a:lnTo>
                <a:lnTo>
                  <a:pt x="315874" y="107442"/>
                </a:lnTo>
                <a:close/>
              </a:path>
              <a:path w="545465" h="109854">
                <a:moveTo>
                  <a:pt x="250964" y="29464"/>
                </a:moveTo>
                <a:lnTo>
                  <a:pt x="248881" y="59055"/>
                </a:lnTo>
                <a:lnTo>
                  <a:pt x="248881" y="108458"/>
                </a:lnTo>
                <a:lnTo>
                  <a:pt x="250012" y="107442"/>
                </a:lnTo>
                <a:lnTo>
                  <a:pt x="253110" y="63500"/>
                </a:lnTo>
                <a:lnTo>
                  <a:pt x="253110" y="34544"/>
                </a:lnTo>
                <a:lnTo>
                  <a:pt x="251193" y="30607"/>
                </a:lnTo>
                <a:lnTo>
                  <a:pt x="250964" y="29464"/>
                </a:lnTo>
                <a:close/>
              </a:path>
              <a:path w="545465" h="109854">
                <a:moveTo>
                  <a:pt x="341464" y="91186"/>
                </a:moveTo>
                <a:lnTo>
                  <a:pt x="341464" y="108458"/>
                </a:lnTo>
                <a:lnTo>
                  <a:pt x="342607" y="107188"/>
                </a:lnTo>
                <a:lnTo>
                  <a:pt x="341464" y="91186"/>
                </a:lnTo>
                <a:close/>
              </a:path>
              <a:path w="545465" h="109854">
                <a:moveTo>
                  <a:pt x="222161" y="107061"/>
                </a:moveTo>
                <a:lnTo>
                  <a:pt x="223291" y="108331"/>
                </a:lnTo>
                <a:lnTo>
                  <a:pt x="223291" y="107188"/>
                </a:lnTo>
                <a:lnTo>
                  <a:pt x="222161" y="107061"/>
                </a:lnTo>
                <a:close/>
              </a:path>
              <a:path w="545465" h="109854">
                <a:moveTo>
                  <a:pt x="311619" y="29083"/>
                </a:moveTo>
                <a:lnTo>
                  <a:pt x="311619" y="29718"/>
                </a:lnTo>
                <a:lnTo>
                  <a:pt x="313537" y="30734"/>
                </a:lnTo>
                <a:lnTo>
                  <a:pt x="311619" y="34544"/>
                </a:lnTo>
                <a:lnTo>
                  <a:pt x="311628" y="63500"/>
                </a:lnTo>
                <a:lnTo>
                  <a:pt x="314744" y="107569"/>
                </a:lnTo>
                <a:lnTo>
                  <a:pt x="315874" y="106299"/>
                </a:lnTo>
                <a:lnTo>
                  <a:pt x="315856" y="59055"/>
                </a:lnTo>
                <a:lnTo>
                  <a:pt x="313766" y="29464"/>
                </a:lnTo>
                <a:lnTo>
                  <a:pt x="311619" y="29083"/>
                </a:lnTo>
                <a:close/>
              </a:path>
              <a:path w="545465" h="109854">
                <a:moveTo>
                  <a:pt x="230543" y="105029"/>
                </a:moveTo>
                <a:lnTo>
                  <a:pt x="226865" y="105029"/>
                </a:lnTo>
                <a:lnTo>
                  <a:pt x="226694" y="107442"/>
                </a:lnTo>
                <a:lnTo>
                  <a:pt x="230543" y="107442"/>
                </a:lnTo>
                <a:lnTo>
                  <a:pt x="230543" y="105029"/>
                </a:lnTo>
                <a:close/>
              </a:path>
              <a:path w="545465" h="109854">
                <a:moveTo>
                  <a:pt x="223291" y="91059"/>
                </a:moveTo>
                <a:lnTo>
                  <a:pt x="222161" y="107061"/>
                </a:lnTo>
                <a:lnTo>
                  <a:pt x="223291" y="106045"/>
                </a:lnTo>
                <a:lnTo>
                  <a:pt x="223291" y="91059"/>
                </a:lnTo>
                <a:close/>
              </a:path>
              <a:path w="545465" h="109854">
                <a:moveTo>
                  <a:pt x="315874" y="59309"/>
                </a:moveTo>
                <a:lnTo>
                  <a:pt x="315874" y="106299"/>
                </a:lnTo>
                <a:lnTo>
                  <a:pt x="317017" y="105156"/>
                </a:lnTo>
                <a:lnTo>
                  <a:pt x="319133" y="105156"/>
                </a:lnTo>
                <a:lnTo>
                  <a:pt x="315874" y="59309"/>
                </a:lnTo>
                <a:close/>
              </a:path>
              <a:path w="545465" h="109854">
                <a:moveTo>
                  <a:pt x="230543" y="3302"/>
                </a:moveTo>
                <a:lnTo>
                  <a:pt x="229412" y="4318"/>
                </a:lnTo>
                <a:lnTo>
                  <a:pt x="223381" y="89789"/>
                </a:lnTo>
                <a:lnTo>
                  <a:pt x="223291" y="106045"/>
                </a:lnTo>
                <a:lnTo>
                  <a:pt x="224421" y="105029"/>
                </a:lnTo>
                <a:lnTo>
                  <a:pt x="226865" y="105029"/>
                </a:lnTo>
                <a:lnTo>
                  <a:pt x="230543" y="52832"/>
                </a:lnTo>
                <a:lnTo>
                  <a:pt x="230543" y="3302"/>
                </a:lnTo>
                <a:close/>
              </a:path>
              <a:path w="545465" h="109854">
                <a:moveTo>
                  <a:pt x="246608" y="91059"/>
                </a:moveTo>
                <a:lnTo>
                  <a:pt x="245621" y="105029"/>
                </a:lnTo>
                <a:lnTo>
                  <a:pt x="246608" y="105029"/>
                </a:lnTo>
                <a:lnTo>
                  <a:pt x="246608" y="91059"/>
                </a:lnTo>
                <a:close/>
              </a:path>
              <a:path w="545465" h="109854">
                <a:moveTo>
                  <a:pt x="282371" y="88773"/>
                </a:moveTo>
                <a:lnTo>
                  <a:pt x="280339" y="89789"/>
                </a:lnTo>
                <a:lnTo>
                  <a:pt x="282371" y="93980"/>
                </a:lnTo>
                <a:lnTo>
                  <a:pt x="282371" y="88773"/>
                </a:lnTo>
                <a:close/>
              </a:path>
              <a:path w="545465" h="109854">
                <a:moveTo>
                  <a:pt x="304291" y="39116"/>
                </a:moveTo>
                <a:lnTo>
                  <a:pt x="282371" y="83693"/>
                </a:lnTo>
                <a:lnTo>
                  <a:pt x="284403" y="87757"/>
                </a:lnTo>
                <a:lnTo>
                  <a:pt x="282371" y="88773"/>
                </a:lnTo>
                <a:lnTo>
                  <a:pt x="282371" y="93980"/>
                </a:lnTo>
                <a:lnTo>
                  <a:pt x="284403" y="89789"/>
                </a:lnTo>
                <a:lnTo>
                  <a:pt x="304291" y="49403"/>
                </a:lnTo>
                <a:lnTo>
                  <a:pt x="304291" y="39116"/>
                </a:lnTo>
                <a:close/>
              </a:path>
              <a:path w="545465" h="109854">
                <a:moveTo>
                  <a:pt x="260438" y="39116"/>
                </a:moveTo>
                <a:lnTo>
                  <a:pt x="260438" y="49403"/>
                </a:lnTo>
                <a:lnTo>
                  <a:pt x="280339" y="89789"/>
                </a:lnTo>
                <a:lnTo>
                  <a:pt x="280339" y="87757"/>
                </a:lnTo>
                <a:lnTo>
                  <a:pt x="282371" y="83693"/>
                </a:lnTo>
                <a:lnTo>
                  <a:pt x="260438" y="39116"/>
                </a:lnTo>
                <a:close/>
              </a:path>
              <a:path w="545465" h="109854">
                <a:moveTo>
                  <a:pt x="253110" y="34544"/>
                </a:moveTo>
                <a:lnTo>
                  <a:pt x="253110" y="63500"/>
                </a:lnTo>
                <a:lnTo>
                  <a:pt x="254904" y="38181"/>
                </a:lnTo>
                <a:lnTo>
                  <a:pt x="253110" y="34544"/>
                </a:lnTo>
                <a:close/>
              </a:path>
              <a:path w="545465" h="109854">
                <a:moveTo>
                  <a:pt x="311619" y="34544"/>
                </a:moveTo>
                <a:lnTo>
                  <a:pt x="309835" y="38181"/>
                </a:lnTo>
                <a:lnTo>
                  <a:pt x="311619" y="63373"/>
                </a:lnTo>
                <a:lnTo>
                  <a:pt x="311619" y="34544"/>
                </a:lnTo>
                <a:close/>
              </a:path>
              <a:path w="545465" h="109854">
                <a:moveTo>
                  <a:pt x="261454" y="3556"/>
                </a:moveTo>
                <a:lnTo>
                  <a:pt x="260438" y="5207"/>
                </a:lnTo>
                <a:lnTo>
                  <a:pt x="260438" y="11684"/>
                </a:lnTo>
                <a:lnTo>
                  <a:pt x="280709" y="52832"/>
                </a:lnTo>
                <a:lnTo>
                  <a:pt x="282371" y="56261"/>
                </a:lnTo>
                <a:lnTo>
                  <a:pt x="282371" y="51054"/>
                </a:lnTo>
                <a:lnTo>
                  <a:pt x="280339" y="50038"/>
                </a:lnTo>
                <a:lnTo>
                  <a:pt x="282371" y="45974"/>
                </a:lnTo>
                <a:lnTo>
                  <a:pt x="261454" y="3556"/>
                </a:lnTo>
                <a:close/>
              </a:path>
              <a:path w="545465" h="109854">
                <a:moveTo>
                  <a:pt x="282371" y="51054"/>
                </a:moveTo>
                <a:lnTo>
                  <a:pt x="282371" y="56261"/>
                </a:lnTo>
                <a:lnTo>
                  <a:pt x="284403" y="52070"/>
                </a:lnTo>
                <a:lnTo>
                  <a:pt x="282371" y="51054"/>
                </a:lnTo>
                <a:close/>
              </a:path>
              <a:path w="545465" h="109854">
                <a:moveTo>
                  <a:pt x="231686" y="2286"/>
                </a:moveTo>
                <a:lnTo>
                  <a:pt x="230543" y="3302"/>
                </a:lnTo>
                <a:lnTo>
                  <a:pt x="230543" y="52832"/>
                </a:lnTo>
                <a:lnTo>
                  <a:pt x="232789" y="21082"/>
                </a:lnTo>
                <a:lnTo>
                  <a:pt x="232816" y="6858"/>
                </a:lnTo>
                <a:lnTo>
                  <a:pt x="231686" y="6858"/>
                </a:lnTo>
                <a:lnTo>
                  <a:pt x="231686" y="2286"/>
                </a:lnTo>
                <a:close/>
              </a:path>
              <a:path w="545465" h="109854">
                <a:moveTo>
                  <a:pt x="334187" y="5588"/>
                </a:moveTo>
                <a:lnTo>
                  <a:pt x="333057" y="6858"/>
                </a:lnTo>
                <a:lnTo>
                  <a:pt x="330937" y="6858"/>
                </a:lnTo>
                <a:lnTo>
                  <a:pt x="334187" y="52705"/>
                </a:lnTo>
                <a:lnTo>
                  <a:pt x="334187" y="5588"/>
                </a:lnTo>
                <a:close/>
              </a:path>
              <a:path w="545465" h="109854">
                <a:moveTo>
                  <a:pt x="304291" y="2921"/>
                </a:moveTo>
                <a:lnTo>
                  <a:pt x="303275" y="3556"/>
                </a:lnTo>
                <a:lnTo>
                  <a:pt x="282371" y="45974"/>
                </a:lnTo>
                <a:lnTo>
                  <a:pt x="284403" y="50038"/>
                </a:lnTo>
                <a:lnTo>
                  <a:pt x="284403" y="52070"/>
                </a:lnTo>
                <a:lnTo>
                  <a:pt x="304291" y="11684"/>
                </a:lnTo>
                <a:lnTo>
                  <a:pt x="304291" y="2921"/>
                </a:lnTo>
                <a:close/>
              </a:path>
              <a:path w="545465" h="109854">
                <a:moveTo>
                  <a:pt x="255257" y="28702"/>
                </a:moveTo>
                <a:lnTo>
                  <a:pt x="253110" y="29083"/>
                </a:lnTo>
                <a:lnTo>
                  <a:pt x="253110" y="29591"/>
                </a:lnTo>
                <a:lnTo>
                  <a:pt x="255498" y="29845"/>
                </a:lnTo>
                <a:lnTo>
                  <a:pt x="254906" y="38185"/>
                </a:lnTo>
                <a:lnTo>
                  <a:pt x="260438" y="49403"/>
                </a:lnTo>
                <a:lnTo>
                  <a:pt x="260438" y="39116"/>
                </a:lnTo>
                <a:lnTo>
                  <a:pt x="255257" y="28702"/>
                </a:lnTo>
                <a:close/>
              </a:path>
              <a:path w="545465" h="109854">
                <a:moveTo>
                  <a:pt x="306323" y="35052"/>
                </a:moveTo>
                <a:lnTo>
                  <a:pt x="304291" y="39116"/>
                </a:lnTo>
                <a:lnTo>
                  <a:pt x="304291" y="49403"/>
                </a:lnTo>
                <a:lnTo>
                  <a:pt x="306323" y="45339"/>
                </a:lnTo>
                <a:lnTo>
                  <a:pt x="306323" y="35052"/>
                </a:lnTo>
                <a:close/>
              </a:path>
              <a:path w="545465" h="109854">
                <a:moveTo>
                  <a:pt x="309473" y="28702"/>
                </a:moveTo>
                <a:lnTo>
                  <a:pt x="306323" y="35052"/>
                </a:lnTo>
                <a:lnTo>
                  <a:pt x="306323" y="45339"/>
                </a:lnTo>
                <a:lnTo>
                  <a:pt x="309835" y="38181"/>
                </a:lnTo>
                <a:lnTo>
                  <a:pt x="309307" y="30734"/>
                </a:lnTo>
                <a:lnTo>
                  <a:pt x="309397" y="29083"/>
                </a:lnTo>
                <a:lnTo>
                  <a:pt x="309473" y="28702"/>
                </a:lnTo>
                <a:close/>
              </a:path>
              <a:path w="545465" h="109854">
                <a:moveTo>
                  <a:pt x="309473" y="28702"/>
                </a:moveTo>
                <a:lnTo>
                  <a:pt x="311619" y="29718"/>
                </a:lnTo>
                <a:lnTo>
                  <a:pt x="311619" y="29083"/>
                </a:lnTo>
                <a:lnTo>
                  <a:pt x="309473" y="28702"/>
                </a:lnTo>
                <a:close/>
              </a:path>
              <a:path w="545465" h="109854">
                <a:moveTo>
                  <a:pt x="253110" y="29083"/>
                </a:moveTo>
                <a:lnTo>
                  <a:pt x="250964" y="29464"/>
                </a:lnTo>
                <a:lnTo>
                  <a:pt x="253110" y="29591"/>
                </a:lnTo>
                <a:lnTo>
                  <a:pt x="253110" y="29083"/>
                </a:lnTo>
                <a:close/>
              </a:path>
              <a:path w="545465" h="109854">
                <a:moveTo>
                  <a:pt x="251548" y="21082"/>
                </a:moveTo>
                <a:lnTo>
                  <a:pt x="250964" y="29464"/>
                </a:lnTo>
                <a:lnTo>
                  <a:pt x="253110" y="29083"/>
                </a:lnTo>
                <a:lnTo>
                  <a:pt x="253110" y="24257"/>
                </a:lnTo>
                <a:lnTo>
                  <a:pt x="251548" y="21082"/>
                </a:lnTo>
                <a:close/>
              </a:path>
              <a:path w="545465" h="109854">
                <a:moveTo>
                  <a:pt x="313169" y="21082"/>
                </a:moveTo>
                <a:lnTo>
                  <a:pt x="311619" y="24257"/>
                </a:lnTo>
                <a:lnTo>
                  <a:pt x="311619" y="29083"/>
                </a:lnTo>
                <a:lnTo>
                  <a:pt x="313766" y="29464"/>
                </a:lnTo>
                <a:lnTo>
                  <a:pt x="313169" y="21082"/>
                </a:lnTo>
                <a:close/>
              </a:path>
              <a:path w="545465" h="109854">
                <a:moveTo>
                  <a:pt x="253110" y="24257"/>
                </a:moveTo>
                <a:lnTo>
                  <a:pt x="253110" y="29083"/>
                </a:lnTo>
                <a:lnTo>
                  <a:pt x="255257" y="28702"/>
                </a:lnTo>
                <a:lnTo>
                  <a:pt x="253110" y="24257"/>
                </a:lnTo>
                <a:close/>
              </a:path>
              <a:path w="545465" h="109854">
                <a:moveTo>
                  <a:pt x="311619" y="24257"/>
                </a:moveTo>
                <a:lnTo>
                  <a:pt x="309473" y="28702"/>
                </a:lnTo>
                <a:lnTo>
                  <a:pt x="311619" y="29083"/>
                </a:lnTo>
                <a:lnTo>
                  <a:pt x="311619" y="24257"/>
                </a:lnTo>
                <a:close/>
              </a:path>
              <a:path w="545465" h="109854">
                <a:moveTo>
                  <a:pt x="233794" y="6858"/>
                </a:moveTo>
                <a:lnTo>
                  <a:pt x="232816" y="6858"/>
                </a:lnTo>
                <a:lnTo>
                  <a:pt x="232816" y="20701"/>
                </a:lnTo>
                <a:lnTo>
                  <a:pt x="233794" y="6858"/>
                </a:lnTo>
                <a:close/>
              </a:path>
              <a:path w="545465" h="109854">
                <a:moveTo>
                  <a:pt x="260438" y="5207"/>
                </a:moveTo>
                <a:lnTo>
                  <a:pt x="259422" y="6858"/>
                </a:lnTo>
                <a:lnTo>
                  <a:pt x="258025" y="6858"/>
                </a:lnTo>
                <a:lnTo>
                  <a:pt x="260438" y="11684"/>
                </a:lnTo>
                <a:lnTo>
                  <a:pt x="260438" y="5207"/>
                </a:lnTo>
                <a:close/>
              </a:path>
              <a:path w="545465" h="109854">
                <a:moveTo>
                  <a:pt x="305307" y="2286"/>
                </a:moveTo>
                <a:lnTo>
                  <a:pt x="304291" y="2921"/>
                </a:lnTo>
                <a:lnTo>
                  <a:pt x="304291" y="11684"/>
                </a:lnTo>
                <a:lnTo>
                  <a:pt x="306323" y="7620"/>
                </a:lnTo>
                <a:lnTo>
                  <a:pt x="306323" y="6858"/>
                </a:lnTo>
                <a:lnTo>
                  <a:pt x="305307" y="6858"/>
                </a:lnTo>
                <a:lnTo>
                  <a:pt x="305307" y="2286"/>
                </a:lnTo>
                <a:close/>
              </a:path>
              <a:path w="545465" h="109854">
                <a:moveTo>
                  <a:pt x="306709" y="6858"/>
                </a:moveTo>
                <a:lnTo>
                  <a:pt x="306323" y="6858"/>
                </a:lnTo>
                <a:lnTo>
                  <a:pt x="306323" y="7620"/>
                </a:lnTo>
                <a:lnTo>
                  <a:pt x="306709" y="6858"/>
                </a:lnTo>
                <a:close/>
              </a:path>
              <a:path w="545465" h="109854">
                <a:moveTo>
                  <a:pt x="246608" y="2286"/>
                </a:moveTo>
                <a:lnTo>
                  <a:pt x="232816" y="2286"/>
                </a:lnTo>
                <a:lnTo>
                  <a:pt x="232929" y="3556"/>
                </a:lnTo>
                <a:lnTo>
                  <a:pt x="233946" y="4699"/>
                </a:lnTo>
                <a:lnTo>
                  <a:pt x="233794" y="6858"/>
                </a:lnTo>
                <a:lnTo>
                  <a:pt x="246608" y="6858"/>
                </a:lnTo>
                <a:lnTo>
                  <a:pt x="246608" y="2286"/>
                </a:lnTo>
                <a:close/>
              </a:path>
              <a:path w="545465" h="109854">
                <a:moveTo>
                  <a:pt x="248881" y="2286"/>
                </a:moveTo>
                <a:lnTo>
                  <a:pt x="246621" y="2286"/>
                </a:lnTo>
                <a:lnTo>
                  <a:pt x="246621" y="6858"/>
                </a:lnTo>
                <a:lnTo>
                  <a:pt x="248881" y="6858"/>
                </a:lnTo>
                <a:lnTo>
                  <a:pt x="248881" y="2286"/>
                </a:lnTo>
                <a:close/>
              </a:path>
              <a:path w="545465" h="109854">
                <a:moveTo>
                  <a:pt x="253110" y="2286"/>
                </a:moveTo>
                <a:lnTo>
                  <a:pt x="248881" y="2286"/>
                </a:lnTo>
                <a:lnTo>
                  <a:pt x="248881" y="6858"/>
                </a:lnTo>
                <a:lnTo>
                  <a:pt x="253110" y="6858"/>
                </a:lnTo>
                <a:lnTo>
                  <a:pt x="253110" y="2286"/>
                </a:lnTo>
                <a:close/>
              </a:path>
              <a:path w="545465" h="109854">
                <a:moveTo>
                  <a:pt x="259422" y="2286"/>
                </a:moveTo>
                <a:lnTo>
                  <a:pt x="253110" y="2286"/>
                </a:lnTo>
                <a:lnTo>
                  <a:pt x="253110" y="6858"/>
                </a:lnTo>
                <a:lnTo>
                  <a:pt x="258025" y="6858"/>
                </a:lnTo>
                <a:lnTo>
                  <a:pt x="257390" y="5588"/>
                </a:lnTo>
                <a:lnTo>
                  <a:pt x="260438" y="4064"/>
                </a:lnTo>
                <a:lnTo>
                  <a:pt x="260438" y="2921"/>
                </a:lnTo>
                <a:lnTo>
                  <a:pt x="259422" y="2286"/>
                </a:lnTo>
                <a:close/>
              </a:path>
              <a:path w="545465" h="109854">
                <a:moveTo>
                  <a:pt x="311619" y="2286"/>
                </a:moveTo>
                <a:lnTo>
                  <a:pt x="306323" y="2286"/>
                </a:lnTo>
                <a:lnTo>
                  <a:pt x="306403" y="4064"/>
                </a:lnTo>
                <a:lnTo>
                  <a:pt x="307352" y="5588"/>
                </a:lnTo>
                <a:lnTo>
                  <a:pt x="306709" y="6858"/>
                </a:lnTo>
                <a:lnTo>
                  <a:pt x="311619" y="6858"/>
                </a:lnTo>
                <a:lnTo>
                  <a:pt x="311619" y="2286"/>
                </a:lnTo>
                <a:close/>
              </a:path>
              <a:path w="545465" h="109854">
                <a:moveTo>
                  <a:pt x="315874" y="2286"/>
                </a:moveTo>
                <a:lnTo>
                  <a:pt x="311619" y="2286"/>
                </a:lnTo>
                <a:lnTo>
                  <a:pt x="311619" y="6858"/>
                </a:lnTo>
                <a:lnTo>
                  <a:pt x="315874" y="6858"/>
                </a:lnTo>
                <a:lnTo>
                  <a:pt x="315874" y="2286"/>
                </a:lnTo>
                <a:close/>
              </a:path>
              <a:path w="545465" h="109854">
                <a:moveTo>
                  <a:pt x="333057" y="2286"/>
                </a:moveTo>
                <a:lnTo>
                  <a:pt x="315874" y="2286"/>
                </a:lnTo>
                <a:lnTo>
                  <a:pt x="315874" y="6858"/>
                </a:lnTo>
                <a:lnTo>
                  <a:pt x="330937" y="6858"/>
                </a:lnTo>
                <a:lnTo>
                  <a:pt x="330784" y="4699"/>
                </a:lnTo>
                <a:lnTo>
                  <a:pt x="334187" y="4445"/>
                </a:lnTo>
                <a:lnTo>
                  <a:pt x="334187" y="3302"/>
                </a:lnTo>
                <a:lnTo>
                  <a:pt x="333057" y="2286"/>
                </a:lnTo>
                <a:close/>
              </a:path>
              <a:path w="545465" h="109854">
                <a:moveTo>
                  <a:pt x="334187" y="3302"/>
                </a:moveTo>
                <a:lnTo>
                  <a:pt x="334187" y="4445"/>
                </a:lnTo>
                <a:lnTo>
                  <a:pt x="335318" y="4318"/>
                </a:lnTo>
                <a:lnTo>
                  <a:pt x="334187" y="3302"/>
                </a:lnTo>
                <a:close/>
              </a:path>
              <a:path w="545465" h="109854">
                <a:moveTo>
                  <a:pt x="230543" y="2286"/>
                </a:moveTo>
                <a:lnTo>
                  <a:pt x="229565" y="2286"/>
                </a:lnTo>
                <a:lnTo>
                  <a:pt x="229412" y="4318"/>
                </a:lnTo>
                <a:lnTo>
                  <a:pt x="230543" y="3302"/>
                </a:lnTo>
                <a:lnTo>
                  <a:pt x="230543" y="2286"/>
                </a:lnTo>
                <a:close/>
              </a:path>
              <a:path w="545465" h="109854">
                <a:moveTo>
                  <a:pt x="335165" y="2286"/>
                </a:moveTo>
                <a:lnTo>
                  <a:pt x="334187" y="2286"/>
                </a:lnTo>
                <a:lnTo>
                  <a:pt x="334187" y="3302"/>
                </a:lnTo>
                <a:lnTo>
                  <a:pt x="335318" y="4318"/>
                </a:lnTo>
                <a:lnTo>
                  <a:pt x="335165" y="2286"/>
                </a:lnTo>
                <a:close/>
              </a:path>
              <a:path w="545465" h="109854">
                <a:moveTo>
                  <a:pt x="260438" y="2921"/>
                </a:moveTo>
                <a:lnTo>
                  <a:pt x="260438" y="4064"/>
                </a:lnTo>
                <a:lnTo>
                  <a:pt x="261454" y="3556"/>
                </a:lnTo>
                <a:lnTo>
                  <a:pt x="260438" y="2921"/>
                </a:lnTo>
                <a:close/>
              </a:path>
              <a:path w="545465" h="109854">
                <a:moveTo>
                  <a:pt x="306323" y="2286"/>
                </a:moveTo>
                <a:lnTo>
                  <a:pt x="305307" y="2286"/>
                </a:lnTo>
                <a:lnTo>
                  <a:pt x="306323" y="3937"/>
                </a:lnTo>
                <a:lnTo>
                  <a:pt x="306323" y="2286"/>
                </a:lnTo>
                <a:close/>
              </a:path>
              <a:path w="545465" h="109854">
                <a:moveTo>
                  <a:pt x="260832" y="2286"/>
                </a:moveTo>
                <a:lnTo>
                  <a:pt x="260438" y="2286"/>
                </a:lnTo>
                <a:lnTo>
                  <a:pt x="260438" y="2921"/>
                </a:lnTo>
                <a:lnTo>
                  <a:pt x="261454" y="3556"/>
                </a:lnTo>
                <a:lnTo>
                  <a:pt x="260832" y="2286"/>
                </a:lnTo>
                <a:close/>
              </a:path>
              <a:path w="545465" h="109854">
                <a:moveTo>
                  <a:pt x="304291" y="2286"/>
                </a:moveTo>
                <a:lnTo>
                  <a:pt x="303898" y="2286"/>
                </a:lnTo>
                <a:lnTo>
                  <a:pt x="303275" y="3556"/>
                </a:lnTo>
                <a:lnTo>
                  <a:pt x="304291" y="2921"/>
                </a:lnTo>
                <a:lnTo>
                  <a:pt x="304291" y="2286"/>
                </a:lnTo>
                <a:close/>
              </a:path>
              <a:path w="545465" h="109854">
                <a:moveTo>
                  <a:pt x="232816" y="2286"/>
                </a:moveTo>
                <a:lnTo>
                  <a:pt x="231686" y="2286"/>
                </a:lnTo>
                <a:lnTo>
                  <a:pt x="232816" y="3429"/>
                </a:lnTo>
                <a:lnTo>
                  <a:pt x="232816" y="2286"/>
                </a:lnTo>
                <a:close/>
              </a:path>
              <a:path w="545465" h="109854">
                <a:moveTo>
                  <a:pt x="231686" y="2286"/>
                </a:moveTo>
                <a:lnTo>
                  <a:pt x="230543" y="2286"/>
                </a:lnTo>
                <a:lnTo>
                  <a:pt x="230543" y="3302"/>
                </a:lnTo>
                <a:lnTo>
                  <a:pt x="231686" y="2286"/>
                </a:lnTo>
                <a:close/>
              </a:path>
              <a:path w="545465" h="109854">
                <a:moveTo>
                  <a:pt x="334187" y="2286"/>
                </a:moveTo>
                <a:lnTo>
                  <a:pt x="333057" y="2286"/>
                </a:lnTo>
                <a:lnTo>
                  <a:pt x="334187" y="3302"/>
                </a:lnTo>
                <a:lnTo>
                  <a:pt x="334187" y="2286"/>
                </a:lnTo>
                <a:close/>
              </a:path>
              <a:path w="545465" h="109854">
                <a:moveTo>
                  <a:pt x="260438" y="2286"/>
                </a:moveTo>
                <a:lnTo>
                  <a:pt x="259422" y="2286"/>
                </a:lnTo>
                <a:lnTo>
                  <a:pt x="260438" y="2921"/>
                </a:lnTo>
                <a:lnTo>
                  <a:pt x="260438" y="2286"/>
                </a:lnTo>
                <a:close/>
              </a:path>
              <a:path w="545465" h="109854">
                <a:moveTo>
                  <a:pt x="305307" y="2286"/>
                </a:moveTo>
                <a:lnTo>
                  <a:pt x="304291" y="2286"/>
                </a:lnTo>
                <a:lnTo>
                  <a:pt x="304291" y="2921"/>
                </a:lnTo>
                <a:lnTo>
                  <a:pt x="305307" y="2286"/>
                </a:lnTo>
                <a:close/>
              </a:path>
              <a:path w="545465" h="109854">
                <a:moveTo>
                  <a:pt x="360629" y="106680"/>
                </a:moveTo>
                <a:lnTo>
                  <a:pt x="359714" y="109601"/>
                </a:lnTo>
                <a:lnTo>
                  <a:pt x="361708" y="109601"/>
                </a:lnTo>
                <a:lnTo>
                  <a:pt x="361618" y="108077"/>
                </a:lnTo>
                <a:lnTo>
                  <a:pt x="360629" y="106680"/>
                </a:lnTo>
                <a:close/>
              </a:path>
              <a:path w="545465" h="109854">
                <a:moveTo>
                  <a:pt x="361708" y="108204"/>
                </a:moveTo>
                <a:lnTo>
                  <a:pt x="361708" y="109601"/>
                </a:lnTo>
                <a:lnTo>
                  <a:pt x="362788" y="109601"/>
                </a:lnTo>
                <a:lnTo>
                  <a:pt x="361708" y="108204"/>
                </a:lnTo>
                <a:close/>
              </a:path>
              <a:path w="545465" h="109854">
                <a:moveTo>
                  <a:pt x="361708" y="107061"/>
                </a:moveTo>
                <a:lnTo>
                  <a:pt x="361708" y="108204"/>
                </a:lnTo>
                <a:lnTo>
                  <a:pt x="362788" y="109601"/>
                </a:lnTo>
                <a:lnTo>
                  <a:pt x="386676" y="109601"/>
                </a:lnTo>
                <a:lnTo>
                  <a:pt x="386576" y="108077"/>
                </a:lnTo>
                <a:lnTo>
                  <a:pt x="364959" y="108077"/>
                </a:lnTo>
                <a:lnTo>
                  <a:pt x="361708" y="107061"/>
                </a:lnTo>
                <a:close/>
              </a:path>
              <a:path w="545465" h="109854">
                <a:moveTo>
                  <a:pt x="386676" y="108204"/>
                </a:moveTo>
                <a:lnTo>
                  <a:pt x="386676" y="109601"/>
                </a:lnTo>
                <a:lnTo>
                  <a:pt x="387781" y="109601"/>
                </a:lnTo>
                <a:lnTo>
                  <a:pt x="386676" y="108204"/>
                </a:lnTo>
                <a:close/>
              </a:path>
              <a:path w="545465" h="109854">
                <a:moveTo>
                  <a:pt x="388886" y="93853"/>
                </a:moveTo>
                <a:lnTo>
                  <a:pt x="386676" y="102489"/>
                </a:lnTo>
                <a:lnTo>
                  <a:pt x="386676" y="105156"/>
                </a:lnTo>
                <a:lnTo>
                  <a:pt x="387781" y="105156"/>
                </a:lnTo>
                <a:lnTo>
                  <a:pt x="387781" y="109601"/>
                </a:lnTo>
                <a:lnTo>
                  <a:pt x="388886" y="108839"/>
                </a:lnTo>
                <a:lnTo>
                  <a:pt x="388886" y="93853"/>
                </a:lnTo>
                <a:close/>
              </a:path>
              <a:path w="545465" h="109854">
                <a:moveTo>
                  <a:pt x="388886" y="108839"/>
                </a:moveTo>
                <a:lnTo>
                  <a:pt x="387781" y="109601"/>
                </a:lnTo>
                <a:lnTo>
                  <a:pt x="388886" y="109601"/>
                </a:lnTo>
                <a:lnTo>
                  <a:pt x="388886" y="108839"/>
                </a:lnTo>
                <a:close/>
              </a:path>
              <a:path w="545465" h="109854">
                <a:moveTo>
                  <a:pt x="389978" y="107950"/>
                </a:moveTo>
                <a:lnTo>
                  <a:pt x="388886" y="108839"/>
                </a:lnTo>
                <a:lnTo>
                  <a:pt x="388886" y="109601"/>
                </a:lnTo>
                <a:lnTo>
                  <a:pt x="389547" y="109601"/>
                </a:lnTo>
                <a:lnTo>
                  <a:pt x="389978" y="107950"/>
                </a:lnTo>
                <a:close/>
              </a:path>
              <a:path w="545465" h="109854">
                <a:moveTo>
                  <a:pt x="428078" y="107823"/>
                </a:moveTo>
                <a:lnTo>
                  <a:pt x="428510" y="109474"/>
                </a:lnTo>
                <a:lnTo>
                  <a:pt x="429171" y="109474"/>
                </a:lnTo>
                <a:lnTo>
                  <a:pt x="429171" y="108712"/>
                </a:lnTo>
                <a:lnTo>
                  <a:pt x="428078" y="107823"/>
                </a:lnTo>
                <a:close/>
              </a:path>
              <a:path w="545465" h="109854">
                <a:moveTo>
                  <a:pt x="429171" y="108712"/>
                </a:moveTo>
                <a:lnTo>
                  <a:pt x="429171" y="109474"/>
                </a:lnTo>
                <a:lnTo>
                  <a:pt x="430275" y="109474"/>
                </a:lnTo>
                <a:lnTo>
                  <a:pt x="429171" y="108712"/>
                </a:lnTo>
                <a:close/>
              </a:path>
              <a:path w="545465" h="109854">
                <a:moveTo>
                  <a:pt x="430275" y="107315"/>
                </a:moveTo>
                <a:lnTo>
                  <a:pt x="429171" y="107569"/>
                </a:lnTo>
                <a:lnTo>
                  <a:pt x="429171" y="108712"/>
                </a:lnTo>
                <a:lnTo>
                  <a:pt x="430275" y="109474"/>
                </a:lnTo>
                <a:lnTo>
                  <a:pt x="430275" y="107315"/>
                </a:lnTo>
                <a:close/>
              </a:path>
              <a:path w="545465" h="109854">
                <a:moveTo>
                  <a:pt x="452183" y="105029"/>
                </a:moveTo>
                <a:lnTo>
                  <a:pt x="432063" y="105029"/>
                </a:lnTo>
                <a:lnTo>
                  <a:pt x="432485" y="106680"/>
                </a:lnTo>
                <a:lnTo>
                  <a:pt x="430275" y="107315"/>
                </a:lnTo>
                <a:lnTo>
                  <a:pt x="430275" y="109474"/>
                </a:lnTo>
                <a:lnTo>
                  <a:pt x="455256" y="109474"/>
                </a:lnTo>
                <a:lnTo>
                  <a:pt x="453085" y="107950"/>
                </a:lnTo>
                <a:lnTo>
                  <a:pt x="452183" y="105029"/>
                </a:lnTo>
                <a:close/>
              </a:path>
              <a:path w="545465" h="109854">
                <a:moveTo>
                  <a:pt x="430275" y="18669"/>
                </a:moveTo>
                <a:lnTo>
                  <a:pt x="430275" y="34036"/>
                </a:lnTo>
                <a:lnTo>
                  <a:pt x="452183" y="105029"/>
                </a:lnTo>
                <a:lnTo>
                  <a:pt x="455256" y="105029"/>
                </a:lnTo>
                <a:lnTo>
                  <a:pt x="455256" y="109474"/>
                </a:lnTo>
                <a:lnTo>
                  <a:pt x="456238" y="108204"/>
                </a:lnTo>
                <a:lnTo>
                  <a:pt x="456336" y="103124"/>
                </a:lnTo>
                <a:lnTo>
                  <a:pt x="430275" y="18669"/>
                </a:lnTo>
                <a:close/>
              </a:path>
              <a:path w="545465" h="109854">
                <a:moveTo>
                  <a:pt x="456336" y="108077"/>
                </a:moveTo>
                <a:lnTo>
                  <a:pt x="455256" y="109474"/>
                </a:lnTo>
                <a:lnTo>
                  <a:pt x="456336" y="109474"/>
                </a:lnTo>
                <a:lnTo>
                  <a:pt x="456336" y="108077"/>
                </a:lnTo>
                <a:close/>
              </a:path>
              <a:path w="545465" h="109854">
                <a:moveTo>
                  <a:pt x="457428" y="106553"/>
                </a:moveTo>
                <a:lnTo>
                  <a:pt x="456427" y="107950"/>
                </a:lnTo>
                <a:lnTo>
                  <a:pt x="456336" y="109474"/>
                </a:lnTo>
                <a:lnTo>
                  <a:pt x="458330" y="109474"/>
                </a:lnTo>
                <a:lnTo>
                  <a:pt x="457428" y="106553"/>
                </a:lnTo>
                <a:close/>
              </a:path>
              <a:path w="545465" h="109854">
                <a:moveTo>
                  <a:pt x="393471" y="75819"/>
                </a:moveTo>
                <a:lnTo>
                  <a:pt x="388918" y="93726"/>
                </a:lnTo>
                <a:lnTo>
                  <a:pt x="388886" y="108839"/>
                </a:lnTo>
                <a:lnTo>
                  <a:pt x="389978" y="107950"/>
                </a:lnTo>
                <a:lnTo>
                  <a:pt x="393471" y="94234"/>
                </a:lnTo>
                <a:lnTo>
                  <a:pt x="393471" y="75819"/>
                </a:lnTo>
                <a:close/>
              </a:path>
              <a:path w="545465" h="109854">
                <a:moveTo>
                  <a:pt x="429171" y="107569"/>
                </a:moveTo>
                <a:lnTo>
                  <a:pt x="428078" y="107823"/>
                </a:lnTo>
                <a:lnTo>
                  <a:pt x="429171" y="108712"/>
                </a:lnTo>
                <a:lnTo>
                  <a:pt x="429171" y="107569"/>
                </a:lnTo>
                <a:close/>
              </a:path>
              <a:path w="545465" h="109854">
                <a:moveTo>
                  <a:pt x="360629" y="106680"/>
                </a:moveTo>
                <a:lnTo>
                  <a:pt x="361708" y="108204"/>
                </a:lnTo>
                <a:lnTo>
                  <a:pt x="361708" y="107061"/>
                </a:lnTo>
                <a:lnTo>
                  <a:pt x="360629" y="106680"/>
                </a:lnTo>
                <a:close/>
              </a:path>
              <a:path w="545465" h="109854">
                <a:moveTo>
                  <a:pt x="385994" y="105156"/>
                </a:moveTo>
                <a:lnTo>
                  <a:pt x="365861" y="105156"/>
                </a:lnTo>
                <a:lnTo>
                  <a:pt x="364959" y="108077"/>
                </a:lnTo>
                <a:lnTo>
                  <a:pt x="386576" y="108077"/>
                </a:lnTo>
                <a:lnTo>
                  <a:pt x="385571" y="106807"/>
                </a:lnTo>
                <a:lnTo>
                  <a:pt x="385994" y="105156"/>
                </a:lnTo>
                <a:close/>
              </a:path>
              <a:path w="545465" h="109854">
                <a:moveTo>
                  <a:pt x="456336" y="103124"/>
                </a:moveTo>
                <a:lnTo>
                  <a:pt x="456336" y="108077"/>
                </a:lnTo>
                <a:lnTo>
                  <a:pt x="457337" y="106680"/>
                </a:lnTo>
                <a:lnTo>
                  <a:pt x="457388" y="106426"/>
                </a:lnTo>
                <a:lnTo>
                  <a:pt x="456336" y="103124"/>
                </a:lnTo>
                <a:close/>
              </a:path>
              <a:path w="545465" h="109854">
                <a:moveTo>
                  <a:pt x="426986" y="88519"/>
                </a:moveTo>
                <a:lnTo>
                  <a:pt x="426986" y="103505"/>
                </a:lnTo>
                <a:lnTo>
                  <a:pt x="428078" y="107823"/>
                </a:lnTo>
                <a:lnTo>
                  <a:pt x="429071" y="106553"/>
                </a:lnTo>
                <a:lnTo>
                  <a:pt x="429171" y="93726"/>
                </a:lnTo>
                <a:lnTo>
                  <a:pt x="428091" y="89408"/>
                </a:lnTo>
                <a:lnTo>
                  <a:pt x="426986" y="88519"/>
                </a:lnTo>
                <a:close/>
              </a:path>
              <a:path w="545465" h="109854">
                <a:moveTo>
                  <a:pt x="361708" y="103251"/>
                </a:moveTo>
                <a:lnTo>
                  <a:pt x="360629" y="106680"/>
                </a:lnTo>
                <a:lnTo>
                  <a:pt x="361708" y="105918"/>
                </a:lnTo>
                <a:lnTo>
                  <a:pt x="361708" y="103251"/>
                </a:lnTo>
                <a:close/>
              </a:path>
              <a:path w="545465" h="109854">
                <a:moveTo>
                  <a:pt x="429171" y="93726"/>
                </a:moveTo>
                <a:lnTo>
                  <a:pt x="429171" y="106426"/>
                </a:lnTo>
                <a:lnTo>
                  <a:pt x="430175" y="105156"/>
                </a:lnTo>
                <a:lnTo>
                  <a:pt x="430275" y="98044"/>
                </a:lnTo>
                <a:lnTo>
                  <a:pt x="429171" y="93726"/>
                </a:lnTo>
                <a:close/>
              </a:path>
              <a:path w="545465" h="109854">
                <a:moveTo>
                  <a:pt x="386676" y="22352"/>
                </a:moveTo>
                <a:lnTo>
                  <a:pt x="361747" y="103124"/>
                </a:lnTo>
                <a:lnTo>
                  <a:pt x="361708" y="105918"/>
                </a:lnTo>
                <a:lnTo>
                  <a:pt x="362788" y="105156"/>
                </a:lnTo>
                <a:lnTo>
                  <a:pt x="365861" y="105156"/>
                </a:lnTo>
                <a:lnTo>
                  <a:pt x="386676" y="37719"/>
                </a:lnTo>
                <a:lnTo>
                  <a:pt x="386676" y="22352"/>
                </a:lnTo>
                <a:close/>
              </a:path>
              <a:path w="545465" h="109854">
                <a:moveTo>
                  <a:pt x="386676" y="102489"/>
                </a:moveTo>
                <a:lnTo>
                  <a:pt x="385994" y="105156"/>
                </a:lnTo>
                <a:lnTo>
                  <a:pt x="386676" y="105156"/>
                </a:lnTo>
                <a:lnTo>
                  <a:pt x="386676" y="102489"/>
                </a:lnTo>
                <a:close/>
              </a:path>
              <a:path w="545465" h="109854">
                <a:moveTo>
                  <a:pt x="430275" y="98044"/>
                </a:moveTo>
                <a:lnTo>
                  <a:pt x="430275" y="105029"/>
                </a:lnTo>
                <a:lnTo>
                  <a:pt x="432063" y="105029"/>
                </a:lnTo>
                <a:lnTo>
                  <a:pt x="430275" y="98044"/>
                </a:lnTo>
                <a:close/>
              </a:path>
              <a:path w="545465" h="109854">
                <a:moveTo>
                  <a:pt x="425881" y="87630"/>
                </a:moveTo>
                <a:lnTo>
                  <a:pt x="425881" y="92202"/>
                </a:lnTo>
                <a:lnTo>
                  <a:pt x="424776" y="92202"/>
                </a:lnTo>
                <a:lnTo>
                  <a:pt x="424776" y="94869"/>
                </a:lnTo>
                <a:lnTo>
                  <a:pt x="426986" y="103505"/>
                </a:lnTo>
                <a:lnTo>
                  <a:pt x="426986" y="88519"/>
                </a:lnTo>
                <a:lnTo>
                  <a:pt x="425881" y="87630"/>
                </a:lnTo>
                <a:close/>
              </a:path>
              <a:path w="545465" h="109854">
                <a:moveTo>
                  <a:pt x="424776" y="92202"/>
                </a:moveTo>
                <a:lnTo>
                  <a:pt x="424121" y="92202"/>
                </a:lnTo>
                <a:lnTo>
                  <a:pt x="424776" y="94869"/>
                </a:lnTo>
                <a:lnTo>
                  <a:pt x="424776" y="92202"/>
                </a:lnTo>
                <a:close/>
              </a:path>
              <a:path w="545465" h="109854">
                <a:moveTo>
                  <a:pt x="395643" y="67310"/>
                </a:moveTo>
                <a:lnTo>
                  <a:pt x="393471" y="75819"/>
                </a:lnTo>
                <a:lnTo>
                  <a:pt x="393471" y="94234"/>
                </a:lnTo>
                <a:lnTo>
                  <a:pt x="395643" y="85725"/>
                </a:lnTo>
                <a:lnTo>
                  <a:pt x="395643" y="67310"/>
                </a:lnTo>
                <a:close/>
              </a:path>
              <a:path w="545465" h="109854">
                <a:moveTo>
                  <a:pt x="406768" y="89408"/>
                </a:moveTo>
                <a:lnTo>
                  <a:pt x="406120" y="92202"/>
                </a:lnTo>
                <a:lnTo>
                  <a:pt x="407873" y="92202"/>
                </a:lnTo>
                <a:lnTo>
                  <a:pt x="407873" y="90805"/>
                </a:lnTo>
                <a:lnTo>
                  <a:pt x="406768" y="89408"/>
                </a:lnTo>
                <a:close/>
              </a:path>
              <a:path w="545465" h="109854">
                <a:moveTo>
                  <a:pt x="407873" y="90805"/>
                </a:moveTo>
                <a:lnTo>
                  <a:pt x="407873" y="92202"/>
                </a:lnTo>
                <a:lnTo>
                  <a:pt x="408978" y="92202"/>
                </a:lnTo>
                <a:lnTo>
                  <a:pt x="407873" y="90805"/>
                </a:lnTo>
                <a:close/>
              </a:path>
              <a:path w="545465" h="109854">
                <a:moveTo>
                  <a:pt x="407873" y="89662"/>
                </a:moveTo>
                <a:lnTo>
                  <a:pt x="407873" y="90805"/>
                </a:lnTo>
                <a:lnTo>
                  <a:pt x="408978" y="92202"/>
                </a:lnTo>
                <a:lnTo>
                  <a:pt x="413181" y="92202"/>
                </a:lnTo>
                <a:lnTo>
                  <a:pt x="413181" y="90424"/>
                </a:lnTo>
                <a:lnTo>
                  <a:pt x="411187" y="90424"/>
                </a:lnTo>
                <a:lnTo>
                  <a:pt x="407873" y="89662"/>
                </a:lnTo>
                <a:close/>
              </a:path>
              <a:path w="545465" h="109854">
                <a:moveTo>
                  <a:pt x="415391" y="87630"/>
                </a:moveTo>
                <a:lnTo>
                  <a:pt x="413181" y="87630"/>
                </a:lnTo>
                <a:lnTo>
                  <a:pt x="413181" y="92202"/>
                </a:lnTo>
                <a:lnTo>
                  <a:pt x="415391" y="92202"/>
                </a:lnTo>
                <a:lnTo>
                  <a:pt x="415391" y="87630"/>
                </a:lnTo>
                <a:close/>
              </a:path>
              <a:path w="545465" h="109854">
                <a:moveTo>
                  <a:pt x="421144" y="87630"/>
                </a:moveTo>
                <a:lnTo>
                  <a:pt x="415391" y="87630"/>
                </a:lnTo>
                <a:lnTo>
                  <a:pt x="415391" y="92202"/>
                </a:lnTo>
                <a:lnTo>
                  <a:pt x="421144" y="92202"/>
                </a:lnTo>
                <a:lnTo>
                  <a:pt x="421144" y="87630"/>
                </a:lnTo>
                <a:close/>
              </a:path>
              <a:path w="545465" h="109854">
                <a:moveTo>
                  <a:pt x="421805" y="87630"/>
                </a:moveTo>
                <a:lnTo>
                  <a:pt x="421144" y="87630"/>
                </a:lnTo>
                <a:lnTo>
                  <a:pt x="421144" y="92202"/>
                </a:lnTo>
                <a:lnTo>
                  <a:pt x="421805" y="92202"/>
                </a:lnTo>
                <a:lnTo>
                  <a:pt x="421805" y="87630"/>
                </a:lnTo>
                <a:close/>
              </a:path>
              <a:path w="545465" h="109854">
                <a:moveTo>
                  <a:pt x="424776" y="87630"/>
                </a:moveTo>
                <a:lnTo>
                  <a:pt x="421805" y="87630"/>
                </a:lnTo>
                <a:lnTo>
                  <a:pt x="421805" y="92202"/>
                </a:lnTo>
                <a:lnTo>
                  <a:pt x="424121" y="92202"/>
                </a:lnTo>
                <a:lnTo>
                  <a:pt x="423684" y="90424"/>
                </a:lnTo>
                <a:lnTo>
                  <a:pt x="424776" y="89027"/>
                </a:lnTo>
                <a:lnTo>
                  <a:pt x="424776" y="87630"/>
                </a:lnTo>
                <a:close/>
              </a:path>
              <a:path w="545465" h="109854">
                <a:moveTo>
                  <a:pt x="406768" y="89408"/>
                </a:moveTo>
                <a:lnTo>
                  <a:pt x="407873" y="90805"/>
                </a:lnTo>
                <a:lnTo>
                  <a:pt x="407873" y="89662"/>
                </a:lnTo>
                <a:lnTo>
                  <a:pt x="406768" y="89408"/>
                </a:lnTo>
                <a:close/>
              </a:path>
              <a:path w="545465" h="109854">
                <a:moveTo>
                  <a:pt x="413181" y="87630"/>
                </a:moveTo>
                <a:lnTo>
                  <a:pt x="411832" y="87630"/>
                </a:lnTo>
                <a:lnTo>
                  <a:pt x="411187" y="90424"/>
                </a:lnTo>
                <a:lnTo>
                  <a:pt x="413181" y="90424"/>
                </a:lnTo>
                <a:lnTo>
                  <a:pt x="413181" y="87630"/>
                </a:lnTo>
                <a:close/>
              </a:path>
              <a:path w="545465" h="109854">
                <a:moveTo>
                  <a:pt x="407873" y="84582"/>
                </a:moveTo>
                <a:lnTo>
                  <a:pt x="406768" y="89408"/>
                </a:lnTo>
                <a:lnTo>
                  <a:pt x="407873" y="88519"/>
                </a:lnTo>
                <a:lnTo>
                  <a:pt x="407873" y="84582"/>
                </a:lnTo>
                <a:close/>
              </a:path>
              <a:path w="545465" h="109854">
                <a:moveTo>
                  <a:pt x="427647" y="87630"/>
                </a:moveTo>
                <a:lnTo>
                  <a:pt x="426986" y="87630"/>
                </a:lnTo>
                <a:lnTo>
                  <a:pt x="426986" y="88519"/>
                </a:lnTo>
                <a:lnTo>
                  <a:pt x="428091" y="89408"/>
                </a:lnTo>
                <a:lnTo>
                  <a:pt x="427647" y="87630"/>
                </a:lnTo>
                <a:close/>
              </a:path>
              <a:path w="545465" h="109854">
                <a:moveTo>
                  <a:pt x="425881" y="87630"/>
                </a:moveTo>
                <a:lnTo>
                  <a:pt x="424776" y="87630"/>
                </a:lnTo>
                <a:lnTo>
                  <a:pt x="424776" y="89027"/>
                </a:lnTo>
                <a:lnTo>
                  <a:pt x="425881" y="87630"/>
                </a:lnTo>
                <a:close/>
              </a:path>
              <a:path w="545465" h="109854">
                <a:moveTo>
                  <a:pt x="413181" y="65532"/>
                </a:moveTo>
                <a:lnTo>
                  <a:pt x="412076" y="66421"/>
                </a:lnTo>
                <a:lnTo>
                  <a:pt x="407873" y="84582"/>
                </a:lnTo>
                <a:lnTo>
                  <a:pt x="407873" y="88519"/>
                </a:lnTo>
                <a:lnTo>
                  <a:pt x="408978" y="87630"/>
                </a:lnTo>
                <a:lnTo>
                  <a:pt x="411832" y="87630"/>
                </a:lnTo>
                <a:lnTo>
                  <a:pt x="413181" y="81788"/>
                </a:lnTo>
                <a:lnTo>
                  <a:pt x="413181" y="65532"/>
                </a:lnTo>
                <a:close/>
              </a:path>
              <a:path w="545465" h="109854">
                <a:moveTo>
                  <a:pt x="426986" y="87630"/>
                </a:moveTo>
                <a:lnTo>
                  <a:pt x="425881" y="87630"/>
                </a:lnTo>
                <a:lnTo>
                  <a:pt x="426986" y="88519"/>
                </a:lnTo>
                <a:lnTo>
                  <a:pt x="426986" y="87630"/>
                </a:lnTo>
                <a:close/>
              </a:path>
              <a:path w="545465" h="109854">
                <a:moveTo>
                  <a:pt x="406831" y="23368"/>
                </a:moveTo>
                <a:lnTo>
                  <a:pt x="395740" y="66929"/>
                </a:lnTo>
                <a:lnTo>
                  <a:pt x="395643" y="85725"/>
                </a:lnTo>
                <a:lnTo>
                  <a:pt x="407873" y="37719"/>
                </a:lnTo>
                <a:lnTo>
                  <a:pt x="407873" y="28575"/>
                </a:lnTo>
                <a:lnTo>
                  <a:pt x="406844" y="24511"/>
                </a:lnTo>
                <a:lnTo>
                  <a:pt x="406831" y="23368"/>
                </a:lnTo>
                <a:close/>
              </a:path>
              <a:path w="545465" h="109854">
                <a:moveTo>
                  <a:pt x="414286" y="64643"/>
                </a:moveTo>
                <a:lnTo>
                  <a:pt x="413181" y="65532"/>
                </a:lnTo>
                <a:lnTo>
                  <a:pt x="413181" y="81788"/>
                </a:lnTo>
                <a:lnTo>
                  <a:pt x="415391" y="72136"/>
                </a:lnTo>
                <a:lnTo>
                  <a:pt x="415391" y="69215"/>
                </a:lnTo>
                <a:lnTo>
                  <a:pt x="414286" y="69215"/>
                </a:lnTo>
                <a:lnTo>
                  <a:pt x="414286" y="64643"/>
                </a:lnTo>
                <a:close/>
              </a:path>
              <a:path w="545465" h="109854">
                <a:moveTo>
                  <a:pt x="416078" y="69215"/>
                </a:moveTo>
                <a:lnTo>
                  <a:pt x="415391" y="69215"/>
                </a:lnTo>
                <a:lnTo>
                  <a:pt x="415391" y="72136"/>
                </a:lnTo>
                <a:lnTo>
                  <a:pt x="416078" y="69215"/>
                </a:lnTo>
                <a:close/>
              </a:path>
              <a:path w="545465" h="109854">
                <a:moveTo>
                  <a:pt x="417142" y="64643"/>
                </a:moveTo>
                <a:lnTo>
                  <a:pt x="415391" y="64643"/>
                </a:lnTo>
                <a:lnTo>
                  <a:pt x="415391" y="66040"/>
                </a:lnTo>
                <a:lnTo>
                  <a:pt x="416396" y="67310"/>
                </a:lnTo>
                <a:lnTo>
                  <a:pt x="416436" y="67691"/>
                </a:lnTo>
                <a:lnTo>
                  <a:pt x="416078" y="69215"/>
                </a:lnTo>
                <a:lnTo>
                  <a:pt x="420052" y="69215"/>
                </a:lnTo>
                <a:lnTo>
                  <a:pt x="421144" y="67691"/>
                </a:lnTo>
                <a:lnTo>
                  <a:pt x="421144" y="67437"/>
                </a:lnTo>
                <a:lnTo>
                  <a:pt x="417855" y="67437"/>
                </a:lnTo>
                <a:lnTo>
                  <a:pt x="417142" y="64643"/>
                </a:lnTo>
                <a:close/>
              </a:path>
              <a:path w="545465" h="109854">
                <a:moveTo>
                  <a:pt x="421144" y="67691"/>
                </a:moveTo>
                <a:lnTo>
                  <a:pt x="420052" y="69215"/>
                </a:lnTo>
                <a:lnTo>
                  <a:pt x="421144" y="69215"/>
                </a:lnTo>
                <a:lnTo>
                  <a:pt x="421144" y="67691"/>
                </a:lnTo>
                <a:close/>
              </a:path>
              <a:path w="545465" h="109854">
                <a:moveTo>
                  <a:pt x="421805" y="66929"/>
                </a:moveTo>
                <a:lnTo>
                  <a:pt x="421144" y="67691"/>
                </a:lnTo>
                <a:lnTo>
                  <a:pt x="421144" y="69215"/>
                </a:lnTo>
                <a:lnTo>
                  <a:pt x="421805" y="69215"/>
                </a:lnTo>
                <a:lnTo>
                  <a:pt x="421805" y="66929"/>
                </a:lnTo>
                <a:close/>
              </a:path>
              <a:path w="545465" h="109854">
                <a:moveTo>
                  <a:pt x="422249" y="66294"/>
                </a:moveTo>
                <a:lnTo>
                  <a:pt x="421805" y="66929"/>
                </a:lnTo>
                <a:lnTo>
                  <a:pt x="421805" y="69215"/>
                </a:lnTo>
                <a:lnTo>
                  <a:pt x="422973" y="69215"/>
                </a:lnTo>
                <a:lnTo>
                  <a:pt x="422249" y="66294"/>
                </a:lnTo>
                <a:close/>
              </a:path>
              <a:path w="545465" h="109854">
                <a:moveTo>
                  <a:pt x="421805" y="66421"/>
                </a:moveTo>
                <a:lnTo>
                  <a:pt x="421144" y="66548"/>
                </a:lnTo>
                <a:lnTo>
                  <a:pt x="421144" y="67691"/>
                </a:lnTo>
                <a:lnTo>
                  <a:pt x="421805" y="66929"/>
                </a:lnTo>
                <a:lnTo>
                  <a:pt x="421805" y="66421"/>
                </a:lnTo>
                <a:close/>
              </a:path>
              <a:path w="545465" h="109854">
                <a:moveTo>
                  <a:pt x="421144" y="66548"/>
                </a:moveTo>
                <a:lnTo>
                  <a:pt x="417855" y="67437"/>
                </a:lnTo>
                <a:lnTo>
                  <a:pt x="421144" y="67437"/>
                </a:lnTo>
                <a:lnTo>
                  <a:pt x="421144" y="66548"/>
                </a:lnTo>
                <a:close/>
              </a:path>
              <a:path w="545465" h="109854">
                <a:moveTo>
                  <a:pt x="422249" y="66294"/>
                </a:moveTo>
                <a:lnTo>
                  <a:pt x="421805" y="66421"/>
                </a:lnTo>
                <a:lnTo>
                  <a:pt x="421805" y="66929"/>
                </a:lnTo>
                <a:lnTo>
                  <a:pt x="422249" y="66294"/>
                </a:lnTo>
                <a:close/>
              </a:path>
              <a:path w="545465" h="109854">
                <a:moveTo>
                  <a:pt x="413181" y="64643"/>
                </a:moveTo>
                <a:lnTo>
                  <a:pt x="412483" y="64643"/>
                </a:lnTo>
                <a:lnTo>
                  <a:pt x="412076" y="66421"/>
                </a:lnTo>
                <a:lnTo>
                  <a:pt x="413181" y="65532"/>
                </a:lnTo>
                <a:lnTo>
                  <a:pt x="413181" y="64643"/>
                </a:lnTo>
                <a:close/>
              </a:path>
              <a:path w="545465" h="109854">
                <a:moveTo>
                  <a:pt x="421805" y="64643"/>
                </a:moveTo>
                <a:lnTo>
                  <a:pt x="421805" y="65913"/>
                </a:lnTo>
                <a:lnTo>
                  <a:pt x="422249" y="66294"/>
                </a:lnTo>
                <a:lnTo>
                  <a:pt x="421805" y="64643"/>
                </a:lnTo>
                <a:close/>
              </a:path>
              <a:path w="545465" h="109854">
                <a:moveTo>
                  <a:pt x="415391" y="64643"/>
                </a:moveTo>
                <a:lnTo>
                  <a:pt x="414286" y="64643"/>
                </a:lnTo>
                <a:lnTo>
                  <a:pt x="415391" y="66040"/>
                </a:lnTo>
                <a:lnTo>
                  <a:pt x="415391" y="64643"/>
                </a:lnTo>
                <a:close/>
              </a:path>
              <a:path w="545465" h="109854">
                <a:moveTo>
                  <a:pt x="421144" y="62103"/>
                </a:moveTo>
                <a:lnTo>
                  <a:pt x="421144" y="65405"/>
                </a:lnTo>
                <a:lnTo>
                  <a:pt x="421805" y="65913"/>
                </a:lnTo>
                <a:lnTo>
                  <a:pt x="421805" y="64643"/>
                </a:lnTo>
                <a:lnTo>
                  <a:pt x="421144" y="62103"/>
                </a:lnTo>
                <a:close/>
              </a:path>
              <a:path w="545465" h="109854">
                <a:moveTo>
                  <a:pt x="414286" y="64643"/>
                </a:moveTo>
                <a:lnTo>
                  <a:pt x="413181" y="64643"/>
                </a:lnTo>
                <a:lnTo>
                  <a:pt x="413181" y="65532"/>
                </a:lnTo>
                <a:lnTo>
                  <a:pt x="414286" y="64643"/>
                </a:lnTo>
                <a:close/>
              </a:path>
              <a:path w="545465" h="109854">
                <a:moveTo>
                  <a:pt x="415391" y="39624"/>
                </a:moveTo>
                <a:lnTo>
                  <a:pt x="415391" y="57785"/>
                </a:lnTo>
                <a:lnTo>
                  <a:pt x="417142" y="64643"/>
                </a:lnTo>
                <a:lnTo>
                  <a:pt x="420052" y="64643"/>
                </a:lnTo>
                <a:lnTo>
                  <a:pt x="421144" y="65405"/>
                </a:lnTo>
                <a:lnTo>
                  <a:pt x="421144" y="62103"/>
                </a:lnTo>
                <a:lnTo>
                  <a:pt x="415391" y="39624"/>
                </a:lnTo>
                <a:close/>
              </a:path>
              <a:path w="545465" h="109854">
                <a:moveTo>
                  <a:pt x="413181" y="30988"/>
                </a:moveTo>
                <a:lnTo>
                  <a:pt x="413181" y="49149"/>
                </a:lnTo>
                <a:lnTo>
                  <a:pt x="415391" y="57785"/>
                </a:lnTo>
                <a:lnTo>
                  <a:pt x="415391" y="39624"/>
                </a:lnTo>
                <a:lnTo>
                  <a:pt x="413181" y="30988"/>
                </a:lnTo>
                <a:close/>
              </a:path>
              <a:path w="545465" h="109854">
                <a:moveTo>
                  <a:pt x="409028" y="14732"/>
                </a:moveTo>
                <a:lnTo>
                  <a:pt x="407873" y="19304"/>
                </a:lnTo>
                <a:lnTo>
                  <a:pt x="407873" y="23622"/>
                </a:lnTo>
                <a:lnTo>
                  <a:pt x="411238" y="24511"/>
                </a:lnTo>
                <a:lnTo>
                  <a:pt x="409045" y="33118"/>
                </a:lnTo>
                <a:lnTo>
                  <a:pt x="413181" y="49149"/>
                </a:lnTo>
                <a:lnTo>
                  <a:pt x="413084" y="30607"/>
                </a:lnTo>
                <a:lnTo>
                  <a:pt x="409028" y="14732"/>
                </a:lnTo>
                <a:close/>
              </a:path>
              <a:path w="545465" h="109854">
                <a:moveTo>
                  <a:pt x="388886" y="15240"/>
                </a:moveTo>
                <a:lnTo>
                  <a:pt x="386676" y="22352"/>
                </a:lnTo>
                <a:lnTo>
                  <a:pt x="386676" y="37719"/>
                </a:lnTo>
                <a:lnTo>
                  <a:pt x="388768" y="30988"/>
                </a:lnTo>
                <a:lnTo>
                  <a:pt x="388886" y="15240"/>
                </a:lnTo>
                <a:close/>
              </a:path>
              <a:path w="545465" h="109854">
                <a:moveTo>
                  <a:pt x="407873" y="28575"/>
                </a:moveTo>
                <a:lnTo>
                  <a:pt x="407873" y="37719"/>
                </a:lnTo>
                <a:lnTo>
                  <a:pt x="409045" y="33118"/>
                </a:lnTo>
                <a:lnTo>
                  <a:pt x="407873" y="28575"/>
                </a:lnTo>
                <a:close/>
              </a:path>
              <a:path w="545465" h="109854">
                <a:moveTo>
                  <a:pt x="429171" y="15113"/>
                </a:moveTo>
                <a:lnTo>
                  <a:pt x="429210" y="30607"/>
                </a:lnTo>
                <a:lnTo>
                  <a:pt x="430275" y="34036"/>
                </a:lnTo>
                <a:lnTo>
                  <a:pt x="430275" y="18669"/>
                </a:lnTo>
                <a:lnTo>
                  <a:pt x="429171" y="15113"/>
                </a:lnTo>
                <a:close/>
              </a:path>
              <a:path w="545465" h="109854">
                <a:moveTo>
                  <a:pt x="393471" y="3048"/>
                </a:moveTo>
                <a:lnTo>
                  <a:pt x="392391" y="3810"/>
                </a:lnTo>
                <a:lnTo>
                  <a:pt x="388925" y="15113"/>
                </a:lnTo>
                <a:lnTo>
                  <a:pt x="388886" y="30607"/>
                </a:lnTo>
                <a:lnTo>
                  <a:pt x="393471" y="15748"/>
                </a:lnTo>
                <a:lnTo>
                  <a:pt x="393471" y="3048"/>
                </a:lnTo>
                <a:close/>
              </a:path>
              <a:path w="545465" h="109854">
                <a:moveTo>
                  <a:pt x="426986" y="8001"/>
                </a:moveTo>
                <a:lnTo>
                  <a:pt x="427064" y="23622"/>
                </a:lnTo>
                <a:lnTo>
                  <a:pt x="429171" y="30480"/>
                </a:lnTo>
                <a:lnTo>
                  <a:pt x="429054" y="14732"/>
                </a:lnTo>
                <a:lnTo>
                  <a:pt x="426986" y="8001"/>
                </a:lnTo>
                <a:close/>
              </a:path>
              <a:path w="545465" h="109854">
                <a:moveTo>
                  <a:pt x="407873" y="19304"/>
                </a:moveTo>
                <a:lnTo>
                  <a:pt x="406831" y="23368"/>
                </a:lnTo>
                <a:lnTo>
                  <a:pt x="407873" y="23622"/>
                </a:lnTo>
                <a:lnTo>
                  <a:pt x="407873" y="19304"/>
                </a:lnTo>
                <a:close/>
              </a:path>
              <a:path w="545465" h="109854">
                <a:moveTo>
                  <a:pt x="425691" y="3810"/>
                </a:moveTo>
                <a:lnTo>
                  <a:pt x="424776" y="5080"/>
                </a:lnTo>
                <a:lnTo>
                  <a:pt x="424776" y="16256"/>
                </a:lnTo>
                <a:lnTo>
                  <a:pt x="426986" y="23368"/>
                </a:lnTo>
                <a:lnTo>
                  <a:pt x="426986" y="8001"/>
                </a:lnTo>
                <a:lnTo>
                  <a:pt x="425691" y="3810"/>
                </a:lnTo>
                <a:close/>
              </a:path>
              <a:path w="545465" h="109854">
                <a:moveTo>
                  <a:pt x="424776" y="5080"/>
                </a:moveTo>
                <a:lnTo>
                  <a:pt x="423532" y="6858"/>
                </a:lnTo>
                <a:lnTo>
                  <a:pt x="421883" y="6858"/>
                </a:lnTo>
                <a:lnTo>
                  <a:pt x="424776" y="16256"/>
                </a:lnTo>
                <a:lnTo>
                  <a:pt x="424776" y="5080"/>
                </a:lnTo>
                <a:close/>
              </a:path>
              <a:path w="545465" h="109854">
                <a:moveTo>
                  <a:pt x="394563" y="2286"/>
                </a:moveTo>
                <a:lnTo>
                  <a:pt x="393471" y="3048"/>
                </a:lnTo>
                <a:lnTo>
                  <a:pt x="393471" y="15748"/>
                </a:lnTo>
                <a:lnTo>
                  <a:pt x="395643" y="8763"/>
                </a:lnTo>
                <a:lnTo>
                  <a:pt x="395643" y="6858"/>
                </a:lnTo>
                <a:lnTo>
                  <a:pt x="394563" y="6858"/>
                </a:lnTo>
                <a:lnTo>
                  <a:pt x="394563" y="2286"/>
                </a:lnTo>
                <a:close/>
              </a:path>
              <a:path w="545465" h="109854">
                <a:moveTo>
                  <a:pt x="396221" y="6858"/>
                </a:moveTo>
                <a:lnTo>
                  <a:pt x="395643" y="6858"/>
                </a:lnTo>
                <a:lnTo>
                  <a:pt x="395643" y="8763"/>
                </a:lnTo>
                <a:lnTo>
                  <a:pt x="396221" y="6858"/>
                </a:lnTo>
                <a:close/>
              </a:path>
              <a:path w="545465" h="109854">
                <a:moveTo>
                  <a:pt x="407873" y="2286"/>
                </a:moveTo>
                <a:lnTo>
                  <a:pt x="395643" y="2286"/>
                </a:lnTo>
                <a:lnTo>
                  <a:pt x="395733" y="3810"/>
                </a:lnTo>
                <a:lnTo>
                  <a:pt x="396722" y="5207"/>
                </a:lnTo>
                <a:lnTo>
                  <a:pt x="396221" y="6858"/>
                </a:lnTo>
                <a:lnTo>
                  <a:pt x="407873" y="6858"/>
                </a:lnTo>
                <a:lnTo>
                  <a:pt x="407873" y="2286"/>
                </a:lnTo>
                <a:close/>
              </a:path>
              <a:path w="545465" h="109854">
                <a:moveTo>
                  <a:pt x="413181" y="2286"/>
                </a:moveTo>
                <a:lnTo>
                  <a:pt x="407873" y="2286"/>
                </a:lnTo>
                <a:lnTo>
                  <a:pt x="407873" y="6858"/>
                </a:lnTo>
                <a:lnTo>
                  <a:pt x="413181" y="6858"/>
                </a:lnTo>
                <a:lnTo>
                  <a:pt x="413181" y="2286"/>
                </a:lnTo>
                <a:close/>
              </a:path>
              <a:path w="545465" h="109854">
                <a:moveTo>
                  <a:pt x="415391" y="2286"/>
                </a:moveTo>
                <a:lnTo>
                  <a:pt x="413181" y="2286"/>
                </a:lnTo>
                <a:lnTo>
                  <a:pt x="413181" y="6858"/>
                </a:lnTo>
                <a:lnTo>
                  <a:pt x="415391" y="6858"/>
                </a:lnTo>
                <a:lnTo>
                  <a:pt x="415391" y="2286"/>
                </a:lnTo>
                <a:close/>
              </a:path>
              <a:path w="545465" h="109854">
                <a:moveTo>
                  <a:pt x="421144" y="2286"/>
                </a:moveTo>
                <a:lnTo>
                  <a:pt x="415391" y="2286"/>
                </a:lnTo>
                <a:lnTo>
                  <a:pt x="415391" y="6858"/>
                </a:lnTo>
                <a:lnTo>
                  <a:pt x="421144" y="6858"/>
                </a:lnTo>
                <a:lnTo>
                  <a:pt x="421144" y="2286"/>
                </a:lnTo>
                <a:close/>
              </a:path>
              <a:path w="545465" h="109854">
                <a:moveTo>
                  <a:pt x="421805" y="2286"/>
                </a:moveTo>
                <a:lnTo>
                  <a:pt x="421144" y="2286"/>
                </a:lnTo>
                <a:lnTo>
                  <a:pt x="421144" y="6858"/>
                </a:lnTo>
                <a:lnTo>
                  <a:pt x="421805" y="6858"/>
                </a:lnTo>
                <a:lnTo>
                  <a:pt x="421805" y="6604"/>
                </a:lnTo>
                <a:lnTo>
                  <a:pt x="421360" y="5207"/>
                </a:lnTo>
                <a:lnTo>
                  <a:pt x="421805" y="5080"/>
                </a:lnTo>
                <a:lnTo>
                  <a:pt x="421805" y="2286"/>
                </a:lnTo>
                <a:close/>
              </a:path>
              <a:path w="545465" h="109854">
                <a:moveTo>
                  <a:pt x="421805" y="6604"/>
                </a:moveTo>
                <a:lnTo>
                  <a:pt x="421805" y="6858"/>
                </a:lnTo>
                <a:lnTo>
                  <a:pt x="421805" y="6604"/>
                </a:lnTo>
                <a:close/>
              </a:path>
              <a:path w="545465" h="109854">
                <a:moveTo>
                  <a:pt x="423532" y="2286"/>
                </a:moveTo>
                <a:lnTo>
                  <a:pt x="421805" y="2286"/>
                </a:lnTo>
                <a:lnTo>
                  <a:pt x="421805" y="5080"/>
                </a:lnTo>
                <a:lnTo>
                  <a:pt x="424776" y="4191"/>
                </a:lnTo>
                <a:lnTo>
                  <a:pt x="424776" y="3175"/>
                </a:lnTo>
                <a:lnTo>
                  <a:pt x="423532" y="2286"/>
                </a:lnTo>
                <a:close/>
              </a:path>
              <a:path w="545465" h="109854">
                <a:moveTo>
                  <a:pt x="424776" y="3175"/>
                </a:moveTo>
                <a:lnTo>
                  <a:pt x="424776" y="4191"/>
                </a:lnTo>
                <a:lnTo>
                  <a:pt x="425691" y="3810"/>
                </a:lnTo>
                <a:lnTo>
                  <a:pt x="424776" y="3175"/>
                </a:lnTo>
                <a:close/>
              </a:path>
              <a:path w="545465" h="109854">
                <a:moveTo>
                  <a:pt x="393471" y="2286"/>
                </a:moveTo>
                <a:lnTo>
                  <a:pt x="392887" y="2286"/>
                </a:lnTo>
                <a:lnTo>
                  <a:pt x="392391" y="3810"/>
                </a:lnTo>
                <a:lnTo>
                  <a:pt x="393471" y="3048"/>
                </a:lnTo>
                <a:lnTo>
                  <a:pt x="393471" y="2286"/>
                </a:lnTo>
                <a:close/>
              </a:path>
              <a:path w="545465" h="109854">
                <a:moveTo>
                  <a:pt x="425195" y="2286"/>
                </a:moveTo>
                <a:lnTo>
                  <a:pt x="424776" y="2286"/>
                </a:lnTo>
                <a:lnTo>
                  <a:pt x="424776" y="3175"/>
                </a:lnTo>
                <a:lnTo>
                  <a:pt x="425691" y="3810"/>
                </a:lnTo>
                <a:lnTo>
                  <a:pt x="425195" y="2286"/>
                </a:lnTo>
                <a:close/>
              </a:path>
              <a:path w="545465" h="109854">
                <a:moveTo>
                  <a:pt x="395643" y="2286"/>
                </a:moveTo>
                <a:lnTo>
                  <a:pt x="394563" y="2286"/>
                </a:lnTo>
                <a:lnTo>
                  <a:pt x="395643" y="3683"/>
                </a:lnTo>
                <a:lnTo>
                  <a:pt x="395643" y="2286"/>
                </a:lnTo>
                <a:close/>
              </a:path>
              <a:path w="545465" h="109854">
                <a:moveTo>
                  <a:pt x="424776" y="2286"/>
                </a:moveTo>
                <a:lnTo>
                  <a:pt x="423532" y="2286"/>
                </a:lnTo>
                <a:lnTo>
                  <a:pt x="424776" y="3175"/>
                </a:lnTo>
                <a:lnTo>
                  <a:pt x="424776" y="2286"/>
                </a:lnTo>
                <a:close/>
              </a:path>
              <a:path w="545465" h="109854">
                <a:moveTo>
                  <a:pt x="394563" y="2286"/>
                </a:moveTo>
                <a:lnTo>
                  <a:pt x="393471" y="2286"/>
                </a:lnTo>
                <a:lnTo>
                  <a:pt x="393471" y="3048"/>
                </a:lnTo>
                <a:lnTo>
                  <a:pt x="394563" y="2286"/>
                </a:lnTo>
                <a:close/>
              </a:path>
              <a:path w="545465" h="109854">
                <a:moveTo>
                  <a:pt x="468236" y="107315"/>
                </a:moveTo>
                <a:lnTo>
                  <a:pt x="468236" y="109474"/>
                </a:lnTo>
                <a:lnTo>
                  <a:pt x="469366" y="109474"/>
                </a:lnTo>
                <a:lnTo>
                  <a:pt x="469366" y="108458"/>
                </a:lnTo>
                <a:lnTo>
                  <a:pt x="468236" y="107315"/>
                </a:lnTo>
                <a:close/>
              </a:path>
              <a:path w="545465" h="109854">
                <a:moveTo>
                  <a:pt x="469366" y="108458"/>
                </a:moveTo>
                <a:lnTo>
                  <a:pt x="469366" y="109474"/>
                </a:lnTo>
                <a:lnTo>
                  <a:pt x="470496" y="109474"/>
                </a:lnTo>
                <a:lnTo>
                  <a:pt x="469366" y="108458"/>
                </a:lnTo>
                <a:close/>
              </a:path>
              <a:path w="545465" h="109854">
                <a:moveTo>
                  <a:pt x="471220" y="107315"/>
                </a:moveTo>
                <a:lnTo>
                  <a:pt x="469366" y="107315"/>
                </a:lnTo>
                <a:lnTo>
                  <a:pt x="469366" y="108458"/>
                </a:lnTo>
                <a:lnTo>
                  <a:pt x="470496" y="109474"/>
                </a:lnTo>
                <a:lnTo>
                  <a:pt x="471220" y="109474"/>
                </a:lnTo>
                <a:lnTo>
                  <a:pt x="471220" y="107315"/>
                </a:lnTo>
                <a:close/>
              </a:path>
              <a:path w="545465" h="109854">
                <a:moveTo>
                  <a:pt x="491502" y="105029"/>
                </a:moveTo>
                <a:lnTo>
                  <a:pt x="472757" y="105029"/>
                </a:lnTo>
                <a:lnTo>
                  <a:pt x="472757" y="107315"/>
                </a:lnTo>
                <a:lnTo>
                  <a:pt x="471220" y="107315"/>
                </a:lnTo>
                <a:lnTo>
                  <a:pt x="471220" y="109474"/>
                </a:lnTo>
                <a:lnTo>
                  <a:pt x="492175" y="109474"/>
                </a:lnTo>
                <a:lnTo>
                  <a:pt x="492175" y="107950"/>
                </a:lnTo>
                <a:lnTo>
                  <a:pt x="491502" y="107315"/>
                </a:lnTo>
                <a:lnTo>
                  <a:pt x="491502" y="105029"/>
                </a:lnTo>
                <a:close/>
              </a:path>
              <a:path w="545465" h="109854">
                <a:moveTo>
                  <a:pt x="492175" y="107950"/>
                </a:moveTo>
                <a:lnTo>
                  <a:pt x="492175" y="109474"/>
                </a:lnTo>
                <a:lnTo>
                  <a:pt x="493763" y="109474"/>
                </a:lnTo>
                <a:lnTo>
                  <a:pt x="492175" y="107950"/>
                </a:lnTo>
                <a:close/>
              </a:path>
              <a:path w="545465" h="109854">
                <a:moveTo>
                  <a:pt x="492175" y="20955"/>
                </a:moveTo>
                <a:lnTo>
                  <a:pt x="492175" y="105029"/>
                </a:lnTo>
                <a:lnTo>
                  <a:pt x="493763" y="105029"/>
                </a:lnTo>
                <a:lnTo>
                  <a:pt x="493763" y="109474"/>
                </a:lnTo>
                <a:lnTo>
                  <a:pt x="494233" y="109093"/>
                </a:lnTo>
                <a:lnTo>
                  <a:pt x="494233" y="22352"/>
                </a:lnTo>
                <a:lnTo>
                  <a:pt x="492175" y="20955"/>
                </a:lnTo>
                <a:close/>
              </a:path>
              <a:path w="545465" h="109854">
                <a:moveTo>
                  <a:pt x="494233" y="109093"/>
                </a:moveTo>
                <a:lnTo>
                  <a:pt x="493763" y="109474"/>
                </a:lnTo>
                <a:lnTo>
                  <a:pt x="494233" y="109474"/>
                </a:lnTo>
                <a:lnTo>
                  <a:pt x="494233" y="109093"/>
                </a:lnTo>
                <a:close/>
              </a:path>
              <a:path w="545465" h="109854">
                <a:moveTo>
                  <a:pt x="496023" y="107315"/>
                </a:moveTo>
                <a:lnTo>
                  <a:pt x="494233" y="109093"/>
                </a:lnTo>
                <a:lnTo>
                  <a:pt x="494233" y="109474"/>
                </a:lnTo>
                <a:lnTo>
                  <a:pt x="496023" y="109474"/>
                </a:lnTo>
                <a:lnTo>
                  <a:pt x="496023" y="107315"/>
                </a:lnTo>
                <a:close/>
              </a:path>
              <a:path w="545465" h="109854">
                <a:moveTo>
                  <a:pt x="517296" y="107315"/>
                </a:moveTo>
                <a:lnTo>
                  <a:pt x="517296" y="109474"/>
                </a:lnTo>
                <a:lnTo>
                  <a:pt x="518426" y="109474"/>
                </a:lnTo>
                <a:lnTo>
                  <a:pt x="518426" y="108458"/>
                </a:lnTo>
                <a:lnTo>
                  <a:pt x="517296" y="107315"/>
                </a:lnTo>
                <a:close/>
              </a:path>
              <a:path w="545465" h="109854">
                <a:moveTo>
                  <a:pt x="518426" y="108458"/>
                </a:moveTo>
                <a:lnTo>
                  <a:pt x="518426" y="109474"/>
                </a:lnTo>
                <a:lnTo>
                  <a:pt x="519556" y="109474"/>
                </a:lnTo>
                <a:lnTo>
                  <a:pt x="518426" y="108458"/>
                </a:lnTo>
                <a:close/>
              </a:path>
              <a:path w="545465" h="109854">
                <a:moveTo>
                  <a:pt x="520318" y="107315"/>
                </a:moveTo>
                <a:lnTo>
                  <a:pt x="518426" y="107315"/>
                </a:lnTo>
                <a:lnTo>
                  <a:pt x="518426" y="108458"/>
                </a:lnTo>
                <a:lnTo>
                  <a:pt x="519556" y="109474"/>
                </a:lnTo>
                <a:lnTo>
                  <a:pt x="520318" y="109474"/>
                </a:lnTo>
                <a:lnTo>
                  <a:pt x="520318" y="107315"/>
                </a:lnTo>
                <a:close/>
              </a:path>
              <a:path w="545465" h="109854">
                <a:moveTo>
                  <a:pt x="540550" y="105029"/>
                </a:moveTo>
                <a:lnTo>
                  <a:pt x="521829" y="105029"/>
                </a:lnTo>
                <a:lnTo>
                  <a:pt x="521830" y="107315"/>
                </a:lnTo>
                <a:lnTo>
                  <a:pt x="520318" y="107315"/>
                </a:lnTo>
                <a:lnTo>
                  <a:pt x="520318" y="109474"/>
                </a:lnTo>
                <a:lnTo>
                  <a:pt x="541693" y="109474"/>
                </a:lnTo>
                <a:lnTo>
                  <a:pt x="541693" y="108458"/>
                </a:lnTo>
                <a:lnTo>
                  <a:pt x="540550" y="107315"/>
                </a:lnTo>
                <a:lnTo>
                  <a:pt x="540550" y="105029"/>
                </a:lnTo>
                <a:close/>
              </a:path>
              <a:path w="545465" h="109854">
                <a:moveTo>
                  <a:pt x="541693" y="108458"/>
                </a:moveTo>
                <a:lnTo>
                  <a:pt x="541693" y="109474"/>
                </a:lnTo>
                <a:lnTo>
                  <a:pt x="542823" y="109474"/>
                </a:lnTo>
                <a:lnTo>
                  <a:pt x="541693" y="108458"/>
                </a:lnTo>
                <a:close/>
              </a:path>
              <a:path w="545465" h="109854">
                <a:moveTo>
                  <a:pt x="541693" y="57785"/>
                </a:moveTo>
                <a:lnTo>
                  <a:pt x="541693" y="105029"/>
                </a:lnTo>
                <a:lnTo>
                  <a:pt x="542823" y="105029"/>
                </a:lnTo>
                <a:lnTo>
                  <a:pt x="542823" y="109474"/>
                </a:lnTo>
                <a:lnTo>
                  <a:pt x="543966" y="108458"/>
                </a:lnTo>
                <a:lnTo>
                  <a:pt x="543921" y="61976"/>
                </a:lnTo>
                <a:lnTo>
                  <a:pt x="543788" y="61595"/>
                </a:lnTo>
                <a:lnTo>
                  <a:pt x="542937" y="59817"/>
                </a:lnTo>
                <a:lnTo>
                  <a:pt x="542442" y="58928"/>
                </a:lnTo>
                <a:lnTo>
                  <a:pt x="541693" y="57785"/>
                </a:lnTo>
                <a:close/>
              </a:path>
              <a:path w="545465" h="109854">
                <a:moveTo>
                  <a:pt x="543966" y="108458"/>
                </a:moveTo>
                <a:lnTo>
                  <a:pt x="542823" y="109474"/>
                </a:lnTo>
                <a:lnTo>
                  <a:pt x="543966" y="109474"/>
                </a:lnTo>
                <a:lnTo>
                  <a:pt x="543966" y="108458"/>
                </a:lnTo>
                <a:close/>
              </a:path>
              <a:path w="545465" h="109854">
                <a:moveTo>
                  <a:pt x="545096" y="107315"/>
                </a:moveTo>
                <a:lnTo>
                  <a:pt x="543966" y="108458"/>
                </a:lnTo>
                <a:lnTo>
                  <a:pt x="543966" y="109474"/>
                </a:lnTo>
                <a:lnTo>
                  <a:pt x="545096" y="109474"/>
                </a:lnTo>
                <a:lnTo>
                  <a:pt x="545096" y="107315"/>
                </a:lnTo>
                <a:close/>
              </a:path>
              <a:path w="545465" h="109854">
                <a:moveTo>
                  <a:pt x="494233" y="22352"/>
                </a:moveTo>
                <a:lnTo>
                  <a:pt x="494233" y="109093"/>
                </a:lnTo>
                <a:lnTo>
                  <a:pt x="496023" y="107315"/>
                </a:lnTo>
                <a:lnTo>
                  <a:pt x="496023" y="22606"/>
                </a:lnTo>
                <a:lnTo>
                  <a:pt x="494664" y="22606"/>
                </a:lnTo>
                <a:lnTo>
                  <a:pt x="494233" y="22352"/>
                </a:lnTo>
                <a:close/>
              </a:path>
              <a:path w="545465" h="109854">
                <a:moveTo>
                  <a:pt x="469366" y="107315"/>
                </a:moveTo>
                <a:lnTo>
                  <a:pt x="468236" y="107315"/>
                </a:lnTo>
                <a:lnTo>
                  <a:pt x="469366" y="108458"/>
                </a:lnTo>
                <a:lnTo>
                  <a:pt x="469366" y="107315"/>
                </a:lnTo>
                <a:close/>
              </a:path>
              <a:path w="545465" h="109854">
                <a:moveTo>
                  <a:pt x="518426" y="107315"/>
                </a:moveTo>
                <a:lnTo>
                  <a:pt x="517296" y="107315"/>
                </a:lnTo>
                <a:lnTo>
                  <a:pt x="518426" y="108458"/>
                </a:lnTo>
                <a:lnTo>
                  <a:pt x="518426" y="107315"/>
                </a:lnTo>
                <a:close/>
              </a:path>
              <a:path w="545465" h="109854">
                <a:moveTo>
                  <a:pt x="543966" y="62103"/>
                </a:moveTo>
                <a:lnTo>
                  <a:pt x="543966" y="108458"/>
                </a:lnTo>
                <a:lnTo>
                  <a:pt x="545096" y="107315"/>
                </a:lnTo>
                <a:lnTo>
                  <a:pt x="544977" y="66040"/>
                </a:lnTo>
                <a:lnTo>
                  <a:pt x="543966" y="62103"/>
                </a:lnTo>
                <a:close/>
              </a:path>
              <a:path w="545465" h="109854">
                <a:moveTo>
                  <a:pt x="469366" y="6223"/>
                </a:moveTo>
                <a:lnTo>
                  <a:pt x="468236" y="7874"/>
                </a:lnTo>
                <a:lnTo>
                  <a:pt x="468236" y="107315"/>
                </a:lnTo>
                <a:lnTo>
                  <a:pt x="469366" y="106172"/>
                </a:lnTo>
                <a:lnTo>
                  <a:pt x="469366" y="6223"/>
                </a:lnTo>
                <a:close/>
              </a:path>
              <a:path w="545465" h="109854">
                <a:moveTo>
                  <a:pt x="510882" y="42545"/>
                </a:moveTo>
                <a:lnTo>
                  <a:pt x="510882" y="63627"/>
                </a:lnTo>
                <a:lnTo>
                  <a:pt x="511200" y="63881"/>
                </a:lnTo>
                <a:lnTo>
                  <a:pt x="512457" y="64643"/>
                </a:lnTo>
                <a:lnTo>
                  <a:pt x="513549" y="65659"/>
                </a:lnTo>
                <a:lnTo>
                  <a:pt x="517296" y="107315"/>
                </a:lnTo>
                <a:lnTo>
                  <a:pt x="518426" y="106172"/>
                </a:lnTo>
                <a:lnTo>
                  <a:pt x="518426" y="64516"/>
                </a:lnTo>
                <a:lnTo>
                  <a:pt x="517753" y="63500"/>
                </a:lnTo>
                <a:lnTo>
                  <a:pt x="516305" y="61976"/>
                </a:lnTo>
                <a:lnTo>
                  <a:pt x="515327" y="61087"/>
                </a:lnTo>
                <a:lnTo>
                  <a:pt x="512686" y="61087"/>
                </a:lnTo>
                <a:lnTo>
                  <a:pt x="511098" y="58928"/>
                </a:lnTo>
                <a:lnTo>
                  <a:pt x="512686" y="58928"/>
                </a:lnTo>
                <a:lnTo>
                  <a:pt x="512686" y="43815"/>
                </a:lnTo>
                <a:lnTo>
                  <a:pt x="511759" y="43815"/>
                </a:lnTo>
                <a:lnTo>
                  <a:pt x="510882" y="42545"/>
                </a:lnTo>
                <a:close/>
              </a:path>
              <a:path w="545465" h="109854">
                <a:moveTo>
                  <a:pt x="469684" y="5842"/>
                </a:moveTo>
                <a:lnTo>
                  <a:pt x="469366" y="6223"/>
                </a:lnTo>
                <a:lnTo>
                  <a:pt x="469366" y="106172"/>
                </a:lnTo>
                <a:lnTo>
                  <a:pt x="470496" y="105029"/>
                </a:lnTo>
                <a:lnTo>
                  <a:pt x="471220" y="105029"/>
                </a:lnTo>
                <a:lnTo>
                  <a:pt x="471121" y="9525"/>
                </a:lnTo>
                <a:lnTo>
                  <a:pt x="469684" y="5842"/>
                </a:lnTo>
                <a:close/>
              </a:path>
              <a:path w="545465" h="109854">
                <a:moveTo>
                  <a:pt x="518426" y="64516"/>
                </a:moveTo>
                <a:lnTo>
                  <a:pt x="518426" y="106172"/>
                </a:lnTo>
                <a:lnTo>
                  <a:pt x="519556" y="105029"/>
                </a:lnTo>
                <a:lnTo>
                  <a:pt x="520318" y="105029"/>
                </a:lnTo>
                <a:lnTo>
                  <a:pt x="520263" y="67945"/>
                </a:lnTo>
                <a:lnTo>
                  <a:pt x="519595" y="66421"/>
                </a:lnTo>
                <a:lnTo>
                  <a:pt x="518850" y="65151"/>
                </a:lnTo>
                <a:lnTo>
                  <a:pt x="518426" y="64516"/>
                </a:lnTo>
                <a:close/>
              </a:path>
              <a:path w="545465" h="109854">
                <a:moveTo>
                  <a:pt x="472757" y="9415"/>
                </a:moveTo>
                <a:lnTo>
                  <a:pt x="472439" y="9525"/>
                </a:lnTo>
                <a:lnTo>
                  <a:pt x="471309" y="10033"/>
                </a:lnTo>
                <a:lnTo>
                  <a:pt x="471220" y="105029"/>
                </a:lnTo>
                <a:lnTo>
                  <a:pt x="472757" y="105029"/>
                </a:lnTo>
                <a:lnTo>
                  <a:pt x="472757" y="9415"/>
                </a:lnTo>
                <a:close/>
              </a:path>
              <a:path w="545465" h="109854">
                <a:moveTo>
                  <a:pt x="491502" y="20447"/>
                </a:moveTo>
                <a:lnTo>
                  <a:pt x="491502" y="105029"/>
                </a:lnTo>
                <a:lnTo>
                  <a:pt x="492175" y="105029"/>
                </a:lnTo>
                <a:lnTo>
                  <a:pt x="492175" y="20955"/>
                </a:lnTo>
                <a:lnTo>
                  <a:pt x="491502" y="20447"/>
                </a:lnTo>
                <a:close/>
              </a:path>
              <a:path w="545465" h="109854">
                <a:moveTo>
                  <a:pt x="520318" y="68072"/>
                </a:moveTo>
                <a:lnTo>
                  <a:pt x="520318" y="105029"/>
                </a:lnTo>
                <a:lnTo>
                  <a:pt x="521829" y="105029"/>
                </a:lnTo>
                <a:lnTo>
                  <a:pt x="521830" y="75692"/>
                </a:lnTo>
                <a:lnTo>
                  <a:pt x="521773" y="74549"/>
                </a:lnTo>
                <a:lnTo>
                  <a:pt x="520318" y="68072"/>
                </a:lnTo>
                <a:close/>
              </a:path>
              <a:path w="545465" h="109854">
                <a:moveTo>
                  <a:pt x="528481" y="48229"/>
                </a:moveTo>
                <a:lnTo>
                  <a:pt x="528154" y="48387"/>
                </a:lnTo>
                <a:lnTo>
                  <a:pt x="527049" y="48768"/>
                </a:lnTo>
                <a:lnTo>
                  <a:pt x="524675" y="49530"/>
                </a:lnTo>
                <a:lnTo>
                  <a:pt x="520725" y="50292"/>
                </a:lnTo>
                <a:lnTo>
                  <a:pt x="520318" y="50292"/>
                </a:lnTo>
                <a:lnTo>
                  <a:pt x="520318" y="50673"/>
                </a:lnTo>
                <a:lnTo>
                  <a:pt x="522820" y="51181"/>
                </a:lnTo>
                <a:lnTo>
                  <a:pt x="524065" y="51562"/>
                </a:lnTo>
                <a:lnTo>
                  <a:pt x="525259" y="51816"/>
                </a:lnTo>
                <a:lnTo>
                  <a:pt x="526402" y="52324"/>
                </a:lnTo>
                <a:lnTo>
                  <a:pt x="528561" y="53086"/>
                </a:lnTo>
                <a:lnTo>
                  <a:pt x="529577" y="53594"/>
                </a:lnTo>
                <a:lnTo>
                  <a:pt x="530529" y="54102"/>
                </a:lnTo>
                <a:lnTo>
                  <a:pt x="532333" y="55118"/>
                </a:lnTo>
                <a:lnTo>
                  <a:pt x="533145" y="55753"/>
                </a:lnTo>
                <a:lnTo>
                  <a:pt x="533933" y="56261"/>
                </a:lnTo>
                <a:lnTo>
                  <a:pt x="534669" y="56896"/>
                </a:lnTo>
                <a:lnTo>
                  <a:pt x="535355" y="57531"/>
                </a:lnTo>
                <a:lnTo>
                  <a:pt x="536003" y="58166"/>
                </a:lnTo>
                <a:lnTo>
                  <a:pt x="536600" y="58674"/>
                </a:lnTo>
                <a:lnTo>
                  <a:pt x="537205" y="59493"/>
                </a:lnTo>
                <a:lnTo>
                  <a:pt x="537667" y="60071"/>
                </a:lnTo>
                <a:lnTo>
                  <a:pt x="538568" y="61341"/>
                </a:lnTo>
                <a:lnTo>
                  <a:pt x="540550" y="105029"/>
                </a:lnTo>
                <a:lnTo>
                  <a:pt x="541693" y="105029"/>
                </a:lnTo>
                <a:lnTo>
                  <a:pt x="541693" y="57785"/>
                </a:lnTo>
                <a:lnTo>
                  <a:pt x="540638" y="56515"/>
                </a:lnTo>
                <a:lnTo>
                  <a:pt x="539940" y="55626"/>
                </a:lnTo>
                <a:lnTo>
                  <a:pt x="539203" y="54864"/>
                </a:lnTo>
                <a:lnTo>
                  <a:pt x="538416" y="54102"/>
                </a:lnTo>
                <a:lnTo>
                  <a:pt x="537578" y="53467"/>
                </a:lnTo>
                <a:lnTo>
                  <a:pt x="536689" y="52705"/>
                </a:lnTo>
                <a:lnTo>
                  <a:pt x="535762" y="52070"/>
                </a:lnTo>
                <a:lnTo>
                  <a:pt x="534771" y="51308"/>
                </a:lnTo>
                <a:lnTo>
                  <a:pt x="533755" y="50673"/>
                </a:lnTo>
                <a:lnTo>
                  <a:pt x="532688" y="50165"/>
                </a:lnTo>
                <a:lnTo>
                  <a:pt x="531571" y="49530"/>
                </a:lnTo>
                <a:lnTo>
                  <a:pt x="529196" y="48514"/>
                </a:lnTo>
                <a:lnTo>
                  <a:pt x="528481" y="48229"/>
                </a:lnTo>
                <a:close/>
              </a:path>
              <a:path w="545465" h="109854">
                <a:moveTo>
                  <a:pt x="509079" y="40132"/>
                </a:moveTo>
                <a:lnTo>
                  <a:pt x="508952" y="62103"/>
                </a:lnTo>
                <a:lnTo>
                  <a:pt x="509739" y="63246"/>
                </a:lnTo>
                <a:lnTo>
                  <a:pt x="510247" y="63373"/>
                </a:lnTo>
                <a:lnTo>
                  <a:pt x="510882" y="63627"/>
                </a:lnTo>
                <a:lnTo>
                  <a:pt x="510882" y="42545"/>
                </a:lnTo>
                <a:lnTo>
                  <a:pt x="509079" y="40132"/>
                </a:lnTo>
                <a:close/>
              </a:path>
              <a:path w="545465" h="109854">
                <a:moveTo>
                  <a:pt x="508952" y="62103"/>
                </a:moveTo>
                <a:lnTo>
                  <a:pt x="508952" y="62992"/>
                </a:lnTo>
                <a:lnTo>
                  <a:pt x="509739" y="63246"/>
                </a:lnTo>
                <a:lnTo>
                  <a:pt x="508952" y="62103"/>
                </a:lnTo>
                <a:close/>
              </a:path>
              <a:path w="545465" h="109854">
                <a:moveTo>
                  <a:pt x="508152" y="61087"/>
                </a:moveTo>
                <a:lnTo>
                  <a:pt x="508152" y="62738"/>
                </a:lnTo>
                <a:lnTo>
                  <a:pt x="508952" y="62992"/>
                </a:lnTo>
                <a:lnTo>
                  <a:pt x="508852" y="61976"/>
                </a:lnTo>
                <a:lnTo>
                  <a:pt x="508152" y="61087"/>
                </a:lnTo>
                <a:close/>
              </a:path>
              <a:path w="545465" h="109854">
                <a:moveTo>
                  <a:pt x="508952" y="40386"/>
                </a:moveTo>
                <a:lnTo>
                  <a:pt x="508219" y="41783"/>
                </a:lnTo>
                <a:lnTo>
                  <a:pt x="508152" y="61087"/>
                </a:lnTo>
                <a:lnTo>
                  <a:pt x="508952" y="62103"/>
                </a:lnTo>
                <a:lnTo>
                  <a:pt x="508952" y="40386"/>
                </a:lnTo>
                <a:close/>
              </a:path>
              <a:path w="545465" h="109854">
                <a:moveTo>
                  <a:pt x="512686" y="59493"/>
                </a:moveTo>
                <a:lnTo>
                  <a:pt x="512686" y="61087"/>
                </a:lnTo>
                <a:lnTo>
                  <a:pt x="515327" y="61087"/>
                </a:lnTo>
                <a:lnTo>
                  <a:pt x="515188" y="60960"/>
                </a:lnTo>
                <a:lnTo>
                  <a:pt x="514591" y="60579"/>
                </a:lnTo>
                <a:lnTo>
                  <a:pt x="512686" y="59493"/>
                </a:lnTo>
                <a:close/>
              </a:path>
              <a:path w="545465" h="109854">
                <a:moveTo>
                  <a:pt x="512686" y="58928"/>
                </a:moveTo>
                <a:lnTo>
                  <a:pt x="511098" y="58928"/>
                </a:lnTo>
                <a:lnTo>
                  <a:pt x="512584" y="59436"/>
                </a:lnTo>
                <a:lnTo>
                  <a:pt x="512686" y="58928"/>
                </a:lnTo>
                <a:close/>
              </a:path>
              <a:path w="545465" h="109854">
                <a:moveTo>
                  <a:pt x="519493" y="45847"/>
                </a:moveTo>
                <a:lnTo>
                  <a:pt x="518820" y="50419"/>
                </a:lnTo>
                <a:lnTo>
                  <a:pt x="520318" y="50673"/>
                </a:lnTo>
                <a:lnTo>
                  <a:pt x="520318" y="50419"/>
                </a:lnTo>
                <a:lnTo>
                  <a:pt x="519290" y="50419"/>
                </a:lnTo>
                <a:lnTo>
                  <a:pt x="519493" y="45847"/>
                </a:lnTo>
                <a:close/>
              </a:path>
              <a:path w="545465" h="109854">
                <a:moveTo>
                  <a:pt x="520318" y="45720"/>
                </a:moveTo>
                <a:lnTo>
                  <a:pt x="519010" y="45847"/>
                </a:lnTo>
                <a:lnTo>
                  <a:pt x="518820" y="50419"/>
                </a:lnTo>
                <a:lnTo>
                  <a:pt x="519493" y="45847"/>
                </a:lnTo>
                <a:lnTo>
                  <a:pt x="520318" y="45847"/>
                </a:lnTo>
                <a:close/>
              </a:path>
              <a:path w="545465" h="109854">
                <a:moveTo>
                  <a:pt x="520318" y="50292"/>
                </a:moveTo>
                <a:lnTo>
                  <a:pt x="519290" y="50419"/>
                </a:lnTo>
                <a:lnTo>
                  <a:pt x="520318" y="50419"/>
                </a:lnTo>
                <a:close/>
              </a:path>
              <a:path w="545465" h="109854">
                <a:moveTo>
                  <a:pt x="520318" y="3048"/>
                </a:moveTo>
                <a:lnTo>
                  <a:pt x="520318" y="7874"/>
                </a:lnTo>
                <a:lnTo>
                  <a:pt x="520992" y="8128"/>
                </a:lnTo>
                <a:lnTo>
                  <a:pt x="522452" y="8763"/>
                </a:lnTo>
                <a:lnTo>
                  <a:pt x="535660" y="30861"/>
                </a:lnTo>
                <a:lnTo>
                  <a:pt x="535546" y="32004"/>
                </a:lnTo>
                <a:lnTo>
                  <a:pt x="531619" y="40386"/>
                </a:lnTo>
                <a:lnTo>
                  <a:pt x="531202" y="40894"/>
                </a:lnTo>
                <a:lnTo>
                  <a:pt x="524522" y="44831"/>
                </a:lnTo>
                <a:lnTo>
                  <a:pt x="523532" y="45212"/>
                </a:lnTo>
                <a:lnTo>
                  <a:pt x="522490" y="45466"/>
                </a:lnTo>
                <a:lnTo>
                  <a:pt x="520318" y="45720"/>
                </a:lnTo>
                <a:lnTo>
                  <a:pt x="520318" y="45974"/>
                </a:lnTo>
                <a:lnTo>
                  <a:pt x="521017" y="46101"/>
                </a:lnTo>
                <a:lnTo>
                  <a:pt x="522490" y="46482"/>
                </a:lnTo>
                <a:lnTo>
                  <a:pt x="523925" y="46736"/>
                </a:lnTo>
                <a:lnTo>
                  <a:pt x="526643" y="47498"/>
                </a:lnTo>
                <a:lnTo>
                  <a:pt x="528481" y="48229"/>
                </a:lnTo>
                <a:lnTo>
                  <a:pt x="529208" y="47879"/>
                </a:lnTo>
                <a:lnTo>
                  <a:pt x="530212" y="47244"/>
                </a:lnTo>
                <a:lnTo>
                  <a:pt x="531152" y="46736"/>
                </a:lnTo>
                <a:lnTo>
                  <a:pt x="532053" y="46101"/>
                </a:lnTo>
                <a:lnTo>
                  <a:pt x="537400" y="40132"/>
                </a:lnTo>
                <a:lnTo>
                  <a:pt x="537857" y="39370"/>
                </a:lnTo>
                <a:lnTo>
                  <a:pt x="540267" y="29972"/>
                </a:lnTo>
                <a:lnTo>
                  <a:pt x="540156" y="26924"/>
                </a:lnTo>
                <a:lnTo>
                  <a:pt x="520953" y="3302"/>
                </a:lnTo>
                <a:lnTo>
                  <a:pt x="520318" y="3048"/>
                </a:lnTo>
                <a:close/>
              </a:path>
              <a:path w="545465" h="109854">
                <a:moveTo>
                  <a:pt x="520318" y="45847"/>
                </a:moveTo>
                <a:lnTo>
                  <a:pt x="519493" y="45847"/>
                </a:lnTo>
                <a:lnTo>
                  <a:pt x="520318" y="45974"/>
                </a:lnTo>
                <a:close/>
              </a:path>
              <a:path w="545465" h="109854">
                <a:moveTo>
                  <a:pt x="512686" y="43093"/>
                </a:moveTo>
                <a:lnTo>
                  <a:pt x="511759" y="43815"/>
                </a:lnTo>
                <a:lnTo>
                  <a:pt x="512686" y="43815"/>
                </a:lnTo>
                <a:lnTo>
                  <a:pt x="512686" y="43093"/>
                </a:lnTo>
                <a:close/>
              </a:path>
              <a:path w="545465" h="109854">
                <a:moveTo>
                  <a:pt x="510882" y="19431"/>
                </a:moveTo>
                <a:lnTo>
                  <a:pt x="510882" y="25527"/>
                </a:lnTo>
                <a:lnTo>
                  <a:pt x="511200" y="25908"/>
                </a:lnTo>
                <a:lnTo>
                  <a:pt x="511759" y="26924"/>
                </a:lnTo>
                <a:lnTo>
                  <a:pt x="512394" y="28448"/>
                </a:lnTo>
                <a:lnTo>
                  <a:pt x="512526" y="28956"/>
                </a:lnTo>
                <a:lnTo>
                  <a:pt x="512719" y="29972"/>
                </a:lnTo>
                <a:lnTo>
                  <a:pt x="512813" y="33020"/>
                </a:lnTo>
                <a:lnTo>
                  <a:pt x="512698" y="33782"/>
                </a:lnTo>
                <a:lnTo>
                  <a:pt x="512354" y="35306"/>
                </a:lnTo>
                <a:lnTo>
                  <a:pt x="512114" y="36068"/>
                </a:lnTo>
                <a:lnTo>
                  <a:pt x="511619" y="37211"/>
                </a:lnTo>
                <a:lnTo>
                  <a:pt x="510882" y="38354"/>
                </a:lnTo>
                <a:lnTo>
                  <a:pt x="510882" y="41021"/>
                </a:lnTo>
                <a:lnTo>
                  <a:pt x="512686" y="41910"/>
                </a:lnTo>
                <a:lnTo>
                  <a:pt x="512686" y="43093"/>
                </a:lnTo>
                <a:lnTo>
                  <a:pt x="512991" y="42799"/>
                </a:lnTo>
                <a:lnTo>
                  <a:pt x="517405" y="32004"/>
                </a:lnTo>
                <a:lnTo>
                  <a:pt x="517296" y="29972"/>
                </a:lnTo>
                <a:lnTo>
                  <a:pt x="511733" y="20066"/>
                </a:lnTo>
                <a:lnTo>
                  <a:pt x="510882" y="19431"/>
                </a:lnTo>
                <a:close/>
              </a:path>
              <a:path w="545465" h="109854">
                <a:moveTo>
                  <a:pt x="508952" y="40259"/>
                </a:moveTo>
                <a:lnTo>
                  <a:pt x="508152" y="40767"/>
                </a:lnTo>
                <a:lnTo>
                  <a:pt x="508152" y="41910"/>
                </a:lnTo>
                <a:lnTo>
                  <a:pt x="508952" y="40386"/>
                </a:lnTo>
                <a:close/>
              </a:path>
              <a:path w="545465" h="109854">
                <a:moveTo>
                  <a:pt x="510882" y="38354"/>
                </a:moveTo>
                <a:lnTo>
                  <a:pt x="510120" y="39243"/>
                </a:lnTo>
                <a:lnTo>
                  <a:pt x="509079" y="40132"/>
                </a:lnTo>
                <a:lnTo>
                  <a:pt x="510882" y="41021"/>
                </a:lnTo>
                <a:lnTo>
                  <a:pt x="510882" y="38354"/>
                </a:lnTo>
                <a:close/>
              </a:path>
              <a:path w="545465" h="109854">
                <a:moveTo>
                  <a:pt x="508952" y="18415"/>
                </a:moveTo>
                <a:lnTo>
                  <a:pt x="508952" y="23622"/>
                </a:lnTo>
                <a:lnTo>
                  <a:pt x="509422" y="24003"/>
                </a:lnTo>
                <a:lnTo>
                  <a:pt x="510197" y="24765"/>
                </a:lnTo>
                <a:lnTo>
                  <a:pt x="510882" y="25527"/>
                </a:lnTo>
                <a:lnTo>
                  <a:pt x="510882" y="19431"/>
                </a:lnTo>
                <a:lnTo>
                  <a:pt x="509866" y="18923"/>
                </a:lnTo>
                <a:lnTo>
                  <a:pt x="508952" y="18415"/>
                </a:lnTo>
                <a:close/>
              </a:path>
              <a:path w="545465" h="109854">
                <a:moveTo>
                  <a:pt x="502780" y="16764"/>
                </a:moveTo>
                <a:lnTo>
                  <a:pt x="501573" y="16764"/>
                </a:lnTo>
                <a:lnTo>
                  <a:pt x="501573" y="21209"/>
                </a:lnTo>
                <a:lnTo>
                  <a:pt x="502005" y="21209"/>
                </a:lnTo>
                <a:lnTo>
                  <a:pt x="503364" y="21463"/>
                </a:lnTo>
                <a:lnTo>
                  <a:pt x="508952" y="23622"/>
                </a:lnTo>
                <a:lnTo>
                  <a:pt x="508952" y="18415"/>
                </a:lnTo>
                <a:lnTo>
                  <a:pt x="507936" y="17907"/>
                </a:lnTo>
                <a:lnTo>
                  <a:pt x="507276" y="17780"/>
                </a:lnTo>
                <a:lnTo>
                  <a:pt x="505967" y="17272"/>
                </a:lnTo>
                <a:lnTo>
                  <a:pt x="504037" y="16891"/>
                </a:lnTo>
                <a:lnTo>
                  <a:pt x="502780" y="16764"/>
                </a:lnTo>
                <a:close/>
              </a:path>
              <a:path w="545465" h="109854">
                <a:moveTo>
                  <a:pt x="496023" y="22010"/>
                </a:moveTo>
                <a:lnTo>
                  <a:pt x="495134" y="22352"/>
                </a:lnTo>
                <a:lnTo>
                  <a:pt x="494664" y="22606"/>
                </a:lnTo>
                <a:lnTo>
                  <a:pt x="496023" y="22606"/>
                </a:lnTo>
                <a:lnTo>
                  <a:pt x="496023" y="22010"/>
                </a:lnTo>
                <a:close/>
              </a:path>
              <a:path w="545465" h="109854">
                <a:moveTo>
                  <a:pt x="501154" y="16764"/>
                </a:moveTo>
                <a:lnTo>
                  <a:pt x="500710" y="16764"/>
                </a:lnTo>
                <a:lnTo>
                  <a:pt x="498703" y="16891"/>
                </a:lnTo>
                <a:lnTo>
                  <a:pt x="495947" y="17399"/>
                </a:lnTo>
                <a:lnTo>
                  <a:pt x="494233" y="17907"/>
                </a:lnTo>
                <a:lnTo>
                  <a:pt x="494289" y="20447"/>
                </a:lnTo>
                <a:lnTo>
                  <a:pt x="496023" y="20447"/>
                </a:lnTo>
                <a:lnTo>
                  <a:pt x="496023" y="22010"/>
                </a:lnTo>
                <a:lnTo>
                  <a:pt x="497865" y="21590"/>
                </a:lnTo>
                <a:lnTo>
                  <a:pt x="501154" y="21209"/>
                </a:lnTo>
                <a:lnTo>
                  <a:pt x="501154" y="16764"/>
                </a:lnTo>
                <a:close/>
              </a:path>
              <a:path w="545465" h="109854">
                <a:moveTo>
                  <a:pt x="501573" y="16764"/>
                </a:moveTo>
                <a:lnTo>
                  <a:pt x="501154" y="16764"/>
                </a:lnTo>
                <a:lnTo>
                  <a:pt x="501154" y="21209"/>
                </a:lnTo>
                <a:lnTo>
                  <a:pt x="501573" y="21209"/>
                </a:lnTo>
                <a:lnTo>
                  <a:pt x="501573" y="16764"/>
                </a:lnTo>
                <a:close/>
              </a:path>
              <a:path w="545465" h="109854">
                <a:moveTo>
                  <a:pt x="492175" y="18669"/>
                </a:moveTo>
                <a:lnTo>
                  <a:pt x="491502" y="19050"/>
                </a:lnTo>
                <a:lnTo>
                  <a:pt x="491502" y="20447"/>
                </a:lnTo>
                <a:lnTo>
                  <a:pt x="492175" y="19431"/>
                </a:lnTo>
                <a:lnTo>
                  <a:pt x="492175" y="18669"/>
                </a:lnTo>
                <a:close/>
              </a:path>
              <a:path w="545465" h="109854">
                <a:moveTo>
                  <a:pt x="492175" y="19431"/>
                </a:moveTo>
                <a:lnTo>
                  <a:pt x="491502" y="20447"/>
                </a:lnTo>
                <a:lnTo>
                  <a:pt x="492175" y="20447"/>
                </a:lnTo>
                <a:lnTo>
                  <a:pt x="492175" y="19431"/>
                </a:lnTo>
                <a:close/>
              </a:path>
              <a:path w="545465" h="109854">
                <a:moveTo>
                  <a:pt x="493318" y="18288"/>
                </a:moveTo>
                <a:lnTo>
                  <a:pt x="492848" y="18415"/>
                </a:lnTo>
                <a:lnTo>
                  <a:pt x="492175" y="19431"/>
                </a:lnTo>
                <a:lnTo>
                  <a:pt x="492175" y="20447"/>
                </a:lnTo>
                <a:lnTo>
                  <a:pt x="494233" y="20447"/>
                </a:lnTo>
                <a:lnTo>
                  <a:pt x="494118" y="20066"/>
                </a:lnTo>
                <a:lnTo>
                  <a:pt x="493318" y="18288"/>
                </a:lnTo>
                <a:close/>
              </a:path>
              <a:path w="545465" h="109854">
                <a:moveTo>
                  <a:pt x="494233" y="20320"/>
                </a:moveTo>
                <a:close/>
              </a:path>
              <a:path w="545465" h="109854">
                <a:moveTo>
                  <a:pt x="494233" y="17907"/>
                </a:moveTo>
                <a:lnTo>
                  <a:pt x="493826" y="18034"/>
                </a:lnTo>
                <a:lnTo>
                  <a:pt x="493318" y="18288"/>
                </a:lnTo>
                <a:lnTo>
                  <a:pt x="494233" y="20320"/>
                </a:lnTo>
                <a:lnTo>
                  <a:pt x="494233" y="17907"/>
                </a:lnTo>
                <a:close/>
              </a:path>
              <a:path w="545465" h="109854">
                <a:moveTo>
                  <a:pt x="492848" y="18415"/>
                </a:moveTo>
                <a:lnTo>
                  <a:pt x="492175" y="18669"/>
                </a:lnTo>
                <a:lnTo>
                  <a:pt x="492175" y="19431"/>
                </a:lnTo>
                <a:lnTo>
                  <a:pt x="492848" y="18415"/>
                </a:lnTo>
                <a:close/>
              </a:path>
              <a:path w="545465" h="109854">
                <a:moveTo>
                  <a:pt x="471220" y="9779"/>
                </a:moveTo>
                <a:lnTo>
                  <a:pt x="471220" y="10033"/>
                </a:lnTo>
                <a:lnTo>
                  <a:pt x="471220" y="9779"/>
                </a:lnTo>
                <a:close/>
              </a:path>
              <a:path w="545465" h="109854">
                <a:moveTo>
                  <a:pt x="492175" y="635"/>
                </a:moveTo>
                <a:lnTo>
                  <a:pt x="471220" y="5207"/>
                </a:lnTo>
                <a:lnTo>
                  <a:pt x="471220" y="6858"/>
                </a:lnTo>
                <a:lnTo>
                  <a:pt x="472757" y="7874"/>
                </a:lnTo>
                <a:lnTo>
                  <a:pt x="472757" y="9415"/>
                </a:lnTo>
                <a:lnTo>
                  <a:pt x="488505" y="5588"/>
                </a:lnTo>
                <a:lnTo>
                  <a:pt x="492175" y="5080"/>
                </a:lnTo>
                <a:lnTo>
                  <a:pt x="492175" y="635"/>
                </a:lnTo>
                <a:close/>
              </a:path>
              <a:path w="545465" h="109854">
                <a:moveTo>
                  <a:pt x="469366" y="5842"/>
                </a:moveTo>
                <a:lnTo>
                  <a:pt x="468236" y="6350"/>
                </a:lnTo>
                <a:lnTo>
                  <a:pt x="468236" y="7874"/>
                </a:lnTo>
                <a:lnTo>
                  <a:pt x="469279" y="6350"/>
                </a:lnTo>
                <a:lnTo>
                  <a:pt x="469366" y="5842"/>
                </a:lnTo>
                <a:close/>
              </a:path>
              <a:path w="545465" h="109854">
                <a:moveTo>
                  <a:pt x="518426" y="2413"/>
                </a:moveTo>
                <a:lnTo>
                  <a:pt x="518426" y="7239"/>
                </a:lnTo>
                <a:lnTo>
                  <a:pt x="519429" y="7620"/>
                </a:lnTo>
                <a:lnTo>
                  <a:pt x="520318" y="7874"/>
                </a:lnTo>
                <a:lnTo>
                  <a:pt x="520318" y="3048"/>
                </a:lnTo>
                <a:lnTo>
                  <a:pt x="519099" y="2667"/>
                </a:lnTo>
                <a:lnTo>
                  <a:pt x="518426" y="2413"/>
                </a:lnTo>
                <a:close/>
              </a:path>
              <a:path w="545465" h="109854">
                <a:moveTo>
                  <a:pt x="510882" y="889"/>
                </a:moveTo>
                <a:lnTo>
                  <a:pt x="510882" y="5461"/>
                </a:lnTo>
                <a:lnTo>
                  <a:pt x="516013" y="6477"/>
                </a:lnTo>
                <a:lnTo>
                  <a:pt x="517766" y="6985"/>
                </a:lnTo>
                <a:lnTo>
                  <a:pt x="518426" y="7239"/>
                </a:lnTo>
                <a:lnTo>
                  <a:pt x="518426" y="2413"/>
                </a:lnTo>
                <a:lnTo>
                  <a:pt x="517143" y="2159"/>
                </a:lnTo>
                <a:lnTo>
                  <a:pt x="515099" y="1651"/>
                </a:lnTo>
                <a:lnTo>
                  <a:pt x="510882" y="889"/>
                </a:lnTo>
                <a:close/>
              </a:path>
              <a:path w="545465" h="109854">
                <a:moveTo>
                  <a:pt x="471220" y="5207"/>
                </a:moveTo>
                <a:lnTo>
                  <a:pt x="469684" y="5842"/>
                </a:lnTo>
                <a:lnTo>
                  <a:pt x="471220" y="6858"/>
                </a:lnTo>
                <a:lnTo>
                  <a:pt x="471220" y="5207"/>
                </a:lnTo>
                <a:close/>
              </a:path>
              <a:path w="545465" h="109854">
                <a:moveTo>
                  <a:pt x="469684" y="5842"/>
                </a:moveTo>
                <a:lnTo>
                  <a:pt x="469366" y="5842"/>
                </a:lnTo>
                <a:lnTo>
                  <a:pt x="469366" y="6223"/>
                </a:lnTo>
                <a:lnTo>
                  <a:pt x="469684" y="5842"/>
                </a:lnTo>
                <a:close/>
              </a:path>
              <a:path w="545465" h="109854">
                <a:moveTo>
                  <a:pt x="508952" y="635"/>
                </a:moveTo>
                <a:lnTo>
                  <a:pt x="508952" y="5207"/>
                </a:lnTo>
                <a:lnTo>
                  <a:pt x="510882" y="5461"/>
                </a:lnTo>
                <a:lnTo>
                  <a:pt x="510882" y="889"/>
                </a:lnTo>
                <a:lnTo>
                  <a:pt x="508952" y="635"/>
                </a:lnTo>
                <a:close/>
              </a:path>
              <a:path w="545465" h="109854">
                <a:moveTo>
                  <a:pt x="503377" y="254"/>
                </a:moveTo>
                <a:lnTo>
                  <a:pt x="501154" y="254"/>
                </a:lnTo>
                <a:lnTo>
                  <a:pt x="501154" y="4826"/>
                </a:lnTo>
                <a:lnTo>
                  <a:pt x="503250" y="4826"/>
                </a:lnTo>
                <a:lnTo>
                  <a:pt x="507936" y="5080"/>
                </a:lnTo>
                <a:lnTo>
                  <a:pt x="508952" y="5207"/>
                </a:lnTo>
                <a:lnTo>
                  <a:pt x="508952" y="635"/>
                </a:lnTo>
                <a:lnTo>
                  <a:pt x="505929" y="381"/>
                </a:lnTo>
                <a:lnTo>
                  <a:pt x="503377" y="254"/>
                </a:lnTo>
                <a:close/>
              </a:path>
              <a:path w="545465" h="109854">
                <a:moveTo>
                  <a:pt x="494233" y="381"/>
                </a:moveTo>
                <a:lnTo>
                  <a:pt x="492175" y="635"/>
                </a:lnTo>
                <a:lnTo>
                  <a:pt x="492175" y="5080"/>
                </a:lnTo>
                <a:lnTo>
                  <a:pt x="494233" y="4953"/>
                </a:lnTo>
                <a:lnTo>
                  <a:pt x="494233" y="381"/>
                </a:lnTo>
                <a:close/>
              </a:path>
              <a:path w="545465" h="109854">
                <a:moveTo>
                  <a:pt x="500722" y="254"/>
                </a:moveTo>
                <a:lnTo>
                  <a:pt x="496544" y="381"/>
                </a:lnTo>
                <a:lnTo>
                  <a:pt x="494233" y="381"/>
                </a:lnTo>
                <a:lnTo>
                  <a:pt x="494233" y="4953"/>
                </a:lnTo>
                <a:lnTo>
                  <a:pt x="496709" y="4826"/>
                </a:lnTo>
                <a:lnTo>
                  <a:pt x="500722" y="4826"/>
                </a:lnTo>
                <a:lnTo>
                  <a:pt x="500722" y="254"/>
                </a:lnTo>
                <a:close/>
              </a:path>
              <a:path w="545465" h="109854">
                <a:moveTo>
                  <a:pt x="501154" y="254"/>
                </a:moveTo>
                <a:lnTo>
                  <a:pt x="500722" y="254"/>
                </a:lnTo>
                <a:lnTo>
                  <a:pt x="500722" y="4826"/>
                </a:lnTo>
                <a:lnTo>
                  <a:pt x="501154" y="4826"/>
                </a:lnTo>
                <a:lnTo>
                  <a:pt x="501154" y="254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6830570" y="6373145"/>
            <a:ext cx="24765" cy="24765"/>
          </a:xfrm>
          <a:custGeom>
            <a:avLst/>
            <a:gdLst/>
            <a:ahLst/>
            <a:cxnLst/>
            <a:rect l="l" t="t" r="r" b="b"/>
            <a:pathLst>
              <a:path w="24765" h="24764">
                <a:moveTo>
                  <a:pt x="24638" y="0"/>
                </a:moveTo>
                <a:lnTo>
                  <a:pt x="7650" y="3821"/>
                </a:lnTo>
                <a:lnTo>
                  <a:pt x="3879" y="5146"/>
                </a:lnTo>
                <a:lnTo>
                  <a:pt x="4328" y="10058"/>
                </a:lnTo>
                <a:lnTo>
                  <a:pt x="0" y="24637"/>
                </a:lnTo>
                <a:lnTo>
                  <a:pt x="24638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415634" y="6319952"/>
            <a:ext cx="541020" cy="105410"/>
          </a:xfrm>
          <a:custGeom>
            <a:avLst/>
            <a:gdLst/>
            <a:ahLst/>
            <a:cxnLst/>
            <a:rect l="l" t="t" r="r" b="b"/>
            <a:pathLst>
              <a:path w="541020" h="105410">
                <a:moveTo>
                  <a:pt x="33655" y="0"/>
                </a:moveTo>
                <a:lnTo>
                  <a:pt x="23560" y="328"/>
                </a:lnTo>
                <a:lnTo>
                  <a:pt x="14827" y="1335"/>
                </a:lnTo>
                <a:lnTo>
                  <a:pt x="7094" y="3048"/>
                </a:lnTo>
                <a:lnTo>
                  <a:pt x="0" y="5499"/>
                </a:lnTo>
                <a:lnTo>
                  <a:pt x="0" y="104940"/>
                </a:lnTo>
                <a:lnTo>
                  <a:pt x="23266" y="104940"/>
                </a:lnTo>
                <a:lnTo>
                  <a:pt x="23266" y="22720"/>
                </a:lnTo>
                <a:lnTo>
                  <a:pt x="27444" y="21463"/>
                </a:lnTo>
                <a:lnTo>
                  <a:pt x="76162" y="21463"/>
                </a:lnTo>
                <a:lnTo>
                  <a:pt x="71877" y="15436"/>
                </a:lnTo>
                <a:lnTo>
                  <a:pt x="54510" y="4146"/>
                </a:lnTo>
                <a:lnTo>
                  <a:pt x="33655" y="0"/>
                </a:lnTo>
                <a:close/>
              </a:path>
              <a:path w="541020" h="105410">
                <a:moveTo>
                  <a:pt x="76162" y="21463"/>
                </a:moveTo>
                <a:lnTo>
                  <a:pt x="35242" y="21463"/>
                </a:lnTo>
                <a:lnTo>
                  <a:pt x="47281" y="23977"/>
                </a:lnTo>
                <a:lnTo>
                  <a:pt x="57051" y="30759"/>
                </a:lnTo>
                <a:lnTo>
                  <a:pt x="63606" y="40665"/>
                </a:lnTo>
                <a:lnTo>
                  <a:pt x="66001" y="52552"/>
                </a:lnTo>
                <a:lnTo>
                  <a:pt x="64024" y="63314"/>
                </a:lnTo>
                <a:lnTo>
                  <a:pt x="58567" y="72382"/>
                </a:lnTo>
                <a:lnTo>
                  <a:pt x="50341" y="79046"/>
                </a:lnTo>
                <a:lnTo>
                  <a:pt x="40055" y="82600"/>
                </a:lnTo>
                <a:lnTo>
                  <a:pt x="40220" y="104711"/>
                </a:lnTo>
                <a:lnTo>
                  <a:pt x="59054" y="99345"/>
                </a:lnTo>
                <a:lnTo>
                  <a:pt x="74274" y="87923"/>
                </a:lnTo>
                <a:lnTo>
                  <a:pt x="84453" y="71855"/>
                </a:lnTo>
                <a:lnTo>
                  <a:pt x="88163" y="52552"/>
                </a:lnTo>
                <a:lnTo>
                  <a:pt x="83759" y="32146"/>
                </a:lnTo>
                <a:lnTo>
                  <a:pt x="76162" y="21463"/>
                </a:lnTo>
                <a:close/>
              </a:path>
              <a:path w="541020" h="105410">
                <a:moveTo>
                  <a:pt x="156070" y="165"/>
                </a:moveTo>
                <a:lnTo>
                  <a:pt x="135473" y="4282"/>
                </a:lnTo>
                <a:lnTo>
                  <a:pt x="118651" y="15509"/>
                </a:lnTo>
                <a:lnTo>
                  <a:pt x="107308" y="32161"/>
                </a:lnTo>
                <a:lnTo>
                  <a:pt x="103149" y="52552"/>
                </a:lnTo>
                <a:lnTo>
                  <a:pt x="107308" y="72943"/>
                </a:lnTo>
                <a:lnTo>
                  <a:pt x="118651" y="89595"/>
                </a:lnTo>
                <a:lnTo>
                  <a:pt x="135473" y="100822"/>
                </a:lnTo>
                <a:lnTo>
                  <a:pt x="156070" y="104940"/>
                </a:lnTo>
                <a:lnTo>
                  <a:pt x="156070" y="82994"/>
                </a:lnTo>
                <a:lnTo>
                  <a:pt x="144100" y="80602"/>
                </a:lnTo>
                <a:lnTo>
                  <a:pt x="134323" y="74079"/>
                </a:lnTo>
                <a:lnTo>
                  <a:pt x="127729" y="64402"/>
                </a:lnTo>
                <a:lnTo>
                  <a:pt x="125310" y="52552"/>
                </a:lnTo>
                <a:lnTo>
                  <a:pt x="127729" y="40700"/>
                </a:lnTo>
                <a:lnTo>
                  <a:pt x="134323" y="31019"/>
                </a:lnTo>
                <a:lnTo>
                  <a:pt x="144100" y="24491"/>
                </a:lnTo>
                <a:lnTo>
                  <a:pt x="156070" y="22098"/>
                </a:lnTo>
                <a:lnTo>
                  <a:pt x="156070" y="165"/>
                </a:lnTo>
                <a:close/>
              </a:path>
              <a:path w="541020" h="105410">
                <a:moveTo>
                  <a:pt x="156070" y="165"/>
                </a:moveTo>
                <a:lnTo>
                  <a:pt x="156070" y="22098"/>
                </a:lnTo>
                <a:lnTo>
                  <a:pt x="168045" y="24491"/>
                </a:lnTo>
                <a:lnTo>
                  <a:pt x="177822" y="31019"/>
                </a:lnTo>
                <a:lnTo>
                  <a:pt x="184413" y="40700"/>
                </a:lnTo>
                <a:lnTo>
                  <a:pt x="186829" y="52552"/>
                </a:lnTo>
                <a:lnTo>
                  <a:pt x="184413" y="64402"/>
                </a:lnTo>
                <a:lnTo>
                  <a:pt x="177822" y="74079"/>
                </a:lnTo>
                <a:lnTo>
                  <a:pt x="168045" y="80602"/>
                </a:lnTo>
                <a:lnTo>
                  <a:pt x="156070" y="82994"/>
                </a:lnTo>
                <a:lnTo>
                  <a:pt x="156070" y="104940"/>
                </a:lnTo>
                <a:lnTo>
                  <a:pt x="176672" y="100822"/>
                </a:lnTo>
                <a:lnTo>
                  <a:pt x="193494" y="89595"/>
                </a:lnTo>
                <a:lnTo>
                  <a:pt x="204833" y="72943"/>
                </a:lnTo>
                <a:lnTo>
                  <a:pt x="208991" y="52552"/>
                </a:lnTo>
                <a:lnTo>
                  <a:pt x="204833" y="32161"/>
                </a:lnTo>
                <a:lnTo>
                  <a:pt x="193494" y="15509"/>
                </a:lnTo>
                <a:lnTo>
                  <a:pt x="176672" y="4282"/>
                </a:lnTo>
                <a:lnTo>
                  <a:pt x="156070" y="165"/>
                </a:lnTo>
                <a:close/>
              </a:path>
              <a:path w="541020" h="105410">
                <a:moveTo>
                  <a:pt x="421246" y="2197"/>
                </a:moveTo>
                <a:lnTo>
                  <a:pt x="392277" y="2197"/>
                </a:lnTo>
                <a:lnTo>
                  <a:pt x="360514" y="105054"/>
                </a:lnTo>
                <a:lnTo>
                  <a:pt x="385495" y="105054"/>
                </a:lnTo>
                <a:lnTo>
                  <a:pt x="406755" y="21628"/>
                </a:lnTo>
                <a:lnTo>
                  <a:pt x="427246" y="21628"/>
                </a:lnTo>
                <a:lnTo>
                  <a:pt x="421246" y="2197"/>
                </a:lnTo>
                <a:close/>
              </a:path>
              <a:path w="541020" h="105410">
                <a:moveTo>
                  <a:pt x="427246" y="21628"/>
                </a:moveTo>
                <a:lnTo>
                  <a:pt x="406755" y="21628"/>
                </a:lnTo>
                <a:lnTo>
                  <a:pt x="417766" y="64554"/>
                </a:lnTo>
                <a:lnTo>
                  <a:pt x="412000" y="64554"/>
                </a:lnTo>
                <a:lnTo>
                  <a:pt x="406692" y="87579"/>
                </a:lnTo>
                <a:lnTo>
                  <a:pt x="423608" y="87579"/>
                </a:lnTo>
                <a:lnTo>
                  <a:pt x="428002" y="104940"/>
                </a:lnTo>
                <a:lnTo>
                  <a:pt x="452970" y="104940"/>
                </a:lnTo>
                <a:lnTo>
                  <a:pt x="427246" y="21628"/>
                </a:lnTo>
                <a:close/>
              </a:path>
              <a:path w="541020" h="105410">
                <a:moveTo>
                  <a:pt x="498449" y="190"/>
                </a:moveTo>
                <a:lnTo>
                  <a:pt x="488177" y="706"/>
                </a:lnTo>
                <a:lnTo>
                  <a:pt x="479891" y="2014"/>
                </a:lnTo>
                <a:lnTo>
                  <a:pt x="473325" y="3753"/>
                </a:lnTo>
                <a:lnTo>
                  <a:pt x="468210" y="5562"/>
                </a:lnTo>
                <a:lnTo>
                  <a:pt x="468210" y="104940"/>
                </a:lnTo>
                <a:lnTo>
                  <a:pt x="491477" y="104940"/>
                </a:lnTo>
                <a:lnTo>
                  <a:pt x="491477" y="18186"/>
                </a:lnTo>
                <a:lnTo>
                  <a:pt x="493953" y="17094"/>
                </a:lnTo>
                <a:lnTo>
                  <a:pt x="497484" y="16675"/>
                </a:lnTo>
                <a:lnTo>
                  <a:pt x="533398" y="16675"/>
                </a:lnTo>
                <a:lnTo>
                  <a:pt x="527645" y="8634"/>
                </a:lnTo>
                <a:lnTo>
                  <a:pt x="516152" y="2509"/>
                </a:lnTo>
                <a:lnTo>
                  <a:pt x="498449" y="190"/>
                </a:lnTo>
                <a:close/>
              </a:path>
              <a:path w="541020" h="105410">
                <a:moveTo>
                  <a:pt x="533398" y="16675"/>
                </a:moveTo>
                <a:lnTo>
                  <a:pt x="504672" y="16675"/>
                </a:lnTo>
                <a:lnTo>
                  <a:pt x="512851" y="20053"/>
                </a:lnTo>
                <a:lnTo>
                  <a:pt x="512851" y="32219"/>
                </a:lnTo>
                <a:lnTo>
                  <a:pt x="512025" y="36779"/>
                </a:lnTo>
                <a:lnTo>
                  <a:pt x="508139" y="39649"/>
                </a:lnTo>
                <a:lnTo>
                  <a:pt x="508139" y="58750"/>
                </a:lnTo>
                <a:lnTo>
                  <a:pt x="515023" y="60896"/>
                </a:lnTo>
                <a:lnTo>
                  <a:pt x="517271" y="68757"/>
                </a:lnTo>
                <a:lnTo>
                  <a:pt x="517283" y="104940"/>
                </a:lnTo>
                <a:lnTo>
                  <a:pt x="540550" y="104940"/>
                </a:lnTo>
                <a:lnTo>
                  <a:pt x="540550" y="65608"/>
                </a:lnTo>
                <a:lnTo>
                  <a:pt x="539060" y="59355"/>
                </a:lnTo>
                <a:lnTo>
                  <a:pt x="534604" y="53493"/>
                </a:lnTo>
                <a:lnTo>
                  <a:pt x="527203" y="48740"/>
                </a:lnTo>
                <a:lnTo>
                  <a:pt x="516877" y="45808"/>
                </a:lnTo>
                <a:lnTo>
                  <a:pt x="525908" y="43494"/>
                </a:lnTo>
                <a:lnTo>
                  <a:pt x="531710" y="38811"/>
                </a:lnTo>
                <a:lnTo>
                  <a:pt x="534808" y="33003"/>
                </a:lnTo>
                <a:lnTo>
                  <a:pt x="535724" y="27317"/>
                </a:lnTo>
                <a:lnTo>
                  <a:pt x="533859" y="17319"/>
                </a:lnTo>
                <a:lnTo>
                  <a:pt x="533398" y="16675"/>
                </a:lnTo>
                <a:close/>
              </a:path>
              <a:path w="541020" h="105410">
                <a:moveTo>
                  <a:pt x="332553" y="27343"/>
                </a:moveTo>
                <a:lnTo>
                  <a:pt x="309219" y="27343"/>
                </a:lnTo>
                <a:lnTo>
                  <a:pt x="314731" y="105054"/>
                </a:lnTo>
                <a:lnTo>
                  <a:pt x="338061" y="105054"/>
                </a:lnTo>
                <a:lnTo>
                  <a:pt x="332553" y="27343"/>
                </a:lnTo>
                <a:close/>
              </a:path>
              <a:path w="541020" h="105410">
                <a:moveTo>
                  <a:pt x="257136" y="2197"/>
                </a:moveTo>
                <a:lnTo>
                  <a:pt x="229400" y="2197"/>
                </a:lnTo>
                <a:lnTo>
                  <a:pt x="222148" y="104940"/>
                </a:lnTo>
                <a:lnTo>
                  <a:pt x="245465" y="104940"/>
                </a:lnTo>
                <a:lnTo>
                  <a:pt x="250952" y="27330"/>
                </a:lnTo>
                <a:lnTo>
                  <a:pt x="269518" y="27330"/>
                </a:lnTo>
                <a:lnTo>
                  <a:pt x="257136" y="2197"/>
                </a:lnTo>
                <a:close/>
              </a:path>
              <a:path w="541020" h="105410">
                <a:moveTo>
                  <a:pt x="269518" y="27330"/>
                </a:moveTo>
                <a:lnTo>
                  <a:pt x="250952" y="27330"/>
                </a:lnTo>
                <a:lnTo>
                  <a:pt x="280085" y="86474"/>
                </a:lnTo>
                <a:lnTo>
                  <a:pt x="298657" y="48780"/>
                </a:lnTo>
                <a:lnTo>
                  <a:pt x="280085" y="48780"/>
                </a:lnTo>
                <a:lnTo>
                  <a:pt x="269518" y="27330"/>
                </a:lnTo>
                <a:close/>
              </a:path>
              <a:path w="541020" h="105410">
                <a:moveTo>
                  <a:pt x="330771" y="2197"/>
                </a:moveTo>
                <a:lnTo>
                  <a:pt x="303034" y="2197"/>
                </a:lnTo>
                <a:lnTo>
                  <a:pt x="280085" y="48780"/>
                </a:lnTo>
                <a:lnTo>
                  <a:pt x="298657" y="48780"/>
                </a:lnTo>
                <a:lnTo>
                  <a:pt x="309219" y="27343"/>
                </a:lnTo>
                <a:lnTo>
                  <a:pt x="332553" y="27343"/>
                </a:lnTo>
                <a:lnTo>
                  <a:pt x="330771" y="2197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6841435" y="6425435"/>
            <a:ext cx="2540" cy="1905"/>
          </a:xfrm>
          <a:custGeom>
            <a:avLst/>
            <a:gdLst/>
            <a:ahLst/>
            <a:cxnLst/>
            <a:rect l="l" t="t" r="r" b="b"/>
            <a:pathLst>
              <a:path w="2540" h="1904">
                <a:moveTo>
                  <a:pt x="0" y="0"/>
                </a:moveTo>
                <a:lnTo>
                  <a:pt x="431" y="1727"/>
                </a:lnTo>
                <a:lnTo>
                  <a:pt x="2197" y="1727"/>
                </a:lnTo>
                <a:lnTo>
                  <a:pt x="0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6841428" y="6422622"/>
            <a:ext cx="27305" cy="5080"/>
          </a:xfrm>
          <a:custGeom>
            <a:avLst/>
            <a:gdLst/>
            <a:ahLst/>
            <a:cxnLst/>
            <a:rect l="l" t="t" r="r" b="b"/>
            <a:pathLst>
              <a:path w="27304" h="5079">
                <a:moveTo>
                  <a:pt x="27178" y="0"/>
                </a:moveTo>
                <a:lnTo>
                  <a:pt x="2197" y="0"/>
                </a:lnTo>
                <a:lnTo>
                  <a:pt x="0" y="2819"/>
                </a:lnTo>
                <a:lnTo>
                  <a:pt x="2197" y="4546"/>
                </a:lnTo>
                <a:lnTo>
                  <a:pt x="27178" y="4546"/>
                </a:lnTo>
                <a:lnTo>
                  <a:pt x="27178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868605" y="6424225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171" y="0"/>
                </a:moveTo>
                <a:lnTo>
                  <a:pt x="0" y="2933"/>
                </a:lnTo>
                <a:lnTo>
                  <a:pt x="3073" y="2933"/>
                </a:lnTo>
                <a:lnTo>
                  <a:pt x="2171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834713" y="6321485"/>
            <a:ext cx="36195" cy="106045"/>
          </a:xfrm>
          <a:custGeom>
            <a:avLst/>
            <a:gdLst/>
            <a:ahLst/>
            <a:cxnLst/>
            <a:rect l="l" t="t" r="r" b="b"/>
            <a:pathLst>
              <a:path w="36195" h="106045">
                <a:moveTo>
                  <a:pt x="4330" y="0"/>
                </a:moveTo>
                <a:lnTo>
                  <a:pt x="0" y="1333"/>
                </a:lnTo>
                <a:lnTo>
                  <a:pt x="31724" y="104063"/>
                </a:lnTo>
                <a:lnTo>
                  <a:pt x="33896" y="105676"/>
                </a:lnTo>
                <a:lnTo>
                  <a:pt x="36067" y="102743"/>
                </a:lnTo>
                <a:lnTo>
                  <a:pt x="4330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836879" y="6319882"/>
            <a:ext cx="2540" cy="1905"/>
          </a:xfrm>
          <a:custGeom>
            <a:avLst/>
            <a:gdLst/>
            <a:ahLst/>
            <a:cxnLst/>
            <a:rect l="l" t="t" r="r" b="b"/>
            <a:pathLst>
              <a:path w="2540" h="1904">
                <a:moveTo>
                  <a:pt x="1676" y="0"/>
                </a:moveTo>
                <a:lnTo>
                  <a:pt x="0" y="0"/>
                </a:lnTo>
                <a:lnTo>
                  <a:pt x="2171" y="1612"/>
                </a:lnTo>
                <a:lnTo>
                  <a:pt x="1676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807918" y="6319877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28956" y="0"/>
                </a:moveTo>
                <a:lnTo>
                  <a:pt x="0" y="0"/>
                </a:lnTo>
                <a:lnTo>
                  <a:pt x="0" y="4546"/>
                </a:lnTo>
                <a:lnTo>
                  <a:pt x="28956" y="4546"/>
                </a:lnTo>
                <a:lnTo>
                  <a:pt x="31127" y="1612"/>
                </a:lnTo>
                <a:lnTo>
                  <a:pt x="28956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805745" y="6319877"/>
            <a:ext cx="2540" cy="1905"/>
          </a:xfrm>
          <a:custGeom>
            <a:avLst/>
            <a:gdLst/>
            <a:ahLst/>
            <a:cxnLst/>
            <a:rect l="l" t="t" r="r" b="b"/>
            <a:pathLst>
              <a:path w="2540" h="1904">
                <a:moveTo>
                  <a:pt x="2171" y="0"/>
                </a:moveTo>
                <a:lnTo>
                  <a:pt x="495" y="0"/>
                </a:lnTo>
                <a:lnTo>
                  <a:pt x="0" y="1612"/>
                </a:lnTo>
                <a:lnTo>
                  <a:pt x="2171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6773979" y="6319882"/>
            <a:ext cx="36195" cy="106045"/>
          </a:xfrm>
          <a:custGeom>
            <a:avLst/>
            <a:gdLst/>
            <a:ahLst/>
            <a:cxnLst/>
            <a:rect l="l" t="t" r="r" b="b"/>
            <a:pathLst>
              <a:path w="36195" h="106045">
                <a:moveTo>
                  <a:pt x="33934" y="0"/>
                </a:moveTo>
                <a:lnTo>
                  <a:pt x="31762" y="1612"/>
                </a:lnTo>
                <a:lnTo>
                  <a:pt x="0" y="104457"/>
                </a:lnTo>
                <a:lnTo>
                  <a:pt x="4330" y="105790"/>
                </a:lnTo>
                <a:lnTo>
                  <a:pt x="36106" y="2946"/>
                </a:lnTo>
                <a:lnTo>
                  <a:pt x="33934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6773074" y="6424344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901" y="0"/>
                </a:moveTo>
                <a:lnTo>
                  <a:pt x="0" y="2933"/>
                </a:lnTo>
                <a:lnTo>
                  <a:pt x="3073" y="2933"/>
                </a:lnTo>
                <a:lnTo>
                  <a:pt x="901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6773979" y="6422726"/>
            <a:ext cx="27305" cy="5080"/>
          </a:xfrm>
          <a:custGeom>
            <a:avLst/>
            <a:gdLst/>
            <a:ahLst/>
            <a:cxnLst/>
            <a:rect l="l" t="t" r="r" b="b"/>
            <a:pathLst>
              <a:path w="27304" h="5079">
                <a:moveTo>
                  <a:pt x="27152" y="0"/>
                </a:moveTo>
                <a:lnTo>
                  <a:pt x="2171" y="0"/>
                </a:lnTo>
                <a:lnTo>
                  <a:pt x="0" y="1612"/>
                </a:lnTo>
                <a:lnTo>
                  <a:pt x="2171" y="4546"/>
                </a:lnTo>
                <a:lnTo>
                  <a:pt x="27152" y="4546"/>
                </a:lnTo>
                <a:lnTo>
                  <a:pt x="27152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6801139" y="6425565"/>
            <a:ext cx="2540" cy="1905"/>
          </a:xfrm>
          <a:custGeom>
            <a:avLst/>
            <a:gdLst/>
            <a:ahLst/>
            <a:cxnLst/>
            <a:rect l="l" t="t" r="r" b="b"/>
            <a:pathLst>
              <a:path w="2540" h="1904">
                <a:moveTo>
                  <a:pt x="2197" y="0"/>
                </a:moveTo>
                <a:lnTo>
                  <a:pt x="0" y="1714"/>
                </a:lnTo>
                <a:lnTo>
                  <a:pt x="1765" y="1714"/>
                </a:lnTo>
                <a:lnTo>
                  <a:pt x="2197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6798936" y="6341019"/>
            <a:ext cx="26034" cy="86360"/>
          </a:xfrm>
          <a:custGeom>
            <a:avLst/>
            <a:gdLst/>
            <a:ahLst/>
            <a:cxnLst/>
            <a:rect l="l" t="t" r="r" b="b"/>
            <a:pathLst>
              <a:path w="26034" h="86360">
                <a:moveTo>
                  <a:pt x="21259" y="0"/>
                </a:moveTo>
                <a:lnTo>
                  <a:pt x="0" y="83426"/>
                </a:lnTo>
                <a:lnTo>
                  <a:pt x="2197" y="86258"/>
                </a:lnTo>
                <a:lnTo>
                  <a:pt x="4406" y="84543"/>
                </a:lnTo>
                <a:lnTo>
                  <a:pt x="25666" y="1117"/>
                </a:lnTo>
                <a:lnTo>
                  <a:pt x="21259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6820189" y="6332422"/>
            <a:ext cx="4445" cy="8890"/>
          </a:xfrm>
          <a:custGeom>
            <a:avLst/>
            <a:gdLst/>
            <a:ahLst/>
            <a:cxnLst/>
            <a:rect l="l" t="t" r="r" b="b"/>
            <a:pathLst>
              <a:path w="4445" h="8889">
                <a:moveTo>
                  <a:pt x="2197" y="0"/>
                </a:moveTo>
                <a:lnTo>
                  <a:pt x="0" y="8597"/>
                </a:lnTo>
                <a:lnTo>
                  <a:pt x="4394" y="8597"/>
                </a:lnTo>
                <a:lnTo>
                  <a:pt x="2197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6820189" y="6341019"/>
            <a:ext cx="15875" cy="44450"/>
          </a:xfrm>
          <a:custGeom>
            <a:avLst/>
            <a:gdLst/>
            <a:ahLst/>
            <a:cxnLst/>
            <a:rect l="l" t="t" r="r" b="b"/>
            <a:pathLst>
              <a:path w="15875" h="44450">
                <a:moveTo>
                  <a:pt x="4394" y="0"/>
                </a:moveTo>
                <a:lnTo>
                  <a:pt x="0" y="0"/>
                </a:lnTo>
                <a:lnTo>
                  <a:pt x="12" y="1117"/>
                </a:lnTo>
                <a:lnTo>
                  <a:pt x="11023" y="44043"/>
                </a:lnTo>
                <a:lnTo>
                  <a:pt x="15405" y="42925"/>
                </a:lnTo>
                <a:lnTo>
                  <a:pt x="4394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6833401" y="6383945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197" y="0"/>
                </a:moveTo>
                <a:lnTo>
                  <a:pt x="0" y="2832"/>
                </a:lnTo>
                <a:lnTo>
                  <a:pt x="2921" y="2832"/>
                </a:lnTo>
                <a:lnTo>
                  <a:pt x="2197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6827635" y="6382231"/>
            <a:ext cx="8255" cy="5080"/>
          </a:xfrm>
          <a:custGeom>
            <a:avLst/>
            <a:gdLst/>
            <a:ahLst/>
            <a:cxnLst/>
            <a:rect l="l" t="t" r="r" b="b"/>
            <a:pathLst>
              <a:path w="8254" h="5079">
                <a:moveTo>
                  <a:pt x="5765" y="0"/>
                </a:moveTo>
                <a:lnTo>
                  <a:pt x="0" y="0"/>
                </a:lnTo>
                <a:lnTo>
                  <a:pt x="0" y="4546"/>
                </a:lnTo>
                <a:lnTo>
                  <a:pt x="5765" y="4546"/>
                </a:lnTo>
                <a:lnTo>
                  <a:pt x="7962" y="1714"/>
                </a:lnTo>
                <a:lnTo>
                  <a:pt x="5765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6825426" y="6382235"/>
            <a:ext cx="2540" cy="1905"/>
          </a:xfrm>
          <a:custGeom>
            <a:avLst/>
            <a:gdLst/>
            <a:ahLst/>
            <a:cxnLst/>
            <a:rect l="l" t="t" r="r" b="b"/>
            <a:pathLst>
              <a:path w="2540" h="1904">
                <a:moveTo>
                  <a:pt x="2209" y="0"/>
                </a:moveTo>
                <a:lnTo>
                  <a:pt x="406" y="0"/>
                </a:lnTo>
                <a:lnTo>
                  <a:pt x="0" y="1765"/>
                </a:lnTo>
                <a:lnTo>
                  <a:pt x="2209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6820120" y="6382231"/>
            <a:ext cx="10160" cy="26034"/>
          </a:xfrm>
          <a:custGeom>
            <a:avLst/>
            <a:gdLst/>
            <a:ahLst/>
            <a:cxnLst/>
            <a:rect l="l" t="t" r="r" b="b"/>
            <a:pathLst>
              <a:path w="10159" h="26035">
                <a:moveTo>
                  <a:pt x="7518" y="0"/>
                </a:moveTo>
                <a:lnTo>
                  <a:pt x="5308" y="1765"/>
                </a:lnTo>
                <a:lnTo>
                  <a:pt x="0" y="24803"/>
                </a:lnTo>
                <a:lnTo>
                  <a:pt x="4419" y="25806"/>
                </a:lnTo>
                <a:lnTo>
                  <a:pt x="9728" y="2781"/>
                </a:lnTo>
                <a:lnTo>
                  <a:pt x="7518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6819474" y="6407031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647" y="0"/>
                </a:moveTo>
                <a:lnTo>
                  <a:pt x="0" y="2781"/>
                </a:lnTo>
                <a:lnTo>
                  <a:pt x="2857" y="2781"/>
                </a:lnTo>
                <a:lnTo>
                  <a:pt x="647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6820119" y="6405264"/>
            <a:ext cx="19685" cy="5080"/>
          </a:xfrm>
          <a:custGeom>
            <a:avLst/>
            <a:gdLst/>
            <a:ahLst/>
            <a:cxnLst/>
            <a:rect l="l" t="t" r="r" b="b"/>
            <a:pathLst>
              <a:path w="19684" h="5079">
                <a:moveTo>
                  <a:pt x="19113" y="0"/>
                </a:moveTo>
                <a:lnTo>
                  <a:pt x="2209" y="0"/>
                </a:lnTo>
                <a:lnTo>
                  <a:pt x="0" y="1765"/>
                </a:lnTo>
                <a:lnTo>
                  <a:pt x="2209" y="4546"/>
                </a:lnTo>
                <a:lnTo>
                  <a:pt x="19113" y="4546"/>
                </a:lnTo>
                <a:lnTo>
                  <a:pt x="19113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6839236" y="6405262"/>
            <a:ext cx="2540" cy="1905"/>
          </a:xfrm>
          <a:custGeom>
            <a:avLst/>
            <a:gdLst/>
            <a:ahLst/>
            <a:cxnLst/>
            <a:rect l="l" t="t" r="r" b="b"/>
            <a:pathLst>
              <a:path w="2540" h="1904">
                <a:moveTo>
                  <a:pt x="1765" y="0"/>
                </a:moveTo>
                <a:lnTo>
                  <a:pt x="0" y="0"/>
                </a:lnTo>
                <a:lnTo>
                  <a:pt x="2197" y="1727"/>
                </a:lnTo>
                <a:lnTo>
                  <a:pt x="1765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6837026" y="6405262"/>
            <a:ext cx="8890" cy="20320"/>
          </a:xfrm>
          <a:custGeom>
            <a:avLst/>
            <a:gdLst/>
            <a:ahLst/>
            <a:cxnLst/>
            <a:rect l="l" t="t" r="r" b="b"/>
            <a:pathLst>
              <a:path w="8890" h="20320">
                <a:moveTo>
                  <a:pt x="2209" y="0"/>
                </a:moveTo>
                <a:lnTo>
                  <a:pt x="0" y="2819"/>
                </a:lnTo>
                <a:lnTo>
                  <a:pt x="4406" y="20180"/>
                </a:lnTo>
                <a:lnTo>
                  <a:pt x="8813" y="19075"/>
                </a:lnTo>
                <a:lnTo>
                  <a:pt x="4406" y="1727"/>
                </a:lnTo>
                <a:lnTo>
                  <a:pt x="2209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6538676" y="6372510"/>
            <a:ext cx="33655" cy="33020"/>
          </a:xfrm>
          <a:custGeom>
            <a:avLst/>
            <a:gdLst/>
            <a:ahLst/>
            <a:cxnLst/>
            <a:rect l="l" t="t" r="r" b="b"/>
            <a:pathLst>
              <a:path w="33654" h="33020">
                <a:moveTo>
                  <a:pt x="4546" y="0"/>
                </a:moveTo>
                <a:lnTo>
                  <a:pt x="0" y="0"/>
                </a:lnTo>
                <a:lnTo>
                  <a:pt x="43" y="1447"/>
                </a:lnTo>
                <a:lnTo>
                  <a:pt x="24790" y="31686"/>
                </a:lnTo>
                <a:lnTo>
                  <a:pt x="33032" y="32715"/>
                </a:lnTo>
                <a:lnTo>
                  <a:pt x="33032" y="28168"/>
                </a:lnTo>
                <a:lnTo>
                  <a:pt x="31559" y="28143"/>
                </a:lnTo>
                <a:lnTo>
                  <a:pt x="30111" y="28028"/>
                </a:lnTo>
                <a:lnTo>
                  <a:pt x="4571" y="1447"/>
                </a:lnTo>
                <a:lnTo>
                  <a:pt x="4546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6538676" y="6339777"/>
            <a:ext cx="33655" cy="33020"/>
          </a:xfrm>
          <a:custGeom>
            <a:avLst/>
            <a:gdLst/>
            <a:ahLst/>
            <a:cxnLst/>
            <a:rect l="l" t="t" r="r" b="b"/>
            <a:pathLst>
              <a:path w="33654" h="33020">
                <a:moveTo>
                  <a:pt x="33032" y="0"/>
                </a:moveTo>
                <a:lnTo>
                  <a:pt x="1474" y="23037"/>
                </a:lnTo>
                <a:lnTo>
                  <a:pt x="0" y="32727"/>
                </a:lnTo>
                <a:lnTo>
                  <a:pt x="4546" y="32727"/>
                </a:lnTo>
                <a:lnTo>
                  <a:pt x="4591" y="31038"/>
                </a:lnTo>
                <a:lnTo>
                  <a:pt x="4686" y="29844"/>
                </a:lnTo>
                <a:lnTo>
                  <a:pt x="33032" y="4559"/>
                </a:lnTo>
                <a:lnTo>
                  <a:pt x="33032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6571707" y="6339783"/>
            <a:ext cx="33655" cy="33020"/>
          </a:xfrm>
          <a:custGeom>
            <a:avLst/>
            <a:gdLst/>
            <a:ahLst/>
            <a:cxnLst/>
            <a:rect l="l" t="t" r="r" b="b"/>
            <a:pathLst>
              <a:path w="33654" h="33020">
                <a:moveTo>
                  <a:pt x="0" y="0"/>
                </a:moveTo>
                <a:lnTo>
                  <a:pt x="0" y="4546"/>
                </a:lnTo>
                <a:lnTo>
                  <a:pt x="1473" y="4572"/>
                </a:lnTo>
                <a:lnTo>
                  <a:pt x="2921" y="4686"/>
                </a:lnTo>
                <a:lnTo>
                  <a:pt x="28486" y="32715"/>
                </a:lnTo>
                <a:lnTo>
                  <a:pt x="33032" y="32715"/>
                </a:lnTo>
                <a:lnTo>
                  <a:pt x="9817" y="1473"/>
                </a:lnTo>
                <a:lnTo>
                  <a:pt x="1689" y="38"/>
                </a:lnTo>
                <a:lnTo>
                  <a:pt x="0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6571707" y="6372505"/>
            <a:ext cx="33655" cy="33020"/>
          </a:xfrm>
          <a:custGeom>
            <a:avLst/>
            <a:gdLst/>
            <a:ahLst/>
            <a:cxnLst/>
            <a:rect l="l" t="t" r="r" b="b"/>
            <a:pathLst>
              <a:path w="33654" h="33020">
                <a:moveTo>
                  <a:pt x="33032" y="0"/>
                </a:moveTo>
                <a:lnTo>
                  <a:pt x="28486" y="0"/>
                </a:lnTo>
                <a:lnTo>
                  <a:pt x="28460" y="1447"/>
                </a:lnTo>
                <a:lnTo>
                  <a:pt x="28346" y="2882"/>
                </a:lnTo>
                <a:lnTo>
                  <a:pt x="0" y="28168"/>
                </a:lnTo>
                <a:lnTo>
                  <a:pt x="0" y="32727"/>
                </a:lnTo>
                <a:lnTo>
                  <a:pt x="31557" y="9690"/>
                </a:lnTo>
                <a:lnTo>
                  <a:pt x="32988" y="1447"/>
                </a:lnTo>
                <a:lnTo>
                  <a:pt x="33032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6571710" y="6317844"/>
            <a:ext cx="55244" cy="55244"/>
          </a:xfrm>
          <a:custGeom>
            <a:avLst/>
            <a:gdLst/>
            <a:ahLst/>
            <a:cxnLst/>
            <a:rect l="l" t="t" r="r" b="b"/>
            <a:pathLst>
              <a:path w="55245" h="55245">
                <a:moveTo>
                  <a:pt x="0" y="0"/>
                </a:moveTo>
                <a:lnTo>
                  <a:pt x="0" y="4546"/>
                </a:lnTo>
                <a:lnTo>
                  <a:pt x="2616" y="4610"/>
                </a:lnTo>
                <a:lnTo>
                  <a:pt x="5181" y="4800"/>
                </a:lnTo>
                <a:lnTo>
                  <a:pt x="39090" y="22783"/>
                </a:lnTo>
                <a:lnTo>
                  <a:pt x="50647" y="54660"/>
                </a:lnTo>
                <a:lnTo>
                  <a:pt x="55194" y="54660"/>
                </a:lnTo>
                <a:lnTo>
                  <a:pt x="40843" y="17894"/>
                </a:lnTo>
                <a:lnTo>
                  <a:pt x="5626" y="292"/>
                </a:lnTo>
                <a:lnTo>
                  <a:pt x="2832" y="76"/>
                </a:lnTo>
                <a:lnTo>
                  <a:pt x="0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6516513" y="6317844"/>
            <a:ext cx="55244" cy="55244"/>
          </a:xfrm>
          <a:custGeom>
            <a:avLst/>
            <a:gdLst/>
            <a:ahLst/>
            <a:cxnLst/>
            <a:rect l="l" t="t" r="r" b="b"/>
            <a:pathLst>
              <a:path w="55245" h="55245">
                <a:moveTo>
                  <a:pt x="55194" y="0"/>
                </a:moveTo>
                <a:lnTo>
                  <a:pt x="18097" y="14198"/>
                </a:lnTo>
                <a:lnTo>
                  <a:pt x="292" y="49072"/>
                </a:lnTo>
                <a:lnTo>
                  <a:pt x="0" y="54660"/>
                </a:lnTo>
                <a:lnTo>
                  <a:pt x="4546" y="54660"/>
                </a:lnTo>
                <a:lnTo>
                  <a:pt x="4627" y="51854"/>
                </a:lnTo>
                <a:lnTo>
                  <a:pt x="4800" y="49530"/>
                </a:lnTo>
                <a:lnTo>
                  <a:pt x="22961" y="15989"/>
                </a:lnTo>
                <a:lnTo>
                  <a:pt x="55194" y="4546"/>
                </a:lnTo>
                <a:lnTo>
                  <a:pt x="55194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6516513" y="6372505"/>
            <a:ext cx="55244" cy="55244"/>
          </a:xfrm>
          <a:custGeom>
            <a:avLst/>
            <a:gdLst/>
            <a:ahLst/>
            <a:cxnLst/>
            <a:rect l="l" t="t" r="r" b="b"/>
            <a:pathLst>
              <a:path w="55245" h="55245">
                <a:moveTo>
                  <a:pt x="4546" y="0"/>
                </a:moveTo>
                <a:lnTo>
                  <a:pt x="0" y="0"/>
                </a:lnTo>
                <a:lnTo>
                  <a:pt x="76" y="2806"/>
                </a:lnTo>
                <a:lnTo>
                  <a:pt x="16193" y="38658"/>
                </a:lnTo>
                <a:lnTo>
                  <a:pt x="52362" y="54584"/>
                </a:lnTo>
                <a:lnTo>
                  <a:pt x="55194" y="54660"/>
                </a:lnTo>
                <a:lnTo>
                  <a:pt x="55194" y="50114"/>
                </a:lnTo>
                <a:lnTo>
                  <a:pt x="52577" y="50050"/>
                </a:lnTo>
                <a:lnTo>
                  <a:pt x="49999" y="49860"/>
                </a:lnTo>
                <a:lnTo>
                  <a:pt x="16103" y="31876"/>
                </a:lnTo>
                <a:lnTo>
                  <a:pt x="4627" y="2806"/>
                </a:lnTo>
                <a:lnTo>
                  <a:pt x="4546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6571707" y="6372501"/>
            <a:ext cx="55244" cy="55244"/>
          </a:xfrm>
          <a:custGeom>
            <a:avLst/>
            <a:gdLst/>
            <a:ahLst/>
            <a:cxnLst/>
            <a:rect l="l" t="t" r="r" b="b"/>
            <a:pathLst>
              <a:path w="55245" h="55245">
                <a:moveTo>
                  <a:pt x="55194" y="0"/>
                </a:moveTo>
                <a:lnTo>
                  <a:pt x="50647" y="0"/>
                </a:lnTo>
                <a:lnTo>
                  <a:pt x="50566" y="2819"/>
                </a:lnTo>
                <a:lnTo>
                  <a:pt x="50393" y="5130"/>
                </a:lnTo>
                <a:lnTo>
                  <a:pt x="32232" y="38671"/>
                </a:lnTo>
                <a:lnTo>
                  <a:pt x="0" y="50114"/>
                </a:lnTo>
                <a:lnTo>
                  <a:pt x="0" y="54660"/>
                </a:lnTo>
                <a:lnTo>
                  <a:pt x="37109" y="40462"/>
                </a:lnTo>
                <a:lnTo>
                  <a:pt x="54902" y="5587"/>
                </a:lnTo>
                <a:lnTo>
                  <a:pt x="55118" y="2819"/>
                </a:lnTo>
                <a:lnTo>
                  <a:pt x="55194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6930635" y="6393334"/>
            <a:ext cx="5080" cy="31750"/>
          </a:xfrm>
          <a:custGeom>
            <a:avLst/>
            <a:gdLst/>
            <a:ahLst/>
            <a:cxnLst/>
            <a:rect l="l" t="t" r="r" b="b"/>
            <a:pathLst>
              <a:path w="5079" h="31750">
                <a:moveTo>
                  <a:pt x="0" y="0"/>
                </a:moveTo>
                <a:lnTo>
                  <a:pt x="4533" y="0"/>
                </a:lnTo>
                <a:lnTo>
                  <a:pt x="4546" y="31559"/>
                </a:lnTo>
                <a:lnTo>
                  <a:pt x="12" y="31559"/>
                </a:lnTo>
                <a:lnTo>
                  <a:pt x="12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6930652" y="6424895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0" y="0"/>
                </a:moveTo>
                <a:lnTo>
                  <a:pt x="0" y="2260"/>
                </a:lnTo>
                <a:lnTo>
                  <a:pt x="2260" y="2260"/>
                </a:lnTo>
                <a:lnTo>
                  <a:pt x="0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6930647" y="6422628"/>
            <a:ext cx="26034" cy="5080"/>
          </a:xfrm>
          <a:custGeom>
            <a:avLst/>
            <a:gdLst/>
            <a:ahLst/>
            <a:cxnLst/>
            <a:rect l="l" t="t" r="r" b="b"/>
            <a:pathLst>
              <a:path w="26034" h="5079">
                <a:moveTo>
                  <a:pt x="25526" y="0"/>
                </a:moveTo>
                <a:lnTo>
                  <a:pt x="2260" y="0"/>
                </a:lnTo>
                <a:lnTo>
                  <a:pt x="0" y="2260"/>
                </a:lnTo>
                <a:lnTo>
                  <a:pt x="2260" y="4521"/>
                </a:lnTo>
                <a:lnTo>
                  <a:pt x="25526" y="4521"/>
                </a:lnTo>
                <a:lnTo>
                  <a:pt x="25526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6956180" y="6424889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2273" y="0"/>
                </a:moveTo>
                <a:lnTo>
                  <a:pt x="0" y="2260"/>
                </a:lnTo>
                <a:lnTo>
                  <a:pt x="2273" y="2260"/>
                </a:lnTo>
                <a:lnTo>
                  <a:pt x="2273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6953906" y="6385563"/>
            <a:ext cx="5080" cy="41910"/>
          </a:xfrm>
          <a:custGeom>
            <a:avLst/>
            <a:gdLst/>
            <a:ahLst/>
            <a:cxnLst/>
            <a:rect l="l" t="t" r="r" b="b"/>
            <a:pathLst>
              <a:path w="5079" h="41910">
                <a:moveTo>
                  <a:pt x="4546" y="0"/>
                </a:moveTo>
                <a:lnTo>
                  <a:pt x="0" y="0"/>
                </a:lnTo>
                <a:lnTo>
                  <a:pt x="0" y="39331"/>
                </a:lnTo>
                <a:lnTo>
                  <a:pt x="2273" y="41592"/>
                </a:lnTo>
                <a:lnTo>
                  <a:pt x="4546" y="39331"/>
                </a:lnTo>
                <a:lnTo>
                  <a:pt x="4546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6932164" y="6363516"/>
            <a:ext cx="26670" cy="22225"/>
          </a:xfrm>
          <a:custGeom>
            <a:avLst/>
            <a:gdLst/>
            <a:ahLst/>
            <a:cxnLst/>
            <a:rect l="l" t="t" r="r" b="b"/>
            <a:pathLst>
              <a:path w="26670" h="22225">
                <a:moveTo>
                  <a:pt x="673" y="0"/>
                </a:moveTo>
                <a:lnTo>
                  <a:pt x="0" y="4495"/>
                </a:lnTo>
                <a:lnTo>
                  <a:pt x="1384" y="4711"/>
                </a:lnTo>
                <a:lnTo>
                  <a:pt x="4013" y="5283"/>
                </a:lnTo>
                <a:lnTo>
                  <a:pt x="21742" y="22047"/>
                </a:lnTo>
                <a:lnTo>
                  <a:pt x="26289" y="22047"/>
                </a:lnTo>
                <a:lnTo>
                  <a:pt x="2197" y="254"/>
                </a:lnTo>
                <a:lnTo>
                  <a:pt x="673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6932170" y="6347269"/>
            <a:ext cx="21590" cy="20955"/>
          </a:xfrm>
          <a:custGeom>
            <a:avLst/>
            <a:gdLst/>
            <a:ahLst/>
            <a:cxnLst/>
            <a:rect l="l" t="t" r="r" b="b"/>
            <a:pathLst>
              <a:path w="21590" h="20954">
                <a:moveTo>
                  <a:pt x="13517" y="16243"/>
                </a:moveTo>
                <a:lnTo>
                  <a:pt x="673" y="16243"/>
                </a:lnTo>
                <a:lnTo>
                  <a:pt x="482" y="20751"/>
                </a:lnTo>
                <a:lnTo>
                  <a:pt x="13517" y="16243"/>
                </a:lnTo>
                <a:close/>
              </a:path>
              <a:path w="21590" h="20954">
                <a:moveTo>
                  <a:pt x="21462" y="0"/>
                </a:moveTo>
                <a:lnTo>
                  <a:pt x="16916" y="0"/>
                </a:lnTo>
                <a:lnTo>
                  <a:pt x="16834" y="1511"/>
                </a:lnTo>
                <a:lnTo>
                  <a:pt x="16725" y="2412"/>
                </a:lnTo>
                <a:lnTo>
                  <a:pt x="190" y="16230"/>
                </a:lnTo>
                <a:lnTo>
                  <a:pt x="0" y="20739"/>
                </a:lnTo>
                <a:lnTo>
                  <a:pt x="673" y="16243"/>
                </a:lnTo>
                <a:lnTo>
                  <a:pt x="13533" y="16230"/>
                </a:lnTo>
                <a:lnTo>
                  <a:pt x="14142" y="15760"/>
                </a:lnTo>
                <a:lnTo>
                  <a:pt x="21399" y="1511"/>
                </a:lnTo>
                <a:lnTo>
                  <a:pt x="21462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6914083" y="6317861"/>
            <a:ext cx="40005" cy="29845"/>
          </a:xfrm>
          <a:custGeom>
            <a:avLst/>
            <a:gdLst/>
            <a:ahLst/>
            <a:cxnLst/>
            <a:rect l="l" t="t" r="r" b="b"/>
            <a:pathLst>
              <a:path w="40004" h="29845">
                <a:moveTo>
                  <a:pt x="0" y="0"/>
                </a:moveTo>
                <a:lnTo>
                  <a:pt x="0" y="4546"/>
                </a:lnTo>
                <a:lnTo>
                  <a:pt x="2514" y="4584"/>
                </a:lnTo>
                <a:lnTo>
                  <a:pt x="4914" y="4699"/>
                </a:lnTo>
                <a:lnTo>
                  <a:pt x="35001" y="29413"/>
                </a:lnTo>
                <a:lnTo>
                  <a:pt x="39547" y="29413"/>
                </a:lnTo>
                <a:lnTo>
                  <a:pt x="12230" y="977"/>
                </a:lnTo>
                <a:lnTo>
                  <a:pt x="2641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6914080" y="6317862"/>
            <a:ext cx="0" cy="635"/>
          </a:xfrm>
          <a:custGeom>
            <a:avLst/>
            <a:gdLst/>
            <a:ahLst/>
            <a:cxnLst/>
            <a:rect l="l" t="t" r="r" b="b"/>
            <a:pathLst>
              <a:path h="635">
                <a:moveTo>
                  <a:pt x="0" y="12"/>
                </a:moveTo>
                <a:lnTo>
                  <a:pt x="0" y="12"/>
                </a:lnTo>
                <a:lnTo>
                  <a:pt x="0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6883029" y="6317877"/>
            <a:ext cx="31115" cy="10160"/>
          </a:xfrm>
          <a:custGeom>
            <a:avLst/>
            <a:gdLst/>
            <a:ahLst/>
            <a:cxnLst/>
            <a:rect l="l" t="t" r="r" b="b"/>
            <a:pathLst>
              <a:path w="31115" h="10160">
                <a:moveTo>
                  <a:pt x="31051" y="0"/>
                </a:moveTo>
                <a:lnTo>
                  <a:pt x="0" y="5524"/>
                </a:lnTo>
                <a:lnTo>
                  <a:pt x="1638" y="9753"/>
                </a:lnTo>
                <a:lnTo>
                  <a:pt x="2768" y="9321"/>
                </a:lnTo>
                <a:lnTo>
                  <a:pt x="5257" y="8432"/>
                </a:lnTo>
                <a:lnTo>
                  <a:pt x="31051" y="4521"/>
                </a:lnTo>
                <a:lnTo>
                  <a:pt x="31051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6881585" y="6323410"/>
            <a:ext cx="1905" cy="2540"/>
          </a:xfrm>
          <a:custGeom>
            <a:avLst/>
            <a:gdLst/>
            <a:ahLst/>
            <a:cxnLst/>
            <a:rect l="l" t="t" r="r" b="b"/>
            <a:pathLst>
              <a:path w="1904" h="2539">
                <a:moveTo>
                  <a:pt x="1447" y="0"/>
                </a:moveTo>
                <a:lnTo>
                  <a:pt x="0" y="546"/>
                </a:lnTo>
                <a:lnTo>
                  <a:pt x="0" y="2108"/>
                </a:lnTo>
                <a:lnTo>
                  <a:pt x="1447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6883851" y="6323405"/>
            <a:ext cx="0" cy="104139"/>
          </a:xfrm>
          <a:custGeom>
            <a:avLst/>
            <a:gdLst/>
            <a:ahLst/>
            <a:cxnLst/>
            <a:rect l="l" t="t" r="r" b="b"/>
            <a:pathLst>
              <a:path h="104139">
                <a:moveTo>
                  <a:pt x="0" y="0"/>
                </a:moveTo>
                <a:lnTo>
                  <a:pt x="0" y="103757"/>
                </a:lnTo>
              </a:path>
            </a:pathLst>
          </a:custGeom>
          <a:ln w="4533">
            <a:solidFill>
              <a:srgbClr val="004B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6881585" y="6422616"/>
            <a:ext cx="26034" cy="5080"/>
          </a:xfrm>
          <a:custGeom>
            <a:avLst/>
            <a:gdLst/>
            <a:ahLst/>
            <a:cxnLst/>
            <a:rect l="l" t="t" r="r" b="b"/>
            <a:pathLst>
              <a:path w="26034" h="5079">
                <a:moveTo>
                  <a:pt x="25526" y="0"/>
                </a:moveTo>
                <a:lnTo>
                  <a:pt x="2260" y="0"/>
                </a:lnTo>
                <a:lnTo>
                  <a:pt x="0" y="2273"/>
                </a:lnTo>
                <a:lnTo>
                  <a:pt x="2260" y="4546"/>
                </a:lnTo>
                <a:lnTo>
                  <a:pt x="25526" y="4546"/>
                </a:lnTo>
                <a:lnTo>
                  <a:pt x="25526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6907115" y="6335849"/>
            <a:ext cx="0" cy="91440"/>
          </a:xfrm>
          <a:custGeom>
            <a:avLst/>
            <a:gdLst/>
            <a:ahLst/>
            <a:cxnLst/>
            <a:rect l="l" t="t" r="r" b="b"/>
            <a:pathLst>
              <a:path h="91439">
                <a:moveTo>
                  <a:pt x="0" y="0"/>
                </a:moveTo>
                <a:lnTo>
                  <a:pt x="0" y="91312"/>
                </a:lnTo>
              </a:path>
            </a:pathLst>
          </a:custGeom>
          <a:ln w="4530">
            <a:solidFill>
              <a:srgbClr val="004B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6904850" y="6336052"/>
            <a:ext cx="1905" cy="2540"/>
          </a:xfrm>
          <a:custGeom>
            <a:avLst/>
            <a:gdLst/>
            <a:ahLst/>
            <a:cxnLst/>
            <a:rect l="l" t="t" r="r" b="b"/>
            <a:pathLst>
              <a:path w="1904" h="2539">
                <a:moveTo>
                  <a:pt x="1358" y="0"/>
                </a:moveTo>
                <a:lnTo>
                  <a:pt x="0" y="596"/>
                </a:lnTo>
                <a:lnTo>
                  <a:pt x="0" y="2082"/>
                </a:lnTo>
                <a:lnTo>
                  <a:pt x="1358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6906672" y="6334344"/>
            <a:ext cx="8255" cy="5715"/>
          </a:xfrm>
          <a:custGeom>
            <a:avLst/>
            <a:gdLst/>
            <a:ahLst/>
            <a:cxnLst/>
            <a:rect l="l" t="t" r="r" b="b"/>
            <a:pathLst>
              <a:path w="8254" h="5714">
                <a:moveTo>
                  <a:pt x="8255" y="0"/>
                </a:moveTo>
                <a:lnTo>
                  <a:pt x="0" y="1511"/>
                </a:lnTo>
                <a:lnTo>
                  <a:pt x="1816" y="5664"/>
                </a:lnTo>
                <a:lnTo>
                  <a:pt x="2806" y="5308"/>
                </a:lnTo>
                <a:lnTo>
                  <a:pt x="4546" y="4914"/>
                </a:lnTo>
                <a:lnTo>
                  <a:pt x="7035" y="4597"/>
                </a:lnTo>
                <a:lnTo>
                  <a:pt x="8255" y="4546"/>
                </a:lnTo>
                <a:lnTo>
                  <a:pt x="8255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6914923" y="6334348"/>
            <a:ext cx="15875" cy="15240"/>
          </a:xfrm>
          <a:custGeom>
            <a:avLst/>
            <a:gdLst/>
            <a:ahLst/>
            <a:cxnLst/>
            <a:rect l="l" t="t" r="r" b="b"/>
            <a:pathLst>
              <a:path w="15875" h="15239">
                <a:moveTo>
                  <a:pt x="0" y="0"/>
                </a:moveTo>
                <a:lnTo>
                  <a:pt x="0" y="4546"/>
                </a:lnTo>
                <a:lnTo>
                  <a:pt x="876" y="4571"/>
                </a:lnTo>
                <a:lnTo>
                  <a:pt x="1790" y="4686"/>
                </a:lnTo>
                <a:lnTo>
                  <a:pt x="11290" y="15151"/>
                </a:lnTo>
                <a:lnTo>
                  <a:pt x="15836" y="15151"/>
                </a:lnTo>
                <a:lnTo>
                  <a:pt x="1206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6922425" y="6349494"/>
            <a:ext cx="8890" cy="12065"/>
          </a:xfrm>
          <a:custGeom>
            <a:avLst/>
            <a:gdLst/>
            <a:ahLst/>
            <a:cxnLst/>
            <a:rect l="l" t="t" r="r" b="b"/>
            <a:pathLst>
              <a:path w="8890" h="12064">
                <a:moveTo>
                  <a:pt x="8331" y="0"/>
                </a:moveTo>
                <a:lnTo>
                  <a:pt x="3784" y="0"/>
                </a:lnTo>
                <a:lnTo>
                  <a:pt x="3670" y="1676"/>
                </a:lnTo>
                <a:lnTo>
                  <a:pt x="3530" y="2489"/>
                </a:lnTo>
                <a:lnTo>
                  <a:pt x="0" y="8267"/>
                </a:lnTo>
                <a:lnTo>
                  <a:pt x="2692" y="11937"/>
                </a:lnTo>
                <a:lnTo>
                  <a:pt x="8234" y="1676"/>
                </a:lnTo>
                <a:lnTo>
                  <a:pt x="8331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6921507" y="6357767"/>
            <a:ext cx="1270" cy="1905"/>
          </a:xfrm>
          <a:custGeom>
            <a:avLst/>
            <a:gdLst/>
            <a:ahLst/>
            <a:cxnLst/>
            <a:rect l="l" t="t" r="r" b="b"/>
            <a:pathLst>
              <a:path w="1270" h="1904">
                <a:moveTo>
                  <a:pt x="927" y="0"/>
                </a:moveTo>
                <a:lnTo>
                  <a:pt x="0" y="673"/>
                </a:lnTo>
                <a:lnTo>
                  <a:pt x="0" y="1828"/>
                </a:lnTo>
                <a:lnTo>
                  <a:pt x="927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6921505" y="6357767"/>
            <a:ext cx="5080" cy="20955"/>
          </a:xfrm>
          <a:custGeom>
            <a:avLst/>
            <a:gdLst/>
            <a:ahLst/>
            <a:cxnLst/>
            <a:rect l="l" t="t" r="r" b="b"/>
            <a:pathLst>
              <a:path w="5079" h="20954">
                <a:moveTo>
                  <a:pt x="927" y="0"/>
                </a:moveTo>
                <a:lnTo>
                  <a:pt x="0" y="1828"/>
                </a:lnTo>
                <a:lnTo>
                  <a:pt x="0" y="20929"/>
                </a:lnTo>
                <a:lnTo>
                  <a:pt x="4533" y="20929"/>
                </a:lnTo>
                <a:lnTo>
                  <a:pt x="4533" y="1828"/>
                </a:lnTo>
                <a:lnTo>
                  <a:pt x="927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6921511" y="6378697"/>
            <a:ext cx="1905" cy="2540"/>
          </a:xfrm>
          <a:custGeom>
            <a:avLst/>
            <a:gdLst/>
            <a:ahLst/>
            <a:cxnLst/>
            <a:rect l="l" t="t" r="r" b="b"/>
            <a:pathLst>
              <a:path w="1904" h="2539">
                <a:moveTo>
                  <a:pt x="0" y="0"/>
                </a:moveTo>
                <a:lnTo>
                  <a:pt x="0" y="1676"/>
                </a:lnTo>
                <a:lnTo>
                  <a:pt x="1587" y="2171"/>
                </a:lnTo>
                <a:lnTo>
                  <a:pt x="0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6921508" y="6376529"/>
            <a:ext cx="13970" cy="17145"/>
          </a:xfrm>
          <a:custGeom>
            <a:avLst/>
            <a:gdLst/>
            <a:ahLst/>
            <a:cxnLst/>
            <a:rect l="l" t="t" r="r" b="b"/>
            <a:pathLst>
              <a:path w="13970" h="17145">
                <a:moveTo>
                  <a:pt x="2946" y="0"/>
                </a:moveTo>
                <a:lnTo>
                  <a:pt x="4533" y="2171"/>
                </a:lnTo>
                <a:lnTo>
                  <a:pt x="0" y="2171"/>
                </a:lnTo>
                <a:lnTo>
                  <a:pt x="1587" y="4343"/>
                </a:lnTo>
                <a:lnTo>
                  <a:pt x="9131" y="16802"/>
                </a:lnTo>
                <a:lnTo>
                  <a:pt x="13677" y="16802"/>
                </a:lnTo>
                <a:lnTo>
                  <a:pt x="3695" y="266"/>
                </a:lnTo>
                <a:lnTo>
                  <a:pt x="2946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6449291" y="6317679"/>
            <a:ext cx="57150" cy="55244"/>
          </a:xfrm>
          <a:custGeom>
            <a:avLst/>
            <a:gdLst/>
            <a:ahLst/>
            <a:cxnLst/>
            <a:rect l="l" t="t" r="r" b="b"/>
            <a:pathLst>
              <a:path w="57150" h="55245">
                <a:moveTo>
                  <a:pt x="0" y="0"/>
                </a:moveTo>
                <a:lnTo>
                  <a:pt x="0" y="4546"/>
                </a:lnTo>
                <a:lnTo>
                  <a:pt x="2616" y="4610"/>
                </a:lnTo>
                <a:lnTo>
                  <a:pt x="5207" y="4800"/>
                </a:lnTo>
                <a:lnTo>
                  <a:pt x="40068" y="22923"/>
                </a:lnTo>
                <a:lnTo>
                  <a:pt x="52235" y="54825"/>
                </a:lnTo>
                <a:lnTo>
                  <a:pt x="56781" y="54825"/>
                </a:lnTo>
                <a:lnTo>
                  <a:pt x="41694" y="17970"/>
                </a:lnTo>
                <a:lnTo>
                  <a:pt x="5651" y="292"/>
                </a:lnTo>
                <a:lnTo>
                  <a:pt x="2832" y="76"/>
                </a:lnTo>
                <a:lnTo>
                  <a:pt x="0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6414766" y="6317676"/>
            <a:ext cx="34925" cy="10160"/>
          </a:xfrm>
          <a:custGeom>
            <a:avLst/>
            <a:gdLst/>
            <a:ahLst/>
            <a:cxnLst/>
            <a:rect l="l" t="t" r="r" b="b"/>
            <a:pathLst>
              <a:path w="34925" h="10160">
                <a:moveTo>
                  <a:pt x="34518" y="0"/>
                </a:moveTo>
                <a:lnTo>
                  <a:pt x="0" y="5676"/>
                </a:lnTo>
                <a:lnTo>
                  <a:pt x="1727" y="9867"/>
                </a:lnTo>
                <a:lnTo>
                  <a:pt x="3403" y="9207"/>
                </a:lnTo>
                <a:lnTo>
                  <a:pt x="5956" y="8305"/>
                </a:lnTo>
                <a:lnTo>
                  <a:pt x="34518" y="4546"/>
                </a:lnTo>
                <a:lnTo>
                  <a:pt x="34518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6413358" y="6323351"/>
            <a:ext cx="1905" cy="2540"/>
          </a:xfrm>
          <a:custGeom>
            <a:avLst/>
            <a:gdLst/>
            <a:ahLst/>
            <a:cxnLst/>
            <a:rect l="l" t="t" r="r" b="b"/>
            <a:pathLst>
              <a:path w="1904" h="2539">
                <a:moveTo>
                  <a:pt x="1409" y="0"/>
                </a:moveTo>
                <a:lnTo>
                  <a:pt x="0" y="584"/>
                </a:lnTo>
                <a:lnTo>
                  <a:pt x="0" y="2095"/>
                </a:lnTo>
                <a:lnTo>
                  <a:pt x="1409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6415633" y="6323351"/>
            <a:ext cx="0" cy="104139"/>
          </a:xfrm>
          <a:custGeom>
            <a:avLst/>
            <a:gdLst/>
            <a:ahLst/>
            <a:cxnLst/>
            <a:rect l="l" t="t" r="r" b="b"/>
            <a:pathLst>
              <a:path h="104139">
                <a:moveTo>
                  <a:pt x="0" y="0"/>
                </a:moveTo>
                <a:lnTo>
                  <a:pt x="0" y="103811"/>
                </a:lnTo>
              </a:path>
            </a:pathLst>
          </a:custGeom>
          <a:ln w="4549">
            <a:solidFill>
              <a:srgbClr val="004B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6413358" y="6422616"/>
            <a:ext cx="26034" cy="5080"/>
          </a:xfrm>
          <a:custGeom>
            <a:avLst/>
            <a:gdLst/>
            <a:ahLst/>
            <a:cxnLst/>
            <a:rect l="l" t="t" r="r" b="b"/>
            <a:pathLst>
              <a:path w="26035" h="5079">
                <a:moveTo>
                  <a:pt x="25539" y="0"/>
                </a:moveTo>
                <a:lnTo>
                  <a:pt x="2273" y="0"/>
                </a:lnTo>
                <a:lnTo>
                  <a:pt x="0" y="2273"/>
                </a:lnTo>
                <a:lnTo>
                  <a:pt x="2273" y="4546"/>
                </a:lnTo>
                <a:lnTo>
                  <a:pt x="25539" y="4546"/>
                </a:lnTo>
                <a:lnTo>
                  <a:pt x="25539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6438899" y="6342669"/>
            <a:ext cx="0" cy="85090"/>
          </a:xfrm>
          <a:custGeom>
            <a:avLst/>
            <a:gdLst/>
            <a:ahLst/>
            <a:cxnLst/>
            <a:rect l="l" t="t" r="r" b="b"/>
            <a:pathLst>
              <a:path h="85089">
                <a:moveTo>
                  <a:pt x="0" y="84493"/>
                </a:moveTo>
                <a:lnTo>
                  <a:pt x="0" y="0"/>
                </a:lnTo>
                <a:lnTo>
                  <a:pt x="0" y="84493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6436633" y="6340502"/>
            <a:ext cx="1905" cy="2540"/>
          </a:xfrm>
          <a:custGeom>
            <a:avLst/>
            <a:gdLst/>
            <a:ahLst/>
            <a:cxnLst/>
            <a:rect l="l" t="t" r="r" b="b"/>
            <a:pathLst>
              <a:path w="1904" h="2539">
                <a:moveTo>
                  <a:pt x="1612" y="0"/>
                </a:moveTo>
                <a:lnTo>
                  <a:pt x="0" y="482"/>
                </a:lnTo>
                <a:lnTo>
                  <a:pt x="0" y="2171"/>
                </a:lnTo>
                <a:lnTo>
                  <a:pt x="1612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6436630" y="6339144"/>
            <a:ext cx="14604" cy="5715"/>
          </a:xfrm>
          <a:custGeom>
            <a:avLst/>
            <a:gdLst/>
            <a:ahLst/>
            <a:cxnLst/>
            <a:rect l="l" t="t" r="r" b="b"/>
            <a:pathLst>
              <a:path w="14604" h="5714">
                <a:moveTo>
                  <a:pt x="14249" y="0"/>
                </a:moveTo>
                <a:lnTo>
                  <a:pt x="0" y="3530"/>
                </a:lnTo>
                <a:lnTo>
                  <a:pt x="4533" y="3530"/>
                </a:lnTo>
                <a:lnTo>
                  <a:pt x="2921" y="5702"/>
                </a:lnTo>
                <a:lnTo>
                  <a:pt x="14249" y="4546"/>
                </a:lnTo>
                <a:lnTo>
                  <a:pt x="14249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6450876" y="6339147"/>
            <a:ext cx="33655" cy="33655"/>
          </a:xfrm>
          <a:custGeom>
            <a:avLst/>
            <a:gdLst/>
            <a:ahLst/>
            <a:cxnLst/>
            <a:rect l="l" t="t" r="r" b="b"/>
            <a:pathLst>
              <a:path w="33654" h="33654">
                <a:moveTo>
                  <a:pt x="0" y="0"/>
                </a:moveTo>
                <a:lnTo>
                  <a:pt x="0" y="4546"/>
                </a:lnTo>
                <a:lnTo>
                  <a:pt x="1485" y="4571"/>
                </a:lnTo>
                <a:lnTo>
                  <a:pt x="2946" y="4698"/>
                </a:lnTo>
                <a:lnTo>
                  <a:pt x="28486" y="33362"/>
                </a:lnTo>
                <a:lnTo>
                  <a:pt x="33032" y="33362"/>
                </a:lnTo>
                <a:lnTo>
                  <a:pt x="9906" y="1549"/>
                </a:lnTo>
                <a:lnTo>
                  <a:pt x="1714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6455335" y="6372505"/>
            <a:ext cx="28575" cy="32384"/>
          </a:xfrm>
          <a:custGeom>
            <a:avLst/>
            <a:gdLst/>
            <a:ahLst/>
            <a:cxnLst/>
            <a:rect l="l" t="t" r="r" b="b"/>
            <a:pathLst>
              <a:path w="28575" h="32385">
                <a:moveTo>
                  <a:pt x="28574" y="0"/>
                </a:moveTo>
                <a:lnTo>
                  <a:pt x="24028" y="0"/>
                </a:lnTo>
                <a:lnTo>
                  <a:pt x="23989" y="1511"/>
                </a:lnTo>
                <a:lnTo>
                  <a:pt x="23865" y="3009"/>
                </a:lnTo>
                <a:lnTo>
                  <a:pt x="0" y="27812"/>
                </a:lnTo>
                <a:lnTo>
                  <a:pt x="711" y="32283"/>
                </a:lnTo>
                <a:lnTo>
                  <a:pt x="28257" y="4495"/>
                </a:lnTo>
                <a:lnTo>
                  <a:pt x="28541" y="1320"/>
                </a:lnTo>
                <a:lnTo>
                  <a:pt x="28574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6453412" y="6400313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39">
                <a:moveTo>
                  <a:pt x="1917" y="0"/>
                </a:moveTo>
                <a:lnTo>
                  <a:pt x="0" y="304"/>
                </a:lnTo>
                <a:lnTo>
                  <a:pt x="12" y="2247"/>
                </a:lnTo>
                <a:lnTo>
                  <a:pt x="1917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6453430" y="6400316"/>
            <a:ext cx="5080" cy="24765"/>
          </a:xfrm>
          <a:custGeom>
            <a:avLst/>
            <a:gdLst/>
            <a:ahLst/>
            <a:cxnLst/>
            <a:rect l="l" t="t" r="r" b="b"/>
            <a:pathLst>
              <a:path w="5079" h="24764">
                <a:moveTo>
                  <a:pt x="1904" y="0"/>
                </a:moveTo>
                <a:lnTo>
                  <a:pt x="0" y="2247"/>
                </a:lnTo>
                <a:lnTo>
                  <a:pt x="152" y="24358"/>
                </a:lnTo>
                <a:lnTo>
                  <a:pt x="4686" y="24333"/>
                </a:lnTo>
                <a:lnTo>
                  <a:pt x="4521" y="2222"/>
                </a:lnTo>
                <a:lnTo>
                  <a:pt x="1904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6453592" y="6424669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39">
                <a:moveTo>
                  <a:pt x="0" y="0"/>
                </a:moveTo>
                <a:lnTo>
                  <a:pt x="12" y="2476"/>
                </a:lnTo>
                <a:lnTo>
                  <a:pt x="2463" y="2247"/>
                </a:lnTo>
                <a:lnTo>
                  <a:pt x="0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6453587" y="6372500"/>
            <a:ext cx="52705" cy="54610"/>
          </a:xfrm>
          <a:custGeom>
            <a:avLst/>
            <a:gdLst/>
            <a:ahLst/>
            <a:cxnLst/>
            <a:rect l="l" t="t" r="r" b="b"/>
            <a:pathLst>
              <a:path w="52704" h="54610">
                <a:moveTo>
                  <a:pt x="52489" y="0"/>
                </a:moveTo>
                <a:lnTo>
                  <a:pt x="47942" y="0"/>
                </a:lnTo>
                <a:lnTo>
                  <a:pt x="47864" y="2654"/>
                </a:lnTo>
                <a:lnTo>
                  <a:pt x="47713" y="4838"/>
                </a:lnTo>
                <a:lnTo>
                  <a:pt x="29692" y="38531"/>
                </a:lnTo>
                <a:lnTo>
                  <a:pt x="2057" y="49911"/>
                </a:lnTo>
                <a:lnTo>
                  <a:pt x="4533" y="52146"/>
                </a:lnTo>
                <a:lnTo>
                  <a:pt x="0" y="52171"/>
                </a:lnTo>
                <a:lnTo>
                  <a:pt x="2463" y="54419"/>
                </a:lnTo>
                <a:lnTo>
                  <a:pt x="5080" y="54114"/>
                </a:lnTo>
                <a:lnTo>
                  <a:pt x="39636" y="35064"/>
                </a:lnTo>
                <a:lnTo>
                  <a:pt x="52412" y="2654"/>
                </a:lnTo>
                <a:lnTo>
                  <a:pt x="52489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6716632" y="6319880"/>
            <a:ext cx="2540" cy="1270"/>
          </a:xfrm>
          <a:custGeom>
            <a:avLst/>
            <a:gdLst/>
            <a:ahLst/>
            <a:cxnLst/>
            <a:rect l="l" t="t" r="r" b="b"/>
            <a:pathLst>
              <a:path w="2540" h="1270">
                <a:moveTo>
                  <a:pt x="2032" y="0"/>
                </a:moveTo>
                <a:lnTo>
                  <a:pt x="622" y="0"/>
                </a:lnTo>
                <a:lnTo>
                  <a:pt x="0" y="1270"/>
                </a:lnTo>
                <a:lnTo>
                  <a:pt x="2032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6693685" y="6319882"/>
            <a:ext cx="27305" cy="50165"/>
          </a:xfrm>
          <a:custGeom>
            <a:avLst/>
            <a:gdLst/>
            <a:ahLst/>
            <a:cxnLst/>
            <a:rect l="l" t="t" r="r" b="b"/>
            <a:pathLst>
              <a:path w="27304" h="50164">
                <a:moveTo>
                  <a:pt x="24980" y="0"/>
                </a:moveTo>
                <a:lnTo>
                  <a:pt x="22948" y="1269"/>
                </a:lnTo>
                <a:lnTo>
                  <a:pt x="0" y="47840"/>
                </a:lnTo>
                <a:lnTo>
                  <a:pt x="4063" y="49847"/>
                </a:lnTo>
                <a:lnTo>
                  <a:pt x="27012" y="3276"/>
                </a:lnTo>
                <a:lnTo>
                  <a:pt x="24980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6693691" y="6369729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5">
                <a:moveTo>
                  <a:pt x="4064" y="0"/>
                </a:moveTo>
                <a:lnTo>
                  <a:pt x="0" y="0"/>
                </a:lnTo>
                <a:lnTo>
                  <a:pt x="2032" y="4127"/>
                </a:lnTo>
                <a:lnTo>
                  <a:pt x="4064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6670742" y="6321152"/>
            <a:ext cx="27305" cy="48895"/>
          </a:xfrm>
          <a:custGeom>
            <a:avLst/>
            <a:gdLst/>
            <a:ahLst/>
            <a:cxnLst/>
            <a:rect l="l" t="t" r="r" b="b"/>
            <a:pathLst>
              <a:path w="27304" h="48895">
                <a:moveTo>
                  <a:pt x="4063" y="0"/>
                </a:moveTo>
                <a:lnTo>
                  <a:pt x="0" y="2006"/>
                </a:lnTo>
                <a:lnTo>
                  <a:pt x="22948" y="48577"/>
                </a:lnTo>
                <a:lnTo>
                  <a:pt x="27012" y="48577"/>
                </a:lnTo>
                <a:lnTo>
                  <a:pt x="27012" y="46570"/>
                </a:lnTo>
                <a:lnTo>
                  <a:pt x="4063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6672774" y="6319882"/>
            <a:ext cx="2540" cy="1270"/>
          </a:xfrm>
          <a:custGeom>
            <a:avLst/>
            <a:gdLst/>
            <a:ahLst/>
            <a:cxnLst/>
            <a:rect l="l" t="t" r="r" b="b"/>
            <a:pathLst>
              <a:path w="2540" h="1270">
                <a:moveTo>
                  <a:pt x="1409" y="0"/>
                </a:moveTo>
                <a:lnTo>
                  <a:pt x="0" y="0"/>
                </a:lnTo>
                <a:lnTo>
                  <a:pt x="2032" y="1269"/>
                </a:lnTo>
                <a:lnTo>
                  <a:pt x="1409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6645040" y="6319880"/>
            <a:ext cx="29845" cy="5080"/>
          </a:xfrm>
          <a:custGeom>
            <a:avLst/>
            <a:gdLst/>
            <a:ahLst/>
            <a:cxnLst/>
            <a:rect l="l" t="t" r="r" b="b"/>
            <a:pathLst>
              <a:path w="29845" h="5079">
                <a:moveTo>
                  <a:pt x="27736" y="0"/>
                </a:moveTo>
                <a:lnTo>
                  <a:pt x="0" y="0"/>
                </a:lnTo>
                <a:lnTo>
                  <a:pt x="0" y="4546"/>
                </a:lnTo>
                <a:lnTo>
                  <a:pt x="27736" y="4546"/>
                </a:lnTo>
                <a:lnTo>
                  <a:pt x="29768" y="1270"/>
                </a:lnTo>
                <a:lnTo>
                  <a:pt x="27736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6642768" y="6319888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2260" y="0"/>
                </a:moveTo>
                <a:lnTo>
                  <a:pt x="152" y="0"/>
                </a:lnTo>
                <a:lnTo>
                  <a:pt x="0" y="2108"/>
                </a:lnTo>
                <a:lnTo>
                  <a:pt x="2260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6641401" y="6319882"/>
            <a:ext cx="0" cy="105410"/>
          </a:xfrm>
          <a:custGeom>
            <a:avLst/>
            <a:gdLst/>
            <a:ahLst/>
            <a:cxnLst/>
            <a:rect l="l" t="t" r="r" b="b"/>
            <a:pathLst>
              <a:path h="105410">
                <a:moveTo>
                  <a:pt x="0" y="0"/>
                </a:moveTo>
                <a:lnTo>
                  <a:pt x="0" y="105168"/>
                </a:lnTo>
              </a:path>
            </a:pathLst>
          </a:custGeom>
          <a:ln w="11785">
            <a:solidFill>
              <a:srgbClr val="004B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6635339" y="6424724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77" y="0"/>
                </a:moveTo>
                <a:lnTo>
                  <a:pt x="0" y="2438"/>
                </a:lnTo>
                <a:lnTo>
                  <a:pt x="2438" y="2438"/>
                </a:lnTo>
                <a:lnTo>
                  <a:pt x="177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6635512" y="6422622"/>
            <a:ext cx="26034" cy="5080"/>
          </a:xfrm>
          <a:custGeom>
            <a:avLst/>
            <a:gdLst/>
            <a:ahLst/>
            <a:cxnLst/>
            <a:rect l="l" t="t" r="r" b="b"/>
            <a:pathLst>
              <a:path w="26034" h="5079">
                <a:moveTo>
                  <a:pt x="25590" y="0"/>
                </a:moveTo>
                <a:lnTo>
                  <a:pt x="2260" y="0"/>
                </a:lnTo>
                <a:lnTo>
                  <a:pt x="0" y="2108"/>
                </a:lnTo>
                <a:lnTo>
                  <a:pt x="2260" y="4546"/>
                </a:lnTo>
                <a:lnTo>
                  <a:pt x="25590" y="4546"/>
                </a:lnTo>
                <a:lnTo>
                  <a:pt x="25590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6661102" y="6425050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2260" y="0"/>
                </a:moveTo>
                <a:lnTo>
                  <a:pt x="0" y="2108"/>
                </a:lnTo>
                <a:lnTo>
                  <a:pt x="2108" y="2108"/>
                </a:lnTo>
                <a:lnTo>
                  <a:pt x="2260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6658838" y="6347127"/>
            <a:ext cx="10160" cy="80645"/>
          </a:xfrm>
          <a:custGeom>
            <a:avLst/>
            <a:gdLst/>
            <a:ahLst/>
            <a:cxnLst/>
            <a:rect l="l" t="t" r="r" b="b"/>
            <a:pathLst>
              <a:path w="10159" h="80645">
                <a:moveTo>
                  <a:pt x="5473" y="0"/>
                </a:moveTo>
                <a:lnTo>
                  <a:pt x="0" y="77597"/>
                </a:lnTo>
                <a:lnTo>
                  <a:pt x="2260" y="80035"/>
                </a:lnTo>
                <a:lnTo>
                  <a:pt x="4521" y="77927"/>
                </a:lnTo>
                <a:lnTo>
                  <a:pt x="10007" y="317"/>
                </a:lnTo>
                <a:lnTo>
                  <a:pt x="5473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6664317" y="6338758"/>
            <a:ext cx="4445" cy="8890"/>
          </a:xfrm>
          <a:custGeom>
            <a:avLst/>
            <a:gdLst/>
            <a:ahLst/>
            <a:cxnLst/>
            <a:rect l="l" t="t" r="r" b="b"/>
            <a:pathLst>
              <a:path w="4445" h="8889">
                <a:moveTo>
                  <a:pt x="584" y="0"/>
                </a:moveTo>
                <a:lnTo>
                  <a:pt x="0" y="8369"/>
                </a:lnTo>
                <a:lnTo>
                  <a:pt x="4292" y="7531"/>
                </a:lnTo>
                <a:lnTo>
                  <a:pt x="584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6664317" y="6346288"/>
            <a:ext cx="33655" cy="61594"/>
          </a:xfrm>
          <a:custGeom>
            <a:avLst/>
            <a:gdLst/>
            <a:ahLst/>
            <a:cxnLst/>
            <a:rect l="l" t="t" r="r" b="b"/>
            <a:pathLst>
              <a:path w="33654" h="61595">
                <a:moveTo>
                  <a:pt x="4292" y="0"/>
                </a:moveTo>
                <a:lnTo>
                  <a:pt x="0" y="838"/>
                </a:lnTo>
                <a:lnTo>
                  <a:pt x="228" y="2006"/>
                </a:lnTo>
                <a:lnTo>
                  <a:pt x="29375" y="61137"/>
                </a:lnTo>
                <a:lnTo>
                  <a:pt x="33439" y="59131"/>
                </a:lnTo>
                <a:lnTo>
                  <a:pt x="4292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6693691" y="6407433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5">
                <a:moveTo>
                  <a:pt x="4064" y="0"/>
                </a:moveTo>
                <a:lnTo>
                  <a:pt x="0" y="0"/>
                </a:lnTo>
                <a:lnTo>
                  <a:pt x="2032" y="4127"/>
                </a:lnTo>
                <a:lnTo>
                  <a:pt x="4064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6693685" y="6346295"/>
            <a:ext cx="33655" cy="61594"/>
          </a:xfrm>
          <a:custGeom>
            <a:avLst/>
            <a:gdLst/>
            <a:ahLst/>
            <a:cxnLst/>
            <a:rect l="l" t="t" r="r" b="b"/>
            <a:pathLst>
              <a:path w="33654" h="61595">
                <a:moveTo>
                  <a:pt x="29133" y="0"/>
                </a:moveTo>
                <a:lnTo>
                  <a:pt x="0" y="59131"/>
                </a:lnTo>
                <a:lnTo>
                  <a:pt x="0" y="61137"/>
                </a:lnTo>
                <a:lnTo>
                  <a:pt x="4063" y="61137"/>
                </a:lnTo>
                <a:lnTo>
                  <a:pt x="33210" y="2006"/>
                </a:lnTo>
                <a:lnTo>
                  <a:pt x="29133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6722822" y="6338773"/>
            <a:ext cx="4445" cy="8890"/>
          </a:xfrm>
          <a:custGeom>
            <a:avLst/>
            <a:gdLst/>
            <a:ahLst/>
            <a:cxnLst/>
            <a:rect l="l" t="t" r="r" b="b"/>
            <a:pathLst>
              <a:path w="4445" h="8889">
                <a:moveTo>
                  <a:pt x="3708" y="0"/>
                </a:moveTo>
                <a:lnTo>
                  <a:pt x="0" y="7518"/>
                </a:lnTo>
                <a:lnTo>
                  <a:pt x="4305" y="8369"/>
                </a:lnTo>
                <a:lnTo>
                  <a:pt x="3708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6722593" y="6346291"/>
            <a:ext cx="10160" cy="79375"/>
          </a:xfrm>
          <a:custGeom>
            <a:avLst/>
            <a:gdLst/>
            <a:ahLst/>
            <a:cxnLst/>
            <a:rect l="l" t="t" r="r" b="b"/>
            <a:pathLst>
              <a:path w="10159" h="79375">
                <a:moveTo>
                  <a:pt x="228" y="0"/>
                </a:moveTo>
                <a:lnTo>
                  <a:pt x="0" y="1168"/>
                </a:lnTo>
                <a:lnTo>
                  <a:pt x="5511" y="78866"/>
                </a:lnTo>
                <a:lnTo>
                  <a:pt x="10033" y="78549"/>
                </a:lnTo>
                <a:lnTo>
                  <a:pt x="4533" y="850"/>
                </a:lnTo>
                <a:lnTo>
                  <a:pt x="228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6728104" y="6425170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0" y="0"/>
                </a:moveTo>
                <a:lnTo>
                  <a:pt x="139" y="2108"/>
                </a:lnTo>
                <a:lnTo>
                  <a:pt x="2260" y="2108"/>
                </a:lnTo>
                <a:lnTo>
                  <a:pt x="0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6728099" y="6422726"/>
            <a:ext cx="26034" cy="5080"/>
          </a:xfrm>
          <a:custGeom>
            <a:avLst/>
            <a:gdLst/>
            <a:ahLst/>
            <a:cxnLst/>
            <a:rect l="l" t="t" r="r" b="b"/>
            <a:pathLst>
              <a:path w="26034" h="5079">
                <a:moveTo>
                  <a:pt x="25590" y="0"/>
                </a:moveTo>
                <a:lnTo>
                  <a:pt x="2260" y="0"/>
                </a:lnTo>
                <a:lnTo>
                  <a:pt x="0" y="2438"/>
                </a:lnTo>
                <a:lnTo>
                  <a:pt x="2260" y="4546"/>
                </a:lnTo>
                <a:lnTo>
                  <a:pt x="25590" y="4546"/>
                </a:lnTo>
                <a:lnTo>
                  <a:pt x="25590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6753694" y="6424847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2260" y="0"/>
                </a:moveTo>
                <a:lnTo>
                  <a:pt x="0" y="2425"/>
                </a:lnTo>
                <a:lnTo>
                  <a:pt x="2425" y="2425"/>
                </a:lnTo>
                <a:lnTo>
                  <a:pt x="2260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6752328" y="6424738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0" y="2539"/>
                </a:moveTo>
                <a:lnTo>
                  <a:pt x="2545" y="2539"/>
                </a:lnTo>
                <a:lnTo>
                  <a:pt x="2545" y="0"/>
                </a:lnTo>
                <a:lnTo>
                  <a:pt x="0" y="0"/>
                </a:lnTo>
                <a:lnTo>
                  <a:pt x="0" y="2539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6749357" y="6319882"/>
            <a:ext cx="0" cy="105410"/>
          </a:xfrm>
          <a:custGeom>
            <a:avLst/>
            <a:gdLst/>
            <a:ahLst/>
            <a:cxnLst/>
            <a:rect l="l" t="t" r="r" b="b"/>
            <a:pathLst>
              <a:path h="105410">
                <a:moveTo>
                  <a:pt x="0" y="0"/>
                </a:moveTo>
                <a:lnTo>
                  <a:pt x="0" y="104856"/>
                </a:lnTo>
              </a:path>
            </a:pathLst>
          </a:custGeom>
          <a:ln w="5895">
            <a:solidFill>
              <a:srgbClr val="004B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6718661" y="6319888"/>
            <a:ext cx="30480" cy="5080"/>
          </a:xfrm>
          <a:custGeom>
            <a:avLst/>
            <a:gdLst/>
            <a:ahLst/>
            <a:cxnLst/>
            <a:rect l="l" t="t" r="r" b="b"/>
            <a:pathLst>
              <a:path w="30479" h="5079">
                <a:moveTo>
                  <a:pt x="27749" y="0"/>
                </a:moveTo>
                <a:lnTo>
                  <a:pt x="0" y="0"/>
                </a:lnTo>
                <a:lnTo>
                  <a:pt x="0" y="4546"/>
                </a:lnTo>
                <a:lnTo>
                  <a:pt x="27749" y="4546"/>
                </a:lnTo>
                <a:lnTo>
                  <a:pt x="30010" y="2108"/>
                </a:lnTo>
                <a:lnTo>
                  <a:pt x="27749" y="0"/>
                </a:lnTo>
                <a:close/>
              </a:path>
            </a:pathLst>
          </a:custGeom>
          <a:solidFill>
            <a:srgbClr val="004B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6261681" y="6299982"/>
            <a:ext cx="129044" cy="14485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8371213" y="6174880"/>
            <a:ext cx="395064" cy="39506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7118092" y="6304676"/>
            <a:ext cx="929833" cy="13546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9204758" y="6242825"/>
            <a:ext cx="480367" cy="25916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6288340" y="6802515"/>
            <a:ext cx="643456" cy="11685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8207574" y="6775960"/>
            <a:ext cx="722340" cy="169962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7127252" y="6781100"/>
            <a:ext cx="911522" cy="15968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9231795" y="6750578"/>
            <a:ext cx="426720" cy="220979"/>
          </a:xfrm>
          <a:custGeom>
            <a:avLst/>
            <a:gdLst/>
            <a:ahLst/>
            <a:cxnLst/>
            <a:rect l="l" t="t" r="r" b="b"/>
            <a:pathLst>
              <a:path w="426720" h="220979">
                <a:moveTo>
                  <a:pt x="32791" y="0"/>
                </a:moveTo>
                <a:lnTo>
                  <a:pt x="0" y="32905"/>
                </a:lnTo>
                <a:lnTo>
                  <a:pt x="0" y="220726"/>
                </a:lnTo>
                <a:lnTo>
                  <a:pt x="393496" y="220726"/>
                </a:lnTo>
                <a:lnTo>
                  <a:pt x="426288" y="187820"/>
                </a:lnTo>
                <a:lnTo>
                  <a:pt x="32791" y="187820"/>
                </a:lnTo>
                <a:lnTo>
                  <a:pt x="32791" y="0"/>
                </a:lnTo>
                <a:close/>
              </a:path>
            </a:pathLst>
          </a:custGeom>
          <a:solidFill>
            <a:srgbClr val="FFB7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9297637" y="6767128"/>
            <a:ext cx="327552" cy="141418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173536" y="7145018"/>
            <a:ext cx="576580" cy="415290"/>
          </a:xfrm>
          <a:custGeom>
            <a:avLst/>
            <a:gdLst/>
            <a:ahLst/>
            <a:cxnLst/>
            <a:rect l="l" t="t" r="r" b="b"/>
            <a:pathLst>
              <a:path w="576580" h="415290">
                <a:moveTo>
                  <a:pt x="287997" y="0"/>
                </a:moveTo>
                <a:lnTo>
                  <a:pt x="16001" y="151631"/>
                </a:lnTo>
                <a:lnTo>
                  <a:pt x="0" y="179343"/>
                </a:lnTo>
                <a:lnTo>
                  <a:pt x="0" y="414986"/>
                </a:lnTo>
                <a:lnTo>
                  <a:pt x="575995" y="414986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 txBox="1"/>
          <p:nvPr/>
        </p:nvSpPr>
        <p:spPr>
          <a:xfrm>
            <a:off x="252909" y="7237969"/>
            <a:ext cx="41783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25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r>
              <a:rPr sz="1600" b="1" spc="67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600">
              <a:latin typeface="Arial"/>
              <a:cs typeface="Arial"/>
            </a:endParaRPr>
          </a:p>
        </p:txBody>
      </p:sp>
      <p:sp>
        <p:nvSpPr>
          <p:cNvPr id="153" name="object 153"/>
          <p:cNvSpPr/>
          <p:nvPr/>
        </p:nvSpPr>
        <p:spPr>
          <a:xfrm>
            <a:off x="457200" y="2867926"/>
            <a:ext cx="2585085" cy="0"/>
          </a:xfrm>
          <a:custGeom>
            <a:avLst/>
            <a:gdLst/>
            <a:ahLst/>
            <a:cxnLst/>
            <a:rect l="l" t="t" r="r" b="b"/>
            <a:pathLst>
              <a:path w="2585085">
                <a:moveTo>
                  <a:pt x="0" y="0"/>
                </a:moveTo>
                <a:lnTo>
                  <a:pt x="2584691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457200" y="4512073"/>
            <a:ext cx="1353185" cy="0"/>
          </a:xfrm>
          <a:custGeom>
            <a:avLst/>
            <a:gdLst/>
            <a:ahLst/>
            <a:cxnLst/>
            <a:rect l="l" t="t" r="r" b="b"/>
            <a:pathLst>
              <a:path w="1353185">
                <a:moveTo>
                  <a:pt x="0" y="0"/>
                </a:moveTo>
                <a:lnTo>
                  <a:pt x="1352956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 txBox="1"/>
          <p:nvPr/>
        </p:nvSpPr>
        <p:spPr>
          <a:xfrm>
            <a:off x="444500" y="1300486"/>
            <a:ext cx="2680970" cy="1135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8425">
              <a:lnSpc>
                <a:spcPct val="105000"/>
              </a:lnSpc>
              <a:spcBef>
                <a:spcPts val="100"/>
              </a:spcBef>
            </a:pPr>
            <a:r>
              <a:rPr lang="pl-PL" sz="1000" dirty="0"/>
              <a:t>AGADOS </a:t>
            </a:r>
            <a:r>
              <a:rPr lang="pl-PL" sz="1000" dirty="0" err="1"/>
              <a:t>spol</a:t>
            </a:r>
            <a:r>
              <a:rPr lang="pl-PL" sz="1000" dirty="0"/>
              <a:t> s r o jest wyłącznym importerem produktów włoskiej firmy </a:t>
            </a:r>
            <a:r>
              <a:rPr lang="pl-PL" sz="1000" dirty="0" err="1"/>
              <a:t>Definitive</a:t>
            </a:r>
            <a:r>
              <a:rPr lang="pl-PL" sz="1000" dirty="0"/>
              <a:t> CLM </a:t>
            </a:r>
            <a:r>
              <a:rPr lang="pl-PL" sz="1000" dirty="0" err="1"/>
              <a:t>s.r.l</a:t>
            </a:r>
            <a:r>
              <a:rPr lang="pl-PL" sz="1000" dirty="0"/>
              <a:t>. do Czech. </a:t>
            </a:r>
            <a:r>
              <a:rPr lang="pl-PL" sz="1000" dirty="0" err="1"/>
              <a:t>Definitive</a:t>
            </a:r>
            <a:r>
              <a:rPr lang="pl-PL" sz="1000" dirty="0"/>
              <a:t> CLM </a:t>
            </a:r>
            <a:r>
              <a:rPr lang="pl-PL" sz="1000" dirty="0" err="1"/>
              <a:t>srl</a:t>
            </a:r>
            <a:r>
              <a:rPr lang="pl-PL" sz="1000" dirty="0"/>
              <a:t> jest włoską firmą, która powstała w 1992 roku i  jest obecna na całym świecie. Specjalizuje się w rozwoju i produkcji wyrobów aluminiowych, przede wszystkim dla techniki budowlanej i ogrodowej</a:t>
            </a:r>
            <a:endParaRPr sz="950" dirty="0">
              <a:latin typeface="Tahoma"/>
              <a:cs typeface="Tahoma"/>
            </a:endParaRPr>
          </a:p>
        </p:txBody>
      </p:sp>
      <p:sp>
        <p:nvSpPr>
          <p:cNvPr id="156" name="object 156"/>
          <p:cNvSpPr txBox="1"/>
          <p:nvPr/>
        </p:nvSpPr>
        <p:spPr>
          <a:xfrm>
            <a:off x="444620" y="2667933"/>
            <a:ext cx="260985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100" b="1" dirty="0"/>
              <a:t>Dlaczego produkt firmy </a:t>
            </a:r>
            <a:r>
              <a:rPr lang="pl-PL" sz="1100" b="1" dirty="0" err="1"/>
              <a:t>Definitive</a:t>
            </a:r>
            <a:r>
              <a:rPr lang="pl-PL" sz="1100" b="1" dirty="0"/>
              <a:t> CLM </a:t>
            </a:r>
            <a:r>
              <a:rPr lang="pl-PL" sz="1100" b="1" dirty="0" err="1"/>
              <a:t>s.r.l</a:t>
            </a:r>
            <a:r>
              <a:rPr lang="pl-PL" sz="1100" b="1" dirty="0"/>
              <a:t>.?</a:t>
            </a:r>
            <a:endParaRPr sz="1100" b="1" dirty="0">
              <a:latin typeface="Arial"/>
              <a:cs typeface="Arial"/>
            </a:endParaRPr>
          </a:p>
        </p:txBody>
      </p:sp>
      <p:sp>
        <p:nvSpPr>
          <p:cNvPr id="157" name="object 157"/>
          <p:cNvSpPr txBox="1"/>
          <p:nvPr/>
        </p:nvSpPr>
        <p:spPr>
          <a:xfrm>
            <a:off x="444500" y="2880821"/>
            <a:ext cx="2840990" cy="3136949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156210" indent="-144145">
              <a:lnSpc>
                <a:spcPct val="100000"/>
              </a:lnSpc>
              <a:spcBef>
                <a:spcPts val="15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Doświadczenie w programie aluminium </a:t>
            </a:r>
          </a:p>
          <a:p>
            <a:pPr marL="156210" indent="-144145">
              <a:lnSpc>
                <a:spcPct val="100000"/>
              </a:lnSpc>
              <a:spcBef>
                <a:spcPts val="15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Duży wybór programów standardowych </a:t>
            </a:r>
          </a:p>
          <a:p>
            <a:pPr marL="156210" indent="-144145">
              <a:lnSpc>
                <a:spcPct val="100000"/>
              </a:lnSpc>
              <a:spcBef>
                <a:spcPts val="15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Używanie wyłącznie stopów aluminium o wysokiej wytrzymałości </a:t>
            </a:r>
          </a:p>
          <a:p>
            <a:pPr marL="156210" indent="-144145">
              <a:lnSpc>
                <a:spcPct val="100000"/>
              </a:lnSpc>
              <a:spcBef>
                <a:spcPts val="15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Rozwój wewnętrzny </a:t>
            </a:r>
          </a:p>
          <a:p>
            <a:pPr marL="156210" indent="-144145">
              <a:lnSpc>
                <a:spcPct val="100000"/>
              </a:lnSpc>
              <a:spcBef>
                <a:spcPts val="15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Ekskluzywny profil </a:t>
            </a:r>
            <a:r>
              <a:rPr lang="pl-PL" sz="800" dirty="0" err="1"/>
              <a:t>rampowy</a:t>
            </a:r>
            <a:r>
              <a:rPr lang="pl-PL" sz="800" dirty="0"/>
              <a:t> z podwójnym „T”. zapewniający wysoką wytrzymałość i niską wagę </a:t>
            </a:r>
          </a:p>
          <a:p>
            <a:pPr marL="156210" indent="-144145">
              <a:lnSpc>
                <a:spcPct val="100000"/>
              </a:lnSpc>
              <a:spcBef>
                <a:spcPts val="15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Serwis gwarancyjny i pogwarancyjny </a:t>
            </a:r>
          </a:p>
          <a:p>
            <a:pPr marL="156210" indent="-144145">
              <a:lnSpc>
                <a:spcPct val="100000"/>
              </a:lnSpc>
              <a:spcBef>
                <a:spcPts val="15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Certyfikat TÜV </a:t>
            </a:r>
            <a:r>
              <a:rPr lang="pl-PL" sz="800" dirty="0" err="1"/>
              <a:t>Rheinland</a:t>
            </a:r>
            <a:r>
              <a:rPr lang="pl-PL" sz="800" dirty="0"/>
              <a:t> Italia Certyfikacja produktów przez DEKRA</a:t>
            </a:r>
            <a:endParaRPr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3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lang="pl-PL" sz="950" b="1" spc="5" dirty="0">
                <a:solidFill>
                  <a:srgbClr val="1C1C1B"/>
                </a:solidFill>
                <a:latin typeface="Arial"/>
                <a:cs typeface="Arial"/>
              </a:rPr>
              <a:t>WARUNKI DOSTAW</a:t>
            </a:r>
            <a:endParaRPr sz="950" dirty="0">
              <a:latin typeface="Arial"/>
              <a:cs typeface="Arial"/>
            </a:endParaRPr>
          </a:p>
          <a:p>
            <a:pPr marL="12700" marR="42545">
              <a:lnSpc>
                <a:spcPct val="105000"/>
              </a:lnSpc>
              <a:spcBef>
                <a:spcPts val="710"/>
              </a:spcBef>
            </a:pPr>
            <a:r>
              <a:rPr lang="pl-PL" sz="1000" dirty="0"/>
              <a:t>Wszystkie produkty w katalogu Programu Aluminium </a:t>
            </a:r>
            <a:r>
              <a:rPr lang="pl-PL" sz="1000" u="sng" dirty="0"/>
              <a:t>www.agados.cz/hlinikovy-program </a:t>
            </a:r>
            <a:r>
              <a:rPr lang="pl-PL" sz="1000" dirty="0"/>
              <a:t>są produkowane na zamówienie. Termin dostawy jest zależny od transportu i ustalany jest indywidualnie. Zwykle czas dostawy wynosi około 2 miesiące od zamówienia Poręcze dostępowe, które zwykle znajdują się w magazynie, można znaleźć na stronie </a:t>
            </a:r>
            <a:r>
              <a:rPr lang="pl-PL" sz="1000" u="sng" dirty="0"/>
              <a:t>www.agados.cz/nahradni-dily/najezdy</a:t>
            </a:r>
            <a:endParaRPr sz="950" u="sng" dirty="0">
              <a:latin typeface="Tahoma"/>
              <a:cs typeface="Tahoma"/>
            </a:endParaRPr>
          </a:p>
        </p:txBody>
      </p:sp>
      <p:sp>
        <p:nvSpPr>
          <p:cNvPr id="158" name="object 158"/>
          <p:cNvSpPr txBox="1"/>
          <p:nvPr/>
        </p:nvSpPr>
        <p:spPr>
          <a:xfrm>
            <a:off x="6243642" y="1312964"/>
            <a:ext cx="3964940" cy="405239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56210" indent="-144145">
              <a:lnSpc>
                <a:spcPct val="100000"/>
              </a:lnSpc>
              <a:spcBef>
                <a:spcPts val="125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Punkt sprzedaży części zamiennych i technologii przyczep w zakładach produkcyjnych w </a:t>
            </a:r>
            <a:r>
              <a:rPr lang="pl-PL" sz="800" dirty="0" err="1"/>
              <a:t>Velké</a:t>
            </a:r>
            <a:r>
              <a:rPr lang="pl-PL" sz="800" dirty="0"/>
              <a:t> </a:t>
            </a:r>
            <a:r>
              <a:rPr lang="pl-PL" sz="800" dirty="0" err="1"/>
              <a:t>Meziříčí</a:t>
            </a:r>
            <a:r>
              <a:rPr lang="pl-PL" sz="800" dirty="0"/>
              <a:t> i Modra oraz u partnerów handlowych </a:t>
            </a:r>
          </a:p>
          <a:p>
            <a:pPr marL="156210" indent="-144145">
              <a:lnSpc>
                <a:spcPct val="100000"/>
              </a:lnSpc>
              <a:spcBef>
                <a:spcPts val="125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Sklep internetowy z szybką wysyłką z Czech lub Słowacji.</a:t>
            </a:r>
            <a:endParaRPr sz="800" dirty="0">
              <a:latin typeface="Tahoma"/>
              <a:cs typeface="Tahoma"/>
            </a:endParaRPr>
          </a:p>
        </p:txBody>
      </p:sp>
      <p:sp>
        <p:nvSpPr>
          <p:cNvPr id="159" name="object 159"/>
          <p:cNvSpPr txBox="1"/>
          <p:nvPr/>
        </p:nvSpPr>
        <p:spPr>
          <a:xfrm>
            <a:off x="3781569" y="1312964"/>
            <a:ext cx="1891664" cy="1769715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56210" indent="-144145">
              <a:lnSpc>
                <a:spcPct val="100000"/>
              </a:lnSpc>
              <a:spcBef>
                <a:spcPts val="145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sz="800" spc="10" dirty="0" err="1">
                <a:solidFill>
                  <a:srgbClr val="1C1C1B"/>
                </a:solidFill>
                <a:latin typeface="Tahoma"/>
                <a:cs typeface="Tahoma"/>
              </a:rPr>
              <a:t>Einstellung</a:t>
            </a:r>
            <a:r>
              <a:rPr sz="800" spc="10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800" dirty="0">
                <a:solidFill>
                  <a:srgbClr val="1C1C1B"/>
                </a:solidFill>
                <a:latin typeface="Tahoma"/>
                <a:cs typeface="Tahoma"/>
              </a:rPr>
              <a:t>der</a:t>
            </a:r>
            <a:r>
              <a:rPr sz="800" spc="-125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1C1C1B"/>
                </a:solidFill>
                <a:latin typeface="Tahoma"/>
                <a:cs typeface="Tahoma"/>
              </a:rPr>
              <a:t>Bremssysteme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ct val="100000"/>
              </a:lnSpc>
              <a:spcBef>
                <a:spcPts val="15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sz="800" spc="5" dirty="0">
                <a:solidFill>
                  <a:srgbClr val="1C1C1B"/>
                </a:solidFill>
                <a:latin typeface="Tahoma"/>
                <a:cs typeface="Tahoma"/>
              </a:rPr>
              <a:t>Reparaturen </a:t>
            </a:r>
            <a:r>
              <a:rPr sz="800" dirty="0">
                <a:solidFill>
                  <a:srgbClr val="1C1C1B"/>
                </a:solidFill>
                <a:latin typeface="Tahoma"/>
                <a:cs typeface="Tahoma"/>
              </a:rPr>
              <a:t>von</a:t>
            </a:r>
            <a:r>
              <a:rPr sz="800" spc="-130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800" spc="10" dirty="0">
                <a:solidFill>
                  <a:srgbClr val="1C1C1B"/>
                </a:solidFill>
                <a:latin typeface="Tahoma"/>
                <a:cs typeface="Tahoma"/>
              </a:rPr>
              <a:t>Elektroinstallationen</a:t>
            </a:r>
            <a:endParaRPr sz="800" dirty="0">
              <a:latin typeface="Tahoma"/>
              <a:cs typeface="Tahoma"/>
            </a:endParaRPr>
          </a:p>
          <a:p>
            <a:pPr marL="156210" marR="214629" indent="-144145">
              <a:lnSpc>
                <a:spcPts val="900"/>
              </a:lnSpc>
              <a:spcBef>
                <a:spcPts val="229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sz="800" spc="5" dirty="0">
                <a:solidFill>
                  <a:srgbClr val="1C1C1B"/>
                </a:solidFill>
                <a:latin typeface="Tahoma"/>
                <a:cs typeface="Tahoma"/>
              </a:rPr>
              <a:t>Reparaturen </a:t>
            </a:r>
            <a:r>
              <a:rPr sz="800" dirty="0">
                <a:solidFill>
                  <a:srgbClr val="1C1C1B"/>
                </a:solidFill>
                <a:latin typeface="Tahoma"/>
                <a:cs typeface="Tahoma"/>
              </a:rPr>
              <a:t>der </a:t>
            </a:r>
            <a:r>
              <a:rPr sz="800" spc="20" dirty="0">
                <a:solidFill>
                  <a:srgbClr val="1C1C1B"/>
                </a:solidFill>
                <a:latin typeface="Tahoma"/>
                <a:cs typeface="Tahoma"/>
              </a:rPr>
              <a:t>mechanischen  Beschädigung</a:t>
            </a:r>
            <a:r>
              <a:rPr sz="800" spc="-65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1C1C1B"/>
                </a:solidFill>
                <a:latin typeface="Tahoma"/>
                <a:cs typeface="Tahoma"/>
              </a:rPr>
              <a:t>und</a:t>
            </a:r>
            <a:r>
              <a:rPr sz="800" spc="-65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800" dirty="0">
                <a:solidFill>
                  <a:srgbClr val="1C1C1B"/>
                </a:solidFill>
                <a:latin typeface="Tahoma"/>
                <a:cs typeface="Tahoma"/>
              </a:rPr>
              <a:t>der</a:t>
            </a:r>
            <a:r>
              <a:rPr sz="800" spc="-65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800" spc="15" dirty="0">
                <a:solidFill>
                  <a:srgbClr val="1C1C1B"/>
                </a:solidFill>
                <a:latin typeface="Tahoma"/>
                <a:cs typeface="Tahoma"/>
              </a:rPr>
              <a:t>Anhänger  </a:t>
            </a:r>
            <a:r>
              <a:rPr sz="800" spc="20" dirty="0">
                <a:solidFill>
                  <a:srgbClr val="1C1C1B"/>
                </a:solidFill>
                <a:latin typeface="Tahoma"/>
                <a:cs typeface="Tahoma"/>
              </a:rPr>
              <a:t>nach</a:t>
            </a:r>
            <a:r>
              <a:rPr sz="800" spc="-60" dirty="0">
                <a:solidFill>
                  <a:srgbClr val="1C1C1B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1C1C1B"/>
                </a:solidFill>
                <a:latin typeface="Tahoma"/>
                <a:cs typeface="Tahoma"/>
              </a:rPr>
              <a:t>Unfall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930"/>
              </a:lnSpc>
              <a:spcBef>
                <a:spcPts val="12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Serwis gwarancyjny i pogwarancyjny oraz przeglądy gwarancyjne przyczep</a:t>
            </a:r>
          </a:p>
          <a:p>
            <a:pPr marL="156210" indent="-144145">
              <a:lnSpc>
                <a:spcPts val="930"/>
              </a:lnSpc>
              <a:spcBef>
                <a:spcPts val="12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Regulacja układów hamulcowych</a:t>
            </a:r>
          </a:p>
          <a:p>
            <a:pPr marL="156210" indent="-144145">
              <a:lnSpc>
                <a:spcPts val="930"/>
              </a:lnSpc>
              <a:spcBef>
                <a:spcPts val="12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Naprawy instalacji elektrycznych</a:t>
            </a:r>
          </a:p>
          <a:p>
            <a:pPr marL="156210" indent="-144145">
              <a:lnSpc>
                <a:spcPts val="930"/>
              </a:lnSpc>
              <a:spcBef>
                <a:spcPts val="12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Naprawy uszkodzeń mechanicznych i przyczep powypadkowych </a:t>
            </a:r>
          </a:p>
          <a:p>
            <a:pPr marL="156210" indent="-144145">
              <a:lnSpc>
                <a:spcPts val="930"/>
              </a:lnSpc>
              <a:spcBef>
                <a:spcPts val="12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Centra serwisowe w zakładach produkcyjnych w </a:t>
            </a:r>
            <a:r>
              <a:rPr lang="pl-PL" sz="800" dirty="0" err="1"/>
              <a:t>Velké</a:t>
            </a:r>
            <a:r>
              <a:rPr lang="pl-PL" sz="800" dirty="0"/>
              <a:t> </a:t>
            </a:r>
            <a:r>
              <a:rPr lang="pl-PL" sz="800" dirty="0" err="1"/>
              <a:t>Meziříčí</a:t>
            </a:r>
            <a:r>
              <a:rPr lang="pl-PL" sz="800" dirty="0"/>
              <a:t> i Modra oraz u partnerów handlowych</a:t>
            </a:r>
            <a:endParaRPr sz="800" dirty="0">
              <a:latin typeface="Tahoma"/>
              <a:cs typeface="Tahoma"/>
            </a:endParaRPr>
          </a:p>
        </p:txBody>
      </p:sp>
      <p:sp>
        <p:nvSpPr>
          <p:cNvPr id="160" name="object 160"/>
          <p:cNvSpPr txBox="1"/>
          <p:nvPr/>
        </p:nvSpPr>
        <p:spPr>
          <a:xfrm>
            <a:off x="455300" y="335485"/>
            <a:ext cx="1957705" cy="72072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z="2400" b="1" spc="-30" dirty="0">
                <a:solidFill>
                  <a:srgbClr val="1C1C1B"/>
                </a:solidFill>
                <a:latin typeface="Arial"/>
                <a:cs typeface="Arial"/>
              </a:rPr>
              <a:t>A</a:t>
            </a:r>
            <a:r>
              <a:rPr sz="2400" b="1" spc="-100" dirty="0">
                <a:solidFill>
                  <a:srgbClr val="1C1C1B"/>
                </a:solidFill>
                <a:latin typeface="Arial"/>
                <a:cs typeface="Arial"/>
              </a:rPr>
              <a:t>L</a:t>
            </a:r>
            <a:r>
              <a:rPr sz="2400" b="1" spc="50" dirty="0">
                <a:solidFill>
                  <a:srgbClr val="1C1C1B"/>
                </a:solidFill>
                <a:latin typeface="Arial"/>
                <a:cs typeface="Arial"/>
              </a:rPr>
              <a:t>U</a:t>
            </a:r>
            <a:r>
              <a:rPr sz="2400" b="1" spc="130" dirty="0">
                <a:solidFill>
                  <a:srgbClr val="1C1C1B"/>
                </a:solidFill>
                <a:latin typeface="Arial"/>
                <a:cs typeface="Arial"/>
              </a:rPr>
              <a:t>M</a:t>
            </a:r>
            <a:r>
              <a:rPr sz="2400" b="1" spc="150" dirty="0">
                <a:solidFill>
                  <a:srgbClr val="1C1C1B"/>
                </a:solidFill>
                <a:latin typeface="Arial"/>
                <a:cs typeface="Arial"/>
              </a:rPr>
              <a:t>IN</a:t>
            </a:r>
            <a:r>
              <a:rPr sz="2400" b="1" spc="65" dirty="0">
                <a:solidFill>
                  <a:srgbClr val="1C1C1B"/>
                </a:solidFill>
                <a:latin typeface="Arial"/>
                <a:cs typeface="Arial"/>
              </a:rPr>
              <a:t>I</a:t>
            </a:r>
            <a:r>
              <a:rPr sz="2400" b="1" spc="50" dirty="0">
                <a:solidFill>
                  <a:srgbClr val="1C1C1B"/>
                </a:solidFill>
                <a:latin typeface="Arial"/>
                <a:cs typeface="Arial"/>
              </a:rPr>
              <a:t>U</a:t>
            </a:r>
            <a:r>
              <a:rPr sz="2400" b="1" spc="195" dirty="0">
                <a:solidFill>
                  <a:srgbClr val="1C1C1B"/>
                </a:solidFill>
                <a:latin typeface="Arial"/>
                <a:cs typeface="Arial"/>
              </a:rPr>
              <a:t>M</a:t>
            </a:r>
            <a:r>
              <a:rPr sz="2400" b="1" spc="-30" dirty="0">
                <a:solidFill>
                  <a:srgbClr val="1C1C1B"/>
                </a:solidFill>
                <a:latin typeface="Arial"/>
                <a:cs typeface="Arial"/>
              </a:rPr>
              <a:t>-  </a:t>
            </a:r>
            <a:r>
              <a:rPr sz="2400" b="1" spc="40" dirty="0">
                <a:solidFill>
                  <a:srgbClr val="1C1C1B"/>
                </a:solidFill>
                <a:latin typeface="Arial"/>
                <a:cs typeface="Arial"/>
              </a:rPr>
              <a:t>PROGRAM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61" name="object 161"/>
          <p:cNvSpPr txBox="1"/>
          <p:nvPr/>
        </p:nvSpPr>
        <p:spPr>
          <a:xfrm>
            <a:off x="3781460" y="335485"/>
            <a:ext cx="2061845" cy="721351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z="2400" b="1" spc="-5" dirty="0">
                <a:solidFill>
                  <a:srgbClr val="1C1C1B"/>
                </a:solidFill>
                <a:latin typeface="Arial"/>
                <a:cs typeface="Arial"/>
              </a:rPr>
              <a:t>SERVICE</a:t>
            </a:r>
            <a:r>
              <a:rPr sz="2400" b="1" spc="-28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lang="pl-PL" sz="2400" b="1" spc="-15" dirty="0">
                <a:solidFill>
                  <a:srgbClr val="1C1C1B"/>
                </a:solidFill>
                <a:latin typeface="Arial"/>
                <a:cs typeface="Arial"/>
              </a:rPr>
              <a:t>PRZYCZEP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62" name="object 162"/>
          <p:cNvSpPr txBox="1">
            <a:spLocks noGrp="1"/>
          </p:cNvSpPr>
          <p:nvPr>
            <p:ph type="title"/>
          </p:nvPr>
        </p:nvSpPr>
        <p:spPr>
          <a:xfrm>
            <a:off x="6243603" y="335485"/>
            <a:ext cx="2168525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800" spc="-20" dirty="0"/>
              <a:t>CZEŚCI ZAMIENNE</a:t>
            </a:r>
            <a:r>
              <a:rPr sz="1800" spc="-20" dirty="0"/>
              <a:t>,</a:t>
            </a:r>
            <a:r>
              <a:rPr lang="pl-PL" sz="1800" spc="-20" dirty="0"/>
              <a:t> TECHNIKA PRZYCZEP</a:t>
            </a:r>
            <a:endParaRPr sz="1800" spc="-20" dirty="0"/>
          </a:p>
        </p:txBody>
      </p:sp>
      <p:sp>
        <p:nvSpPr>
          <p:cNvPr id="164" name="object 164"/>
          <p:cNvSpPr/>
          <p:nvPr/>
        </p:nvSpPr>
        <p:spPr>
          <a:xfrm>
            <a:off x="8438399" y="444854"/>
            <a:ext cx="1821814" cy="0"/>
          </a:xfrm>
          <a:custGeom>
            <a:avLst/>
            <a:gdLst/>
            <a:ahLst/>
            <a:cxnLst/>
            <a:rect l="l" t="t" r="r" b="b"/>
            <a:pathLst>
              <a:path w="1821815">
                <a:moveTo>
                  <a:pt x="0" y="0"/>
                </a:moveTo>
                <a:lnTo>
                  <a:pt x="1821599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2462400" y="444854"/>
            <a:ext cx="1244600" cy="0"/>
          </a:xfrm>
          <a:custGeom>
            <a:avLst/>
            <a:gdLst/>
            <a:ahLst/>
            <a:cxnLst/>
            <a:rect l="l" t="t" r="r" b="b"/>
            <a:pathLst>
              <a:path w="1244600">
                <a:moveTo>
                  <a:pt x="0" y="0"/>
                </a:moveTo>
                <a:lnTo>
                  <a:pt x="1244015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5896799" y="444854"/>
            <a:ext cx="287655" cy="0"/>
          </a:xfrm>
          <a:custGeom>
            <a:avLst/>
            <a:gdLst/>
            <a:ahLst/>
            <a:cxnLst/>
            <a:rect l="l" t="t" r="r" b="b"/>
            <a:pathLst>
              <a:path w="287654">
                <a:moveTo>
                  <a:pt x="0" y="0"/>
                </a:moveTo>
                <a:lnTo>
                  <a:pt x="287502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2"/>
            <a:ext cx="10692130" cy="7560309"/>
          </a:xfrm>
          <a:custGeom>
            <a:avLst/>
            <a:gdLst/>
            <a:ahLst/>
            <a:cxnLst/>
            <a:rect l="l" t="t" r="r" b="b"/>
            <a:pathLst>
              <a:path w="10692130" h="7560309">
                <a:moveTo>
                  <a:pt x="0" y="7559992"/>
                </a:moveTo>
                <a:lnTo>
                  <a:pt x="10692003" y="7559992"/>
                </a:lnTo>
                <a:lnTo>
                  <a:pt x="10692003" y="0"/>
                </a:lnTo>
                <a:lnTo>
                  <a:pt x="0" y="0"/>
                </a:lnTo>
                <a:lnTo>
                  <a:pt x="0" y="7559992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228483" y="610556"/>
            <a:ext cx="138963" cy="2035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715311" y="118808"/>
            <a:ext cx="144411" cy="2322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228483" y="610556"/>
            <a:ext cx="138963" cy="2035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715311" y="118808"/>
            <a:ext cx="144411" cy="2322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926155" y="82"/>
            <a:ext cx="6772280" cy="639444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431135" y="3459264"/>
            <a:ext cx="100507" cy="10063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999742" y="3115500"/>
            <a:ext cx="60312" cy="603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210105" y="3256432"/>
            <a:ext cx="160464" cy="11318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848847" y="3115501"/>
            <a:ext cx="2592853" cy="2548070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1000" b="1" spc="15" dirty="0">
                <a:solidFill>
                  <a:srgbClr val="1C1C1B"/>
                </a:solidFill>
                <a:latin typeface="Arial"/>
                <a:cs typeface="Arial"/>
              </a:rPr>
              <a:t>AGADOS </a:t>
            </a:r>
            <a:r>
              <a:rPr sz="1000" b="1" spc="-15" dirty="0">
                <a:solidFill>
                  <a:srgbClr val="1C1C1B"/>
                </a:solidFill>
                <a:latin typeface="Arial"/>
                <a:cs typeface="Arial"/>
              </a:rPr>
              <a:t>spol. </a:t>
            </a:r>
            <a:r>
              <a:rPr sz="1000" b="1" spc="-45" dirty="0">
                <a:solidFill>
                  <a:srgbClr val="1C1C1B"/>
                </a:solidFill>
                <a:latin typeface="Arial"/>
                <a:cs typeface="Arial"/>
              </a:rPr>
              <a:t>s</a:t>
            </a:r>
            <a:r>
              <a:rPr sz="1000" b="1" spc="-8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1000" b="1" spc="-35" dirty="0">
                <a:solidFill>
                  <a:srgbClr val="1C1C1B"/>
                </a:solidFill>
                <a:latin typeface="Arial"/>
                <a:cs typeface="Arial"/>
              </a:rPr>
              <a:t>r.o.</a:t>
            </a:r>
            <a:endParaRPr sz="1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9"/>
              </a:spcBef>
            </a:pPr>
            <a:r>
              <a:rPr sz="1000" dirty="0">
                <a:solidFill>
                  <a:srgbClr val="1C1C1B"/>
                </a:solidFill>
                <a:latin typeface="Arial"/>
                <a:cs typeface="Arial"/>
              </a:rPr>
              <a:t>Průmyslová </a:t>
            </a:r>
            <a:r>
              <a:rPr sz="1000" spc="-65" dirty="0">
                <a:solidFill>
                  <a:srgbClr val="1C1C1B"/>
                </a:solidFill>
                <a:latin typeface="Arial"/>
                <a:cs typeface="Arial"/>
              </a:rPr>
              <a:t>2081, </a:t>
            </a:r>
            <a:r>
              <a:rPr sz="1000" spc="-55" dirty="0">
                <a:solidFill>
                  <a:srgbClr val="1C1C1B"/>
                </a:solidFill>
                <a:latin typeface="Arial"/>
                <a:cs typeface="Arial"/>
              </a:rPr>
              <a:t>594 </a:t>
            </a:r>
            <a:r>
              <a:rPr sz="1000" spc="-65" dirty="0">
                <a:solidFill>
                  <a:srgbClr val="1C1C1B"/>
                </a:solidFill>
                <a:latin typeface="Arial"/>
                <a:cs typeface="Arial"/>
              </a:rPr>
              <a:t>01 </a:t>
            </a:r>
            <a:r>
              <a:rPr sz="1000" spc="-25" dirty="0">
                <a:solidFill>
                  <a:srgbClr val="1C1C1B"/>
                </a:solidFill>
                <a:latin typeface="Arial"/>
                <a:cs typeface="Arial"/>
              </a:rPr>
              <a:t>Velké</a:t>
            </a:r>
            <a:r>
              <a:rPr sz="1000" spc="-13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1C1C1B"/>
                </a:solidFill>
                <a:latin typeface="Arial"/>
                <a:cs typeface="Arial"/>
              </a:rPr>
              <a:t>Meziříčí</a:t>
            </a:r>
            <a:endParaRPr sz="1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9"/>
              </a:spcBef>
            </a:pPr>
            <a:r>
              <a:rPr sz="1000" b="1" spc="5" dirty="0">
                <a:solidFill>
                  <a:srgbClr val="1C1C1B"/>
                </a:solidFill>
                <a:latin typeface="Arial"/>
                <a:cs typeface="Arial"/>
                <a:hlinkClick r:id="rId8"/>
              </a:rPr>
              <a:t>www.agados.cz</a:t>
            </a:r>
            <a:endParaRPr sz="1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000" dirty="0">
              <a:latin typeface="Arial"/>
              <a:cs typeface="Arial"/>
            </a:endParaRPr>
          </a:p>
          <a:p>
            <a:pPr marL="12700" marR="880744">
              <a:lnSpc>
                <a:spcPct val="116700"/>
              </a:lnSpc>
              <a:spcBef>
                <a:spcPts val="5"/>
              </a:spcBef>
            </a:pPr>
            <a:r>
              <a:rPr sz="1000" b="1" spc="-10" dirty="0">
                <a:solidFill>
                  <a:srgbClr val="1C1C1B"/>
                </a:solidFill>
                <a:latin typeface="Arial"/>
                <a:cs typeface="Arial"/>
              </a:rPr>
              <a:t>Agados </a:t>
            </a:r>
            <a:r>
              <a:rPr sz="1000" b="1" spc="10" dirty="0">
                <a:solidFill>
                  <a:srgbClr val="1C1C1B"/>
                </a:solidFill>
                <a:latin typeface="Arial"/>
                <a:cs typeface="Arial"/>
              </a:rPr>
              <a:t>Slovakia, </a:t>
            </a:r>
            <a:r>
              <a:rPr sz="1000" b="1" spc="-35" dirty="0" err="1">
                <a:solidFill>
                  <a:srgbClr val="1C1C1B"/>
                </a:solidFill>
                <a:latin typeface="Arial"/>
                <a:cs typeface="Arial"/>
              </a:rPr>
              <a:t>s.r.o.</a:t>
            </a:r>
            <a:r>
              <a:rPr sz="1000" b="1" spc="-35" dirty="0">
                <a:solidFill>
                  <a:srgbClr val="1C1C1B"/>
                </a:solidFill>
                <a:latin typeface="Arial"/>
                <a:cs typeface="Arial"/>
              </a:rPr>
              <a:t>  </a:t>
            </a:r>
            <a:r>
              <a:rPr sz="1000" spc="5" dirty="0" err="1">
                <a:solidFill>
                  <a:srgbClr val="1C1C1B"/>
                </a:solidFill>
                <a:latin typeface="Arial"/>
                <a:cs typeface="Arial"/>
              </a:rPr>
              <a:t>Dolná</a:t>
            </a:r>
            <a:r>
              <a:rPr lang="pl-PL" sz="1000" spc="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1000" spc="-70" dirty="0">
                <a:solidFill>
                  <a:srgbClr val="1C1C1B"/>
                </a:solidFill>
                <a:latin typeface="Arial"/>
                <a:cs typeface="Arial"/>
              </a:rPr>
              <a:t>142, </a:t>
            </a:r>
            <a:r>
              <a:rPr sz="1000" spc="-45" dirty="0">
                <a:solidFill>
                  <a:srgbClr val="1C1C1B"/>
                </a:solidFill>
                <a:latin typeface="Arial"/>
                <a:cs typeface="Arial"/>
              </a:rPr>
              <a:t>900 </a:t>
            </a:r>
            <a:r>
              <a:rPr sz="1000" spc="-70" dirty="0">
                <a:solidFill>
                  <a:srgbClr val="1C1C1B"/>
                </a:solidFill>
                <a:latin typeface="Arial"/>
                <a:cs typeface="Arial"/>
              </a:rPr>
              <a:t>01 </a:t>
            </a:r>
            <a:r>
              <a:rPr sz="1000" spc="10" dirty="0">
                <a:solidFill>
                  <a:srgbClr val="1C1C1B"/>
                </a:solidFill>
                <a:latin typeface="Arial"/>
                <a:cs typeface="Arial"/>
              </a:rPr>
              <a:t>Modra  </a:t>
            </a:r>
            <a:r>
              <a:rPr sz="1000" b="1" spc="5" dirty="0">
                <a:solidFill>
                  <a:srgbClr val="1C1C1B"/>
                </a:solidFill>
                <a:latin typeface="Arial"/>
                <a:cs typeface="Arial"/>
                <a:hlinkClick r:id="rId9"/>
              </a:rPr>
              <a:t>www.agados.sk</a:t>
            </a:r>
            <a:endParaRPr lang="pl-PL" sz="1000" b="1" spc="5" dirty="0">
              <a:solidFill>
                <a:srgbClr val="1C1C1B"/>
              </a:solidFill>
              <a:latin typeface="Arial"/>
              <a:cs typeface="Arial"/>
            </a:endParaRPr>
          </a:p>
          <a:p>
            <a:pPr marL="12700" marR="880744" algn="just">
              <a:lnSpc>
                <a:spcPct val="116700"/>
              </a:lnSpc>
              <a:spcBef>
                <a:spcPts val="5"/>
              </a:spcBef>
            </a:pPr>
            <a:endParaRPr lang="pl-PL" sz="1000" b="1" spc="5" dirty="0">
              <a:solidFill>
                <a:srgbClr val="1C1C1B"/>
              </a:solidFill>
              <a:latin typeface="Arial"/>
              <a:cs typeface="Arial"/>
            </a:endParaRPr>
          </a:p>
          <a:p>
            <a:pPr marL="12700" marR="880744" algn="just">
              <a:lnSpc>
                <a:spcPct val="116700"/>
              </a:lnSpc>
              <a:spcBef>
                <a:spcPts val="5"/>
              </a:spcBef>
            </a:pPr>
            <a:r>
              <a:rPr lang="pl-PL" sz="900" b="1" spc="5" dirty="0">
                <a:solidFill>
                  <a:srgbClr val="1C1C1B"/>
                </a:solidFill>
                <a:latin typeface="Arial"/>
                <a:cs typeface="Arial"/>
              </a:rPr>
              <a:t>Partner handlowy w Polsce</a:t>
            </a:r>
          </a:p>
          <a:p>
            <a:pPr marL="12700" marR="880744" algn="just">
              <a:lnSpc>
                <a:spcPct val="116700"/>
              </a:lnSpc>
              <a:spcBef>
                <a:spcPts val="5"/>
              </a:spcBef>
            </a:pPr>
            <a:r>
              <a:rPr lang="pl-PL" sz="900" b="1" spc="5" dirty="0" err="1">
                <a:solidFill>
                  <a:srgbClr val="1C1C1B"/>
                </a:solidFill>
                <a:latin typeface="Arial"/>
                <a:cs typeface="Arial"/>
              </a:rPr>
              <a:t>JW.&amp;Family</a:t>
            </a:r>
            <a:r>
              <a:rPr lang="pl-PL" sz="900" b="1" spc="5" dirty="0">
                <a:solidFill>
                  <a:srgbClr val="1C1C1B"/>
                </a:solidFill>
                <a:latin typeface="Arial"/>
                <a:cs typeface="Arial"/>
              </a:rPr>
              <a:t> Sp. z o.o.</a:t>
            </a:r>
          </a:p>
          <a:p>
            <a:pPr marL="12700" marR="880744" algn="just">
              <a:lnSpc>
                <a:spcPct val="116700"/>
              </a:lnSpc>
              <a:spcBef>
                <a:spcPts val="5"/>
              </a:spcBef>
            </a:pPr>
            <a:r>
              <a:rPr lang="pl-PL" sz="900" spc="5" dirty="0">
                <a:solidFill>
                  <a:srgbClr val="1C1C1B"/>
                </a:solidFill>
                <a:latin typeface="Arial"/>
                <a:cs typeface="Arial"/>
              </a:rPr>
              <a:t>Godaszewice 64, </a:t>
            </a:r>
          </a:p>
          <a:p>
            <a:pPr marL="12700" marR="880744" algn="just">
              <a:lnSpc>
                <a:spcPct val="116700"/>
              </a:lnSpc>
              <a:spcBef>
                <a:spcPts val="5"/>
              </a:spcBef>
            </a:pPr>
            <a:r>
              <a:rPr lang="pl-PL" sz="900" spc="5" dirty="0">
                <a:solidFill>
                  <a:srgbClr val="1C1C1B"/>
                </a:solidFill>
                <a:latin typeface="Arial"/>
                <a:cs typeface="Arial"/>
              </a:rPr>
              <a:t>97-200 Tomaszów Mazowiecki</a:t>
            </a:r>
          </a:p>
          <a:p>
            <a:pPr marL="12700" marR="880744" algn="just">
              <a:lnSpc>
                <a:spcPct val="116700"/>
              </a:lnSpc>
              <a:spcBef>
                <a:spcPts val="5"/>
              </a:spcBef>
            </a:pPr>
            <a:r>
              <a:rPr lang="pl-PL" sz="900" b="1" spc="5" dirty="0">
                <a:solidFill>
                  <a:schemeClr val="accent1"/>
                </a:solidFill>
                <a:latin typeface="Arial"/>
                <a:cs typeface="Arial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www.przyczepy-agados.pl</a:t>
            </a:r>
            <a:endParaRPr lang="pl-PL" sz="900" b="1" spc="5" dirty="0">
              <a:solidFill>
                <a:schemeClr val="accent1"/>
              </a:solidFill>
              <a:latin typeface="Arial"/>
              <a:cs typeface="Arial"/>
            </a:endParaRPr>
          </a:p>
          <a:p>
            <a:pPr marL="12700" marR="880744" algn="just">
              <a:lnSpc>
                <a:spcPct val="116700"/>
              </a:lnSpc>
              <a:spcBef>
                <a:spcPts val="5"/>
              </a:spcBef>
            </a:pPr>
            <a:r>
              <a:rPr lang="pl-PL" sz="900" b="1" spc="5" dirty="0">
                <a:solidFill>
                  <a:schemeClr val="accent1"/>
                </a:solidFill>
                <a:latin typeface="Arial"/>
                <a:cs typeface="Arial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www.strefaprzyczep.com</a:t>
            </a:r>
            <a:r>
              <a:rPr lang="pl-PL" sz="900" b="1" spc="5" dirty="0">
                <a:solidFill>
                  <a:schemeClr val="accent1"/>
                </a:solidFill>
                <a:latin typeface="Arial"/>
                <a:cs typeface="Arial"/>
              </a:rPr>
              <a:t> </a:t>
            </a:r>
          </a:p>
          <a:p>
            <a:pPr marL="12700" marR="880744" algn="just">
              <a:lnSpc>
                <a:spcPct val="116700"/>
              </a:lnSpc>
              <a:spcBef>
                <a:spcPts val="5"/>
              </a:spcBef>
            </a:pPr>
            <a:endParaRPr sz="900" dirty="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47825" y="6031905"/>
            <a:ext cx="2401570" cy="0"/>
          </a:xfrm>
          <a:custGeom>
            <a:avLst/>
            <a:gdLst/>
            <a:ahLst/>
            <a:cxnLst/>
            <a:rect l="l" t="t" r="r" b="b"/>
            <a:pathLst>
              <a:path w="2401570">
                <a:moveTo>
                  <a:pt x="0" y="0"/>
                </a:moveTo>
                <a:lnTo>
                  <a:pt x="2401379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7898186" y="3030772"/>
            <a:ext cx="663575" cy="3397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" b="1" spc="10" dirty="0">
                <a:solidFill>
                  <a:srgbClr val="1C1C1B"/>
                </a:solidFill>
                <a:latin typeface="Arial"/>
                <a:cs typeface="Arial"/>
              </a:rPr>
              <a:t>PRAHA</a:t>
            </a:r>
            <a:endParaRPr sz="5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5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65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</a:pPr>
            <a:r>
              <a:rPr sz="450" b="1" dirty="0">
                <a:solidFill>
                  <a:srgbClr val="1C1C1B"/>
                </a:solidFill>
                <a:latin typeface="Arial"/>
                <a:cs typeface="Arial"/>
              </a:rPr>
              <a:t>B</a:t>
            </a:r>
            <a:r>
              <a:rPr sz="450" b="1" spc="10" dirty="0">
                <a:solidFill>
                  <a:srgbClr val="1C1C1B"/>
                </a:solidFill>
                <a:latin typeface="Arial"/>
                <a:cs typeface="Arial"/>
              </a:rPr>
              <a:t>R</a:t>
            </a:r>
            <a:r>
              <a:rPr sz="450" b="1" spc="15" dirty="0">
                <a:solidFill>
                  <a:srgbClr val="1C1C1B"/>
                </a:solidFill>
                <a:latin typeface="Arial"/>
                <a:cs typeface="Arial"/>
              </a:rPr>
              <a:t>N</a:t>
            </a:r>
            <a:r>
              <a:rPr sz="450" b="1" spc="10" dirty="0">
                <a:solidFill>
                  <a:srgbClr val="1C1C1B"/>
                </a:solidFill>
                <a:latin typeface="Arial"/>
                <a:cs typeface="Arial"/>
              </a:rPr>
              <a:t>O</a:t>
            </a:r>
            <a:endParaRPr sz="45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92243" y="3189989"/>
            <a:ext cx="111988" cy="11210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68627" y="3889038"/>
            <a:ext cx="99466" cy="9954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8">
            <a:extLst>
              <a:ext uri="{FF2B5EF4-FFF2-40B4-BE49-F238E27FC236}">
                <a16:creationId xmlns:a16="http://schemas.microsoft.com/office/drawing/2014/main" id="{E437A4DB-EC7D-33AD-BAF5-C7D87478AEAA}"/>
              </a:ext>
            </a:extLst>
          </p:cNvPr>
          <p:cNvSpPr/>
          <p:nvPr/>
        </p:nvSpPr>
        <p:spPr>
          <a:xfrm>
            <a:off x="670206" y="4568875"/>
            <a:ext cx="111988" cy="11210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18">
            <a:extLst>
              <a:ext uri="{FF2B5EF4-FFF2-40B4-BE49-F238E27FC236}">
                <a16:creationId xmlns:a16="http://schemas.microsoft.com/office/drawing/2014/main" id="{AF0BD7C6-A85D-401F-BBC1-3E31F202751B}"/>
              </a:ext>
            </a:extLst>
          </p:cNvPr>
          <p:cNvSpPr/>
          <p:nvPr/>
        </p:nvSpPr>
        <p:spPr>
          <a:xfrm>
            <a:off x="8699500" y="2714625"/>
            <a:ext cx="111988" cy="11210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Obraz 20">
            <a:extLst>
              <a:ext uri="{FF2B5EF4-FFF2-40B4-BE49-F238E27FC236}">
                <a16:creationId xmlns:a16="http://schemas.microsoft.com/office/drawing/2014/main" id="{69D21D46-1171-E327-A589-A7963EE3C10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100" y="774947"/>
            <a:ext cx="3540436" cy="107076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08655" y="858913"/>
            <a:ext cx="2985770" cy="3369945"/>
          </a:xfrm>
          <a:custGeom>
            <a:avLst/>
            <a:gdLst/>
            <a:ahLst/>
            <a:cxnLst/>
            <a:rect l="l" t="t" r="r" b="b"/>
            <a:pathLst>
              <a:path w="2985770" h="3369945">
                <a:moveTo>
                  <a:pt x="0" y="0"/>
                </a:moveTo>
                <a:lnTo>
                  <a:pt x="2985516" y="0"/>
                </a:lnTo>
                <a:lnTo>
                  <a:pt x="2985516" y="3369564"/>
                </a:lnTo>
                <a:lnTo>
                  <a:pt x="0" y="3369564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912178" y="958329"/>
            <a:ext cx="2780665" cy="3171825"/>
          </a:xfrm>
          <a:custGeom>
            <a:avLst/>
            <a:gdLst/>
            <a:ahLst/>
            <a:cxnLst/>
            <a:rect l="l" t="t" r="r" b="b"/>
            <a:pathLst>
              <a:path w="2780665" h="3171825">
                <a:moveTo>
                  <a:pt x="1390097" y="0"/>
                </a:moveTo>
                <a:lnTo>
                  <a:pt x="1332420" y="13792"/>
                </a:lnTo>
                <a:lnTo>
                  <a:pt x="57683" y="749757"/>
                </a:lnTo>
                <a:lnTo>
                  <a:pt x="16897" y="792810"/>
                </a:lnTo>
                <a:lnTo>
                  <a:pt x="0" y="849655"/>
                </a:lnTo>
                <a:lnTo>
                  <a:pt x="0" y="2321598"/>
                </a:lnTo>
                <a:lnTo>
                  <a:pt x="16897" y="2378443"/>
                </a:lnTo>
                <a:lnTo>
                  <a:pt x="57683" y="2421496"/>
                </a:lnTo>
                <a:lnTo>
                  <a:pt x="1332420" y="3157461"/>
                </a:lnTo>
                <a:lnTo>
                  <a:pt x="1390097" y="3171253"/>
                </a:lnTo>
                <a:lnTo>
                  <a:pt x="1420792" y="3167805"/>
                </a:lnTo>
                <a:lnTo>
                  <a:pt x="2722511" y="2421496"/>
                </a:lnTo>
                <a:lnTo>
                  <a:pt x="2763291" y="2378443"/>
                </a:lnTo>
                <a:lnTo>
                  <a:pt x="2780182" y="2321598"/>
                </a:lnTo>
                <a:lnTo>
                  <a:pt x="2780182" y="849655"/>
                </a:lnTo>
                <a:lnTo>
                  <a:pt x="2763291" y="792810"/>
                </a:lnTo>
                <a:lnTo>
                  <a:pt x="2722511" y="749757"/>
                </a:lnTo>
                <a:lnTo>
                  <a:pt x="1447774" y="13792"/>
                </a:lnTo>
                <a:lnTo>
                  <a:pt x="13900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911855" y="1702663"/>
            <a:ext cx="2780182" cy="16810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31999" y="444854"/>
            <a:ext cx="9828530" cy="0"/>
          </a:xfrm>
          <a:custGeom>
            <a:avLst/>
            <a:gdLst/>
            <a:ahLst/>
            <a:cxnLst/>
            <a:rect l="l" t="t" r="r" b="b"/>
            <a:pathLst>
              <a:path w="9828530">
                <a:moveTo>
                  <a:pt x="0" y="0"/>
                </a:moveTo>
                <a:lnTo>
                  <a:pt x="9827996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503779" y="121613"/>
            <a:ext cx="927093" cy="6095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19299" y="175125"/>
            <a:ext cx="474219" cy="2346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pl-PL" sz="1450" spc="345" dirty="0">
                <a:solidFill>
                  <a:srgbClr val="154194"/>
                </a:solidFill>
                <a:latin typeface="Arial"/>
                <a:cs typeface="Arial"/>
              </a:rPr>
              <a:t>NP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93519" y="7295305"/>
            <a:ext cx="9366885" cy="0"/>
          </a:xfrm>
          <a:custGeom>
            <a:avLst/>
            <a:gdLst/>
            <a:ahLst/>
            <a:cxnLst/>
            <a:rect l="l" t="t" r="r" b="b"/>
            <a:pathLst>
              <a:path w="9366885">
                <a:moveTo>
                  <a:pt x="0" y="0"/>
                </a:moveTo>
                <a:lnTo>
                  <a:pt x="9366478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01191" y="1118171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04403" y="1216804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4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04404" y="1216804"/>
            <a:ext cx="1853450" cy="16654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642825" y="2699715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746037" y="2798347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5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746038" y="2989173"/>
            <a:ext cx="1853450" cy="150770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549591" y="540359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652796" y="638987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5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652791" y="1033525"/>
            <a:ext cx="1853463" cy="133800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549591" y="2708795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652796" y="2807429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5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663598" y="3343088"/>
            <a:ext cx="1842655" cy="109604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642825" y="540359"/>
            <a:ext cx="2057400" cy="2304415"/>
          </a:xfrm>
          <a:custGeom>
            <a:avLst/>
            <a:gdLst/>
            <a:ahLst/>
            <a:cxnLst/>
            <a:rect l="l" t="t" r="r" b="b"/>
            <a:pathLst>
              <a:path w="2057400" h="2304415">
                <a:moveTo>
                  <a:pt x="0" y="0"/>
                </a:moveTo>
                <a:lnTo>
                  <a:pt x="2057400" y="0"/>
                </a:lnTo>
                <a:lnTo>
                  <a:pt x="2057400" y="2304288"/>
                </a:lnTo>
                <a:lnTo>
                  <a:pt x="0" y="2304288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746037" y="638987"/>
            <a:ext cx="1853564" cy="2105660"/>
          </a:xfrm>
          <a:custGeom>
            <a:avLst/>
            <a:gdLst/>
            <a:ahLst/>
            <a:cxnLst/>
            <a:rect l="l" t="t" r="r" b="b"/>
            <a:pathLst>
              <a:path w="1853565" h="2105660">
                <a:moveTo>
                  <a:pt x="926719" y="0"/>
                </a:moveTo>
                <a:lnTo>
                  <a:pt x="875233" y="12315"/>
                </a:lnTo>
                <a:lnTo>
                  <a:pt x="51485" y="487905"/>
                </a:lnTo>
                <a:lnTo>
                  <a:pt x="15079" y="526341"/>
                </a:lnTo>
                <a:lnTo>
                  <a:pt x="0" y="577084"/>
                </a:lnTo>
                <a:lnTo>
                  <a:pt x="0" y="1528276"/>
                </a:lnTo>
                <a:lnTo>
                  <a:pt x="15079" y="1579019"/>
                </a:lnTo>
                <a:lnTo>
                  <a:pt x="51485" y="1617456"/>
                </a:lnTo>
                <a:lnTo>
                  <a:pt x="875233" y="2093045"/>
                </a:lnTo>
                <a:lnTo>
                  <a:pt x="926719" y="2105361"/>
                </a:lnTo>
                <a:lnTo>
                  <a:pt x="954118" y="2102282"/>
                </a:lnTo>
                <a:lnTo>
                  <a:pt x="1801964" y="1617456"/>
                </a:lnTo>
                <a:lnTo>
                  <a:pt x="1838371" y="1579019"/>
                </a:lnTo>
                <a:lnTo>
                  <a:pt x="1853450" y="1528276"/>
                </a:lnTo>
                <a:lnTo>
                  <a:pt x="1853450" y="577084"/>
                </a:lnTo>
                <a:lnTo>
                  <a:pt x="1838371" y="526341"/>
                </a:lnTo>
                <a:lnTo>
                  <a:pt x="1801964" y="487905"/>
                </a:lnTo>
                <a:lnTo>
                  <a:pt x="978204" y="12315"/>
                </a:lnTo>
                <a:lnTo>
                  <a:pt x="9267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796445" y="1334858"/>
            <a:ext cx="1803044" cy="7640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73536" y="7145018"/>
            <a:ext cx="576580" cy="415290"/>
          </a:xfrm>
          <a:custGeom>
            <a:avLst/>
            <a:gdLst/>
            <a:ahLst/>
            <a:cxnLst/>
            <a:rect l="l" t="t" r="r" b="b"/>
            <a:pathLst>
              <a:path w="576580" h="415290">
                <a:moveTo>
                  <a:pt x="287997" y="0"/>
                </a:moveTo>
                <a:lnTo>
                  <a:pt x="16001" y="151631"/>
                </a:lnTo>
                <a:lnTo>
                  <a:pt x="0" y="179343"/>
                </a:lnTo>
                <a:lnTo>
                  <a:pt x="0" y="414986"/>
                </a:lnTo>
                <a:lnTo>
                  <a:pt x="575995" y="414986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349570" y="7237969"/>
            <a:ext cx="224154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70" dirty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endParaRPr sz="16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32000" y="4539475"/>
            <a:ext cx="2725420" cy="0"/>
          </a:xfrm>
          <a:custGeom>
            <a:avLst/>
            <a:gdLst/>
            <a:ahLst/>
            <a:cxnLst/>
            <a:rect l="l" t="t" r="r" b="b"/>
            <a:pathLst>
              <a:path w="2725420">
                <a:moveTo>
                  <a:pt x="0" y="0"/>
                </a:moveTo>
                <a:lnTo>
                  <a:pt x="2725153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419300" y="4333075"/>
            <a:ext cx="2748280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000" b="1" spc="20" dirty="0">
                <a:solidFill>
                  <a:srgbClr val="1C1C1B"/>
                </a:solidFill>
                <a:latin typeface="Arial"/>
                <a:cs typeface="Arial"/>
              </a:rPr>
              <a:t>Wa</a:t>
            </a:r>
            <a:r>
              <a:rPr lang="pl-PL" sz="1000" b="1" spc="10" dirty="0">
                <a:solidFill>
                  <a:srgbClr val="1C1C1B"/>
                </a:solidFill>
                <a:latin typeface="Arial"/>
                <a:cs typeface="Arial"/>
              </a:rPr>
              <a:t>rianty, modyfikacje, wyposażenie</a:t>
            </a:r>
            <a:endParaRPr lang="pl-PL" sz="1000" dirty="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19300" y="4555365"/>
            <a:ext cx="24130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700" b="1" dirty="0">
                <a:solidFill>
                  <a:srgbClr val="154194"/>
                </a:solidFill>
                <a:latin typeface="Arial"/>
                <a:cs typeface="Arial"/>
              </a:rPr>
              <a:t>Przyczepy serii</a:t>
            </a:r>
            <a:r>
              <a:rPr sz="700" b="1" spc="-3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700" b="1" spc="-2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700" b="1" spc="45" dirty="0">
                <a:solidFill>
                  <a:srgbClr val="154194"/>
                </a:solidFill>
                <a:latin typeface="Arial"/>
                <a:cs typeface="Arial"/>
              </a:rPr>
              <a:t>NP</a:t>
            </a:r>
            <a:r>
              <a:rPr sz="700" b="1" spc="-3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lang="pl-PL" sz="700" b="1" spc="5" dirty="0">
                <a:solidFill>
                  <a:srgbClr val="154194"/>
                </a:solidFill>
                <a:latin typeface="Arial"/>
                <a:cs typeface="Arial"/>
              </a:rPr>
              <a:t>możemy wyposażyć i w  różny sposób modyfikować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19300" y="4653155"/>
            <a:ext cx="2660650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700" dirty="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19310" y="4797446"/>
            <a:ext cx="1498390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6210" indent="-144145">
              <a:lnSpc>
                <a:spcPts val="930"/>
              </a:lnSpc>
              <a:spcBef>
                <a:spcPts val="10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Koło wsporcze z uchwytem</a:t>
            </a:r>
            <a:endParaRPr sz="800" dirty="0">
              <a:latin typeface="Tahoma"/>
              <a:cs typeface="Tahoma"/>
            </a:endParaRPr>
          </a:p>
          <a:p>
            <a:pPr marL="156210" indent="-144145">
              <a:lnSpc>
                <a:spcPts val="930"/>
              </a:lnSpc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spc="10" dirty="0">
                <a:solidFill>
                  <a:srgbClr val="1C1C1B"/>
                </a:solidFill>
                <a:latin typeface="Tahoma"/>
                <a:cs typeface="Tahoma"/>
              </a:rPr>
              <a:t>Nogi wsporcze z uchwytem</a:t>
            </a:r>
            <a:endParaRPr sz="800" dirty="0">
              <a:latin typeface="Tahoma"/>
              <a:cs typeface="Tahom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19310" y="5025030"/>
            <a:ext cx="3327190" cy="179536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6210" indent="-144145">
              <a:lnSpc>
                <a:spcPts val="930"/>
              </a:lnSpc>
              <a:spcBef>
                <a:spcPts val="10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Nadstawka burty </a:t>
            </a:r>
          </a:p>
          <a:p>
            <a:pPr marL="156210" indent="-144145">
              <a:lnSpc>
                <a:spcPts val="930"/>
              </a:lnSpc>
              <a:spcBef>
                <a:spcPts val="10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Blokada, zaczep zamknięcia przyczepy </a:t>
            </a:r>
          </a:p>
          <a:p>
            <a:pPr marL="156210" indent="-144145">
              <a:lnSpc>
                <a:spcPts val="930"/>
              </a:lnSpc>
              <a:spcBef>
                <a:spcPts val="10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Wbijane oczka do mocowania ładunku w podłodze </a:t>
            </a:r>
          </a:p>
          <a:p>
            <a:pPr marL="156210" indent="-144145">
              <a:lnSpc>
                <a:spcPts val="930"/>
              </a:lnSpc>
              <a:spcBef>
                <a:spcPts val="10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Zamykana pokrywa laminatowa (pasuje tylko do wariantów NP-3 i NP-7) </a:t>
            </a:r>
          </a:p>
          <a:p>
            <a:pPr marL="156210" indent="-144145">
              <a:lnSpc>
                <a:spcPts val="930"/>
              </a:lnSpc>
              <a:spcBef>
                <a:spcPts val="10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Plandeka lub plandeka z ramą </a:t>
            </a:r>
          </a:p>
          <a:p>
            <a:pPr marL="156210" indent="-144145">
              <a:lnSpc>
                <a:spcPts val="930"/>
              </a:lnSpc>
              <a:spcBef>
                <a:spcPts val="10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Klin pod koła </a:t>
            </a:r>
          </a:p>
          <a:p>
            <a:pPr marL="156210" indent="-144145">
              <a:lnSpc>
                <a:spcPts val="930"/>
              </a:lnSpc>
              <a:spcBef>
                <a:spcPts val="10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Koło zapasowe z uchwytem</a:t>
            </a:r>
          </a:p>
          <a:p>
            <a:pPr marL="156210" indent="-144145">
              <a:lnSpc>
                <a:spcPts val="930"/>
              </a:lnSpc>
              <a:spcBef>
                <a:spcPts val="10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 Wciągarka ręczna do wersji uchylnej </a:t>
            </a:r>
          </a:p>
          <a:p>
            <a:pPr marL="156210" indent="-144145">
              <a:lnSpc>
                <a:spcPts val="930"/>
              </a:lnSpc>
              <a:spcBef>
                <a:spcPts val="10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Wzmocniony zaczep kulowy dla wersji niehamowanej </a:t>
            </a:r>
          </a:p>
          <a:p>
            <a:pPr marL="156210" indent="-144145">
              <a:lnSpc>
                <a:spcPts val="930"/>
              </a:lnSpc>
              <a:spcBef>
                <a:spcPts val="10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Wzmocniona oś dla wersji niehamowanej </a:t>
            </a:r>
          </a:p>
          <a:p>
            <a:pPr marL="156210" indent="-144145">
              <a:lnSpc>
                <a:spcPts val="930"/>
              </a:lnSpc>
              <a:spcBef>
                <a:spcPts val="10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Amortyzatory </a:t>
            </a:r>
          </a:p>
          <a:p>
            <a:pPr marL="156210" indent="-144145">
              <a:lnSpc>
                <a:spcPts val="930"/>
              </a:lnSpc>
              <a:spcBef>
                <a:spcPts val="10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Wersja uchylna klapa z przodu balustrada </a:t>
            </a:r>
          </a:p>
          <a:p>
            <a:pPr marL="156210" indent="-144145">
              <a:lnSpc>
                <a:spcPts val="930"/>
              </a:lnSpc>
              <a:spcBef>
                <a:spcPts val="10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Instalacja elektryczna 13-biegunowa w wersji niehamowanej </a:t>
            </a:r>
          </a:p>
          <a:p>
            <a:pPr marL="156210" indent="-144145">
              <a:lnSpc>
                <a:spcPts val="930"/>
              </a:lnSpc>
              <a:spcBef>
                <a:spcPts val="100"/>
              </a:spcBef>
              <a:buClr>
                <a:srgbClr val="154194"/>
              </a:buClr>
              <a:buFont typeface="Arial Black"/>
              <a:buChar char="■"/>
              <a:tabLst>
                <a:tab pos="156845" algn="l"/>
              </a:tabLst>
            </a:pPr>
            <a:r>
              <a:rPr lang="pl-PL" sz="800" dirty="0"/>
              <a:t>Dyszel „V” zamiast rurowego w wersji niehamowanej</a:t>
            </a:r>
            <a:endParaRPr sz="800" dirty="0">
              <a:latin typeface="Tahoma"/>
              <a:cs typeface="Tahoma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4092549" y="5396012"/>
            <a:ext cx="1341120" cy="0"/>
          </a:xfrm>
          <a:custGeom>
            <a:avLst/>
            <a:gdLst/>
            <a:ahLst/>
            <a:cxnLst/>
            <a:rect l="l" t="t" r="r" b="b"/>
            <a:pathLst>
              <a:path w="1341120">
                <a:moveTo>
                  <a:pt x="0" y="0"/>
                </a:moveTo>
                <a:lnTo>
                  <a:pt x="1340535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4079849" y="5189612"/>
            <a:ext cx="1365250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000" b="1" spc="25" dirty="0">
                <a:solidFill>
                  <a:srgbClr val="1C1C1B"/>
                </a:solidFill>
                <a:latin typeface="Arial"/>
                <a:cs typeface="Arial"/>
              </a:rPr>
              <a:t>DANE TECHNICZNE</a:t>
            </a:r>
            <a:endParaRPr sz="1000" dirty="0">
              <a:latin typeface="Arial"/>
              <a:cs typeface="Arial"/>
            </a:endParaRPr>
          </a:p>
        </p:txBody>
      </p:sp>
      <p:graphicFrame>
        <p:nvGraphicFramePr>
          <p:cNvPr id="34" name="object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9941805"/>
              </p:ext>
            </p:extLst>
          </p:nvPr>
        </p:nvGraphicFramePr>
        <p:xfrm>
          <a:off x="4092549" y="5573927"/>
          <a:ext cx="6097269" cy="14014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623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57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02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68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772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49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52006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lang="pl-PL" sz="7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Typ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solidFill>
                      <a:srgbClr val="154194"/>
                    </a:solidFill>
                  </a:tcPr>
                </a:tc>
                <a:tc>
                  <a:txBody>
                    <a:bodyPr/>
                    <a:lstStyle/>
                    <a:p>
                      <a:pPr marL="126364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lang="pl-PL" sz="7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Masa całkowita</a:t>
                      </a:r>
                      <a:r>
                        <a:rPr sz="700" b="1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(kg)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solidFill>
                      <a:srgbClr val="154194"/>
                    </a:solidFill>
                  </a:tcPr>
                </a:tc>
                <a:tc>
                  <a:txBody>
                    <a:bodyPr/>
                    <a:lstStyle/>
                    <a:p>
                      <a:pPr marR="39370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lang="pl-PL" sz="7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Ładowność</a:t>
                      </a:r>
                      <a:r>
                        <a:rPr sz="7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(kg)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solidFill>
                      <a:srgbClr val="15419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32715">
                        <a:lnSpc>
                          <a:spcPct val="100000"/>
                        </a:lnSpc>
                        <a:spcBef>
                          <a:spcPts val="545"/>
                        </a:spcBef>
                        <a:tabLst>
                          <a:tab pos="1113155" algn="l"/>
                        </a:tabLst>
                      </a:pPr>
                      <a:r>
                        <a:rPr lang="pl-PL" sz="7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Powierzchnia</a:t>
                      </a:r>
                      <a:r>
                        <a:rPr sz="7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b="1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(mm)	</a:t>
                      </a:r>
                      <a:r>
                        <a:rPr lang="pl-PL" sz="700" b="1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     </a:t>
                      </a:r>
                      <a:r>
                        <a:rPr lang="pl-PL" sz="7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Ilość osi</a:t>
                      </a: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solidFill>
                      <a:srgbClr val="15419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96240" marR="222885" indent="-78105">
                        <a:lnSpc>
                          <a:spcPts val="700"/>
                        </a:lnSpc>
                        <a:spcBef>
                          <a:spcPts val="335"/>
                        </a:spcBef>
                      </a:pPr>
                      <a:r>
                        <a:rPr lang="pl-PL" sz="6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     Hamowana</a:t>
                      </a:r>
                      <a:endParaRPr sz="600" dirty="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solidFill>
                      <a:srgbClr val="1541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1455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spc="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NP-2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810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590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145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1765×1100×400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464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18159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pl-PL" sz="700" spc="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NIE/TAK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2700" marB="0"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NP-3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810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600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700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2065×1100×400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464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6324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NIE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3998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NP-3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081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750,</a:t>
                      </a:r>
                      <a:r>
                        <a:rPr sz="7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1000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810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550,</a:t>
                      </a:r>
                      <a:r>
                        <a:rPr sz="7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790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700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2065×1100×400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464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6515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TAK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NP-7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873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590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2065×1240×400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464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6324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NIE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NP-7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017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750,</a:t>
                      </a:r>
                      <a:r>
                        <a:rPr sz="7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1000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810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530,</a:t>
                      </a:r>
                      <a:r>
                        <a:rPr sz="700" spc="-5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780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2065×1240×400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464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6515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TAK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NP-26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000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4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570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73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2650×1240×400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464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6324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NIE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NP-26</a:t>
                      </a:r>
                      <a:r>
                        <a:rPr sz="700" spc="-5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lang="pl-PL" sz="700" spc="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uchylna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750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810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560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73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2650×1240×400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464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6324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NIE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NP-26</a:t>
                      </a:r>
                      <a:r>
                        <a:rPr sz="700" spc="-5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lang="pl-PL" sz="700" spc="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uchylna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750, </a:t>
                      </a:r>
                      <a:r>
                        <a:rPr sz="700" spc="-2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1000, </a:t>
                      </a: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1200,</a:t>
                      </a:r>
                      <a:r>
                        <a:rPr sz="700" spc="-11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2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1300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810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3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520, 770, </a:t>
                      </a:r>
                      <a:r>
                        <a:rPr sz="700" spc="-3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970,</a:t>
                      </a:r>
                      <a:r>
                        <a:rPr sz="700" spc="-9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700" spc="-3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1070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73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spc="-15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2650×1240×400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464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70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6515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pl-PL" sz="700" dirty="0">
                          <a:solidFill>
                            <a:srgbClr val="1C1C1B"/>
                          </a:solidFill>
                          <a:latin typeface="Tahoma"/>
                          <a:cs typeface="Tahoma"/>
                        </a:rPr>
                        <a:t>TAK</a:t>
                      </a:r>
                      <a:endParaRPr sz="700" dirty="0">
                        <a:latin typeface="Tahoma"/>
                        <a:cs typeface="Tahoma"/>
                      </a:endParaRPr>
                    </a:p>
                  </a:txBody>
                  <a:tcPr marL="0" marR="0" marT="15240" marB="0">
                    <a:lnT w="6350">
                      <a:solidFill>
                        <a:srgbClr val="1C1C1B"/>
                      </a:solidFill>
                      <a:prstDash val="solid"/>
                    </a:lnT>
                    <a:lnB w="6350">
                      <a:solidFill>
                        <a:srgbClr val="1C1C1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5" name="object 35"/>
          <p:cNvSpPr txBox="1"/>
          <p:nvPr/>
        </p:nvSpPr>
        <p:spPr>
          <a:xfrm>
            <a:off x="4115582" y="6991766"/>
            <a:ext cx="2115185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700" i="1" spc="35" dirty="0">
                <a:solidFill>
                  <a:srgbClr val="154194"/>
                </a:solidFill>
                <a:latin typeface="Calibri"/>
                <a:cs typeface="Calibri"/>
              </a:rPr>
              <a:t>Masa całkowita może być zmniejszona</a:t>
            </a:r>
            <a:endParaRPr sz="700" dirty="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642825" y="4400468"/>
            <a:ext cx="1970627" cy="296876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628650" marR="485140" algn="ctr">
              <a:lnSpc>
                <a:spcPts val="730"/>
              </a:lnSpc>
              <a:spcBef>
                <a:spcPts val="215"/>
              </a:spcBef>
            </a:pPr>
            <a:r>
              <a:rPr sz="700" b="1" spc="45" dirty="0">
                <a:solidFill>
                  <a:srgbClr val="1C1C1B"/>
                </a:solidFill>
                <a:latin typeface="Arial"/>
                <a:cs typeface="Arial"/>
              </a:rPr>
              <a:t>NP</a:t>
            </a:r>
            <a:r>
              <a:rPr sz="700" b="1" spc="-15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endParaRPr sz="700" dirty="0">
              <a:latin typeface="Arial"/>
              <a:cs typeface="Arial"/>
            </a:endParaRPr>
          </a:p>
          <a:p>
            <a:pPr marL="147955" algn="ctr">
              <a:lnSpc>
                <a:spcPts val="720"/>
              </a:lnSpc>
            </a:pPr>
            <a:r>
              <a:rPr lang="pl-PL" sz="700" spc="-25" dirty="0">
                <a:solidFill>
                  <a:srgbClr val="1C1C1B"/>
                </a:solidFill>
                <a:latin typeface="Arial"/>
                <a:cs typeface="Arial"/>
              </a:rPr>
              <a:t>Wysoka plandeka </a:t>
            </a:r>
          </a:p>
          <a:p>
            <a:pPr marL="147955" algn="ctr">
              <a:lnSpc>
                <a:spcPts val="720"/>
              </a:lnSpc>
            </a:pPr>
            <a:r>
              <a:rPr lang="pl-PL" sz="700" spc="-25" dirty="0">
                <a:solidFill>
                  <a:srgbClr val="1C1C1B"/>
                </a:solidFill>
                <a:latin typeface="Arial"/>
                <a:cs typeface="Arial"/>
              </a:rPr>
              <a:t>wysokość </a:t>
            </a:r>
            <a:r>
              <a:rPr sz="700" spc="-25" dirty="0">
                <a:solidFill>
                  <a:srgbClr val="1C1C1B"/>
                </a:solidFill>
                <a:latin typeface="Arial"/>
                <a:cs typeface="Arial"/>
              </a:rPr>
              <a:t>1,58</a:t>
            </a:r>
            <a:r>
              <a:rPr sz="700" spc="-3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spc="20" dirty="0">
                <a:solidFill>
                  <a:srgbClr val="1C1C1B"/>
                </a:solidFill>
                <a:latin typeface="Arial"/>
                <a:cs typeface="Arial"/>
              </a:rPr>
              <a:t>m</a:t>
            </a:r>
            <a:r>
              <a:rPr lang="pl-PL" sz="700" spc="2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6343149" y="2344147"/>
            <a:ext cx="832351" cy="11734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226060" marR="5080" indent="-213995">
              <a:lnSpc>
                <a:spcPts val="730"/>
              </a:lnSpc>
              <a:spcBef>
                <a:spcPts val="215"/>
              </a:spcBef>
            </a:pPr>
            <a:r>
              <a:rPr sz="700" b="1" spc="45" dirty="0">
                <a:solidFill>
                  <a:srgbClr val="1C1C1B"/>
                </a:solidFill>
                <a:latin typeface="Arial"/>
                <a:cs typeface="Arial"/>
              </a:rPr>
              <a:t>NP</a:t>
            </a:r>
            <a:r>
              <a:rPr sz="700" b="1" spc="-7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lang="pl-PL" sz="700" b="1" spc="-75" dirty="0">
                <a:solidFill>
                  <a:srgbClr val="1C1C1B"/>
                </a:solidFill>
                <a:latin typeface="Arial"/>
                <a:cs typeface="Arial"/>
              </a:rPr>
              <a:t>z  klapą z przodu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612901" y="2995930"/>
            <a:ext cx="647030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pl-PL" sz="700" b="1" spc="5" dirty="0">
                <a:solidFill>
                  <a:srgbClr val="1C1C1B"/>
                </a:solidFill>
                <a:latin typeface="Arial"/>
                <a:cs typeface="Arial"/>
              </a:rPr>
              <a:t>Koło wsporcze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2808655" y="3779276"/>
            <a:ext cx="2834640" cy="207108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153795" marR="997585" algn="ctr">
              <a:lnSpc>
                <a:spcPts val="730"/>
              </a:lnSpc>
              <a:spcBef>
                <a:spcPts val="215"/>
              </a:spcBef>
            </a:pPr>
            <a:r>
              <a:rPr sz="700" b="1" spc="45" dirty="0">
                <a:solidFill>
                  <a:srgbClr val="1C1C1B"/>
                </a:solidFill>
                <a:latin typeface="Arial"/>
                <a:cs typeface="Arial"/>
              </a:rPr>
              <a:t>NP</a:t>
            </a:r>
            <a:r>
              <a:rPr sz="700" b="1" spc="-13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lang="pl-PL" sz="700" b="1" spc="5" dirty="0">
                <a:solidFill>
                  <a:srgbClr val="1C1C1B"/>
                </a:solidFill>
                <a:latin typeface="Arial"/>
                <a:cs typeface="Arial"/>
              </a:rPr>
              <a:t>w wariancie kiprowanym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7700226" y="2194811"/>
            <a:ext cx="1906905" cy="296876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456565" marR="603250" indent="-13335" algn="ctr">
              <a:lnSpc>
                <a:spcPts val="730"/>
              </a:lnSpc>
              <a:spcBef>
                <a:spcPts val="215"/>
              </a:spcBef>
            </a:pPr>
            <a:r>
              <a:rPr sz="700" b="1" spc="45" dirty="0">
                <a:solidFill>
                  <a:srgbClr val="1C1C1B"/>
                </a:solidFill>
                <a:latin typeface="Arial"/>
                <a:cs typeface="Arial"/>
              </a:rPr>
              <a:t>NP</a:t>
            </a:r>
            <a:r>
              <a:rPr lang="pl-PL" sz="700" b="1" spc="45" dirty="0">
                <a:solidFill>
                  <a:srgbClr val="1C1C1B"/>
                </a:solidFill>
                <a:latin typeface="Arial"/>
                <a:cs typeface="Arial"/>
              </a:rPr>
              <a:t> w wybranym kolorze plandeki i błotników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8013701" y="275454"/>
            <a:ext cx="1562366" cy="2257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pl-PL" sz="650" b="1" spc="5" dirty="0">
                <a:solidFill>
                  <a:srgbClr val="1C1C1B"/>
                </a:solidFill>
                <a:latin typeface="Arial"/>
                <a:cs typeface="Arial"/>
              </a:rPr>
              <a:t>Niskopodwoziowa</a:t>
            </a:r>
            <a:r>
              <a:rPr lang="pl-PL" sz="650" spc="4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lang="pl-PL" sz="650" spc="25" dirty="0">
                <a:solidFill>
                  <a:srgbClr val="1C1C1B"/>
                </a:solidFill>
                <a:latin typeface="Arial"/>
                <a:cs typeface="Arial"/>
              </a:rPr>
              <a:t>(Burty blaszane</a:t>
            </a:r>
            <a:r>
              <a:rPr lang="pl-PL" sz="650" spc="40" dirty="0">
                <a:solidFill>
                  <a:srgbClr val="1C1C1B"/>
                </a:solidFill>
                <a:latin typeface="Arial"/>
                <a:cs typeface="Arial"/>
              </a:rPr>
              <a:t>)</a:t>
            </a:r>
            <a:endParaRPr lang="pl-PL" sz="6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650" dirty="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7700226" y="4418726"/>
            <a:ext cx="1906905" cy="207108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286385" marR="445134" algn="ctr">
              <a:lnSpc>
                <a:spcPts val="730"/>
              </a:lnSpc>
              <a:spcBef>
                <a:spcPts val="215"/>
              </a:spcBef>
            </a:pPr>
            <a:r>
              <a:rPr sz="700" b="1" spc="45" dirty="0">
                <a:solidFill>
                  <a:srgbClr val="1C1C1B"/>
                </a:solidFill>
                <a:latin typeface="Arial"/>
                <a:cs typeface="Arial"/>
              </a:rPr>
              <a:t>NP</a:t>
            </a:r>
            <a:r>
              <a:rPr sz="700" b="1" spc="-5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lang="pl-PL" sz="700" b="1" spc="-55" dirty="0">
                <a:solidFill>
                  <a:srgbClr val="1C1C1B"/>
                </a:solidFill>
                <a:latin typeface="Arial"/>
                <a:cs typeface="Arial"/>
              </a:rPr>
              <a:t>kiprowana z klapą z przodu i przejezdną burtę tylną</a:t>
            </a:r>
            <a:endParaRPr sz="7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32155"/>
            <a:ext cx="10692003" cy="68759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942472" y="7145018"/>
            <a:ext cx="576580" cy="415290"/>
          </a:xfrm>
          <a:custGeom>
            <a:avLst/>
            <a:gdLst/>
            <a:ahLst/>
            <a:cxnLst/>
            <a:rect l="l" t="t" r="r" b="b"/>
            <a:pathLst>
              <a:path w="576579" h="415290">
                <a:moveTo>
                  <a:pt x="287997" y="0"/>
                </a:moveTo>
                <a:lnTo>
                  <a:pt x="15989" y="151631"/>
                </a:lnTo>
                <a:lnTo>
                  <a:pt x="0" y="179343"/>
                </a:lnTo>
                <a:lnTo>
                  <a:pt x="0" y="414986"/>
                </a:lnTo>
                <a:lnTo>
                  <a:pt x="575995" y="414986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118505" y="7237969"/>
            <a:ext cx="224154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7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845065" y="407183"/>
            <a:ext cx="1002030" cy="113030"/>
          </a:xfrm>
          <a:custGeom>
            <a:avLst/>
            <a:gdLst/>
            <a:ahLst/>
            <a:cxnLst/>
            <a:rect l="l" t="t" r="r" b="b"/>
            <a:pathLst>
              <a:path w="1002029" h="113029">
                <a:moveTo>
                  <a:pt x="1001941" y="0"/>
                </a:moveTo>
                <a:lnTo>
                  <a:pt x="0" y="101"/>
                </a:lnTo>
                <a:lnTo>
                  <a:pt x="112356" y="112458"/>
                </a:lnTo>
                <a:lnTo>
                  <a:pt x="889482" y="112458"/>
                </a:lnTo>
                <a:lnTo>
                  <a:pt x="10019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8226" y="6350047"/>
            <a:ext cx="1126490" cy="1210310"/>
          </a:xfrm>
          <a:custGeom>
            <a:avLst/>
            <a:gdLst/>
            <a:ahLst/>
            <a:cxnLst/>
            <a:rect l="l" t="t" r="r" b="b"/>
            <a:pathLst>
              <a:path w="1126489" h="1210309">
                <a:moveTo>
                  <a:pt x="563160" y="0"/>
                </a:moveTo>
                <a:lnTo>
                  <a:pt x="25641" y="301444"/>
                </a:lnTo>
                <a:lnTo>
                  <a:pt x="2086" y="333371"/>
                </a:lnTo>
                <a:lnTo>
                  <a:pt x="0" y="345855"/>
                </a:lnTo>
                <a:lnTo>
                  <a:pt x="0" y="936913"/>
                </a:lnTo>
                <a:lnTo>
                  <a:pt x="15875" y="973277"/>
                </a:lnTo>
                <a:lnTo>
                  <a:pt x="421644" y="1209957"/>
                </a:lnTo>
                <a:lnTo>
                  <a:pt x="704667" y="1209957"/>
                </a:lnTo>
                <a:lnTo>
                  <a:pt x="1100670" y="981325"/>
                </a:lnTo>
                <a:lnTo>
                  <a:pt x="1124227" y="949398"/>
                </a:lnTo>
                <a:lnTo>
                  <a:pt x="1126312" y="936913"/>
                </a:lnTo>
                <a:lnTo>
                  <a:pt x="1126312" y="345855"/>
                </a:lnTo>
                <a:lnTo>
                  <a:pt x="1110442" y="309492"/>
                </a:lnTo>
                <a:lnTo>
                  <a:pt x="588797" y="5915"/>
                </a:lnTo>
                <a:lnTo>
                  <a:pt x="56316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5533" y="6459277"/>
            <a:ext cx="1151699" cy="10859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98226" y="6350047"/>
            <a:ext cx="1126490" cy="1210310"/>
          </a:xfrm>
          <a:custGeom>
            <a:avLst/>
            <a:gdLst/>
            <a:ahLst/>
            <a:cxnLst/>
            <a:rect l="l" t="t" r="r" b="b"/>
            <a:pathLst>
              <a:path w="1126489" h="1210309">
                <a:moveTo>
                  <a:pt x="1126312" y="936913"/>
                </a:moveTo>
                <a:lnTo>
                  <a:pt x="1126312" y="345855"/>
                </a:lnTo>
                <a:lnTo>
                  <a:pt x="1124227" y="333371"/>
                </a:lnTo>
                <a:lnTo>
                  <a:pt x="1100670" y="301444"/>
                </a:lnTo>
                <a:lnTo>
                  <a:pt x="588797" y="5915"/>
                </a:lnTo>
                <a:lnTo>
                  <a:pt x="563160" y="0"/>
                </a:lnTo>
                <a:lnTo>
                  <a:pt x="549372" y="1478"/>
                </a:lnTo>
                <a:lnTo>
                  <a:pt x="25641" y="301444"/>
                </a:lnTo>
                <a:lnTo>
                  <a:pt x="2086" y="333371"/>
                </a:lnTo>
                <a:lnTo>
                  <a:pt x="0" y="345855"/>
                </a:lnTo>
                <a:lnTo>
                  <a:pt x="0" y="936913"/>
                </a:lnTo>
                <a:lnTo>
                  <a:pt x="2086" y="949398"/>
                </a:lnTo>
                <a:lnTo>
                  <a:pt x="7700" y="962077"/>
                </a:lnTo>
                <a:lnTo>
                  <a:pt x="15875" y="973277"/>
                </a:lnTo>
                <a:lnTo>
                  <a:pt x="25641" y="981325"/>
                </a:lnTo>
                <a:lnTo>
                  <a:pt x="421644" y="1209957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502894" y="7286961"/>
            <a:ext cx="421640" cy="273050"/>
          </a:xfrm>
          <a:custGeom>
            <a:avLst/>
            <a:gdLst/>
            <a:ahLst/>
            <a:cxnLst/>
            <a:rect l="l" t="t" r="r" b="b"/>
            <a:pathLst>
              <a:path w="421639" h="273050">
                <a:moveTo>
                  <a:pt x="0" y="273043"/>
                </a:moveTo>
                <a:lnTo>
                  <a:pt x="396003" y="44411"/>
                </a:lnTo>
                <a:lnTo>
                  <a:pt x="405775" y="36363"/>
                </a:lnTo>
                <a:lnTo>
                  <a:pt x="413948" y="25163"/>
                </a:lnTo>
                <a:lnTo>
                  <a:pt x="419560" y="12484"/>
                </a:lnTo>
                <a:lnTo>
                  <a:pt x="421644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407541" y="2750502"/>
            <a:ext cx="1691639" cy="1884045"/>
          </a:xfrm>
          <a:custGeom>
            <a:avLst/>
            <a:gdLst/>
            <a:ahLst/>
            <a:cxnLst/>
            <a:rect l="l" t="t" r="r" b="b"/>
            <a:pathLst>
              <a:path w="1691640" h="1884045">
                <a:moveTo>
                  <a:pt x="0" y="0"/>
                </a:moveTo>
                <a:lnTo>
                  <a:pt x="1691640" y="0"/>
                </a:lnTo>
                <a:lnTo>
                  <a:pt x="1691640" y="1883664"/>
                </a:lnTo>
                <a:lnTo>
                  <a:pt x="0" y="1883664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512658" y="2851044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741386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4" y="9848"/>
                </a:lnTo>
                <a:lnTo>
                  <a:pt x="741386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512659" y="3516769"/>
            <a:ext cx="1482763" cy="5665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407541" y="90157"/>
            <a:ext cx="1691639" cy="1884045"/>
          </a:xfrm>
          <a:custGeom>
            <a:avLst/>
            <a:gdLst/>
            <a:ahLst/>
            <a:cxnLst/>
            <a:rect l="l" t="t" r="r" b="b"/>
            <a:pathLst>
              <a:path w="1691640" h="1884045">
                <a:moveTo>
                  <a:pt x="0" y="0"/>
                </a:moveTo>
                <a:lnTo>
                  <a:pt x="1691640" y="0"/>
                </a:lnTo>
                <a:lnTo>
                  <a:pt x="1691640" y="1883664"/>
                </a:lnTo>
                <a:lnTo>
                  <a:pt x="0" y="1883664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512659" y="19070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5">
                <a:moveTo>
                  <a:pt x="741381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1" y="1684286"/>
                </a:lnTo>
                <a:lnTo>
                  <a:pt x="763300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4" y="9848"/>
                </a:lnTo>
                <a:lnTo>
                  <a:pt x="741381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556068" y="842188"/>
            <a:ext cx="1439354" cy="55412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8165220" y="1662243"/>
            <a:ext cx="17589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b="1" spc="40" dirty="0">
                <a:solidFill>
                  <a:srgbClr val="1C1C1B"/>
                </a:solidFill>
                <a:latin typeface="Arial"/>
                <a:cs typeface="Arial"/>
              </a:rPr>
              <a:t>VZ</a:t>
            </a:r>
            <a:endParaRPr sz="85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639153" y="1420329"/>
            <a:ext cx="1691639" cy="1884045"/>
          </a:xfrm>
          <a:custGeom>
            <a:avLst/>
            <a:gdLst/>
            <a:ahLst/>
            <a:cxnLst/>
            <a:rect l="l" t="t" r="r" b="b"/>
            <a:pathLst>
              <a:path w="1691640" h="1884045">
                <a:moveTo>
                  <a:pt x="0" y="0"/>
                </a:moveTo>
                <a:lnTo>
                  <a:pt x="1691640" y="0"/>
                </a:lnTo>
                <a:lnTo>
                  <a:pt x="1691640" y="1883664"/>
                </a:lnTo>
                <a:lnTo>
                  <a:pt x="0" y="1883664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744277" y="152087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5">
                <a:moveTo>
                  <a:pt x="741386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4" y="9848"/>
                </a:lnTo>
                <a:lnTo>
                  <a:pt x="741386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830176" y="2165848"/>
            <a:ext cx="1396858" cy="56714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7133978" y="2841743"/>
            <a:ext cx="68770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b="1" spc="40" dirty="0">
                <a:solidFill>
                  <a:srgbClr val="1C1C1B"/>
                </a:solidFill>
                <a:latin typeface="Arial"/>
                <a:cs typeface="Arial"/>
              </a:rPr>
              <a:t>VZ</a:t>
            </a:r>
            <a:r>
              <a:rPr sz="850" b="1" spc="-8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850" b="1" spc="-15" dirty="0">
                <a:solidFill>
                  <a:srgbClr val="1C1C1B"/>
                </a:solidFill>
                <a:latin typeface="Arial"/>
                <a:cs typeface="Arial"/>
              </a:rPr>
              <a:t>Exclusive</a:t>
            </a:r>
            <a:endParaRPr sz="85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8175917" y="1420329"/>
            <a:ext cx="1691639" cy="1884045"/>
          </a:xfrm>
          <a:custGeom>
            <a:avLst/>
            <a:gdLst/>
            <a:ahLst/>
            <a:cxnLst/>
            <a:rect l="l" t="t" r="r" b="b"/>
            <a:pathLst>
              <a:path w="1691640" h="1884045">
                <a:moveTo>
                  <a:pt x="0" y="0"/>
                </a:moveTo>
                <a:lnTo>
                  <a:pt x="1691639" y="0"/>
                </a:lnTo>
                <a:lnTo>
                  <a:pt x="1691639" y="1883664"/>
                </a:lnTo>
                <a:lnTo>
                  <a:pt x="0" y="1883664"/>
                </a:lnTo>
                <a:lnTo>
                  <a:pt x="0" y="0"/>
                </a:lnTo>
                <a:close/>
              </a:path>
            </a:pathLst>
          </a:custGeom>
          <a:solidFill>
            <a:srgbClr val="1C1C1B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281041" y="152087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5">
                <a:moveTo>
                  <a:pt x="741381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1" y="1684286"/>
                </a:lnTo>
                <a:lnTo>
                  <a:pt x="763300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4" y="9848"/>
                </a:lnTo>
                <a:lnTo>
                  <a:pt x="741381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325980" y="2175081"/>
            <a:ext cx="1437817" cy="57592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8884410" y="2882313"/>
            <a:ext cx="26479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b="1" spc="10" dirty="0">
                <a:solidFill>
                  <a:srgbClr val="1C1C1B"/>
                </a:solidFill>
                <a:latin typeface="Arial"/>
                <a:cs typeface="Arial"/>
              </a:rPr>
              <a:t>A</a:t>
            </a:r>
            <a:r>
              <a:rPr sz="850" b="1" spc="-10" dirty="0">
                <a:solidFill>
                  <a:srgbClr val="1C1C1B"/>
                </a:solidFill>
                <a:latin typeface="Arial"/>
                <a:cs typeface="Arial"/>
              </a:rPr>
              <a:t>l</a:t>
            </a:r>
            <a:r>
              <a:rPr sz="850" b="1" spc="15" dirty="0">
                <a:solidFill>
                  <a:srgbClr val="1C1C1B"/>
                </a:solidFill>
                <a:latin typeface="Arial"/>
                <a:cs typeface="Arial"/>
              </a:rPr>
              <a:t>u</a:t>
            </a:r>
            <a:r>
              <a:rPr sz="850" b="1" spc="10" dirty="0">
                <a:solidFill>
                  <a:srgbClr val="1C1C1B"/>
                </a:solidFill>
                <a:latin typeface="Arial"/>
                <a:cs typeface="Arial"/>
              </a:rPr>
              <a:t>x</a:t>
            </a:r>
            <a:endParaRPr sz="85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985998" y="263165"/>
            <a:ext cx="720001" cy="20555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8019113" y="4238383"/>
            <a:ext cx="45402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b="1" spc="15" dirty="0">
                <a:solidFill>
                  <a:srgbClr val="1C1C1B"/>
                </a:solidFill>
                <a:latin typeface="Arial"/>
                <a:cs typeface="Arial"/>
              </a:rPr>
              <a:t>Big</a:t>
            </a:r>
            <a:r>
              <a:rPr sz="850" b="1" spc="-9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850" b="1" spc="10" dirty="0">
                <a:solidFill>
                  <a:srgbClr val="1C1C1B"/>
                </a:solidFill>
                <a:latin typeface="Arial"/>
                <a:cs typeface="Arial"/>
              </a:rPr>
              <a:t>Size</a:t>
            </a:r>
            <a:endParaRPr sz="85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0" y="792006"/>
            <a:ext cx="3126740" cy="548005"/>
          </a:xfrm>
          <a:custGeom>
            <a:avLst/>
            <a:gdLst/>
            <a:ahLst/>
            <a:cxnLst/>
            <a:rect l="l" t="t" r="r" b="b"/>
            <a:pathLst>
              <a:path w="3126740" h="548005">
                <a:moveTo>
                  <a:pt x="3090565" y="0"/>
                </a:moveTo>
                <a:lnTo>
                  <a:pt x="0" y="0"/>
                </a:lnTo>
                <a:lnTo>
                  <a:pt x="0" y="547471"/>
                </a:lnTo>
                <a:lnTo>
                  <a:pt x="3090565" y="547471"/>
                </a:lnTo>
                <a:lnTo>
                  <a:pt x="3104574" y="544640"/>
                </a:lnTo>
                <a:lnTo>
                  <a:pt x="3116014" y="536922"/>
                </a:lnTo>
                <a:lnTo>
                  <a:pt x="3123728" y="525477"/>
                </a:lnTo>
                <a:lnTo>
                  <a:pt x="3126557" y="511467"/>
                </a:lnTo>
                <a:lnTo>
                  <a:pt x="3126557" y="36004"/>
                </a:lnTo>
                <a:lnTo>
                  <a:pt x="3123728" y="21988"/>
                </a:lnTo>
                <a:lnTo>
                  <a:pt x="3116014" y="10544"/>
                </a:lnTo>
                <a:lnTo>
                  <a:pt x="3104574" y="2828"/>
                </a:lnTo>
                <a:lnTo>
                  <a:pt x="3090565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0" y="1207293"/>
            <a:ext cx="4993640" cy="437515"/>
          </a:xfrm>
          <a:custGeom>
            <a:avLst/>
            <a:gdLst/>
            <a:ahLst/>
            <a:cxnLst/>
            <a:rect l="l" t="t" r="r" b="b"/>
            <a:pathLst>
              <a:path w="4993640" h="437514">
                <a:moveTo>
                  <a:pt x="4957147" y="0"/>
                </a:moveTo>
                <a:lnTo>
                  <a:pt x="0" y="0"/>
                </a:lnTo>
                <a:lnTo>
                  <a:pt x="0" y="436981"/>
                </a:lnTo>
                <a:lnTo>
                  <a:pt x="4957147" y="436981"/>
                </a:lnTo>
                <a:lnTo>
                  <a:pt x="4971163" y="434152"/>
                </a:lnTo>
                <a:lnTo>
                  <a:pt x="4982608" y="426437"/>
                </a:lnTo>
                <a:lnTo>
                  <a:pt x="4990323" y="414993"/>
                </a:lnTo>
                <a:lnTo>
                  <a:pt x="4993152" y="400977"/>
                </a:lnTo>
                <a:lnTo>
                  <a:pt x="4993152" y="36004"/>
                </a:lnTo>
                <a:lnTo>
                  <a:pt x="4990323" y="21988"/>
                </a:lnTo>
                <a:lnTo>
                  <a:pt x="4982608" y="10544"/>
                </a:lnTo>
                <a:lnTo>
                  <a:pt x="4971163" y="2828"/>
                </a:lnTo>
                <a:lnTo>
                  <a:pt x="4957147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>
            <a:spLocks noGrp="1"/>
          </p:cNvSpPr>
          <p:nvPr>
            <p:ph type="title"/>
          </p:nvPr>
        </p:nvSpPr>
        <p:spPr>
          <a:xfrm>
            <a:off x="451698" y="664231"/>
            <a:ext cx="4534299" cy="9630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960"/>
              </a:lnSpc>
              <a:spcBef>
                <a:spcPts val="100"/>
              </a:spcBef>
            </a:pPr>
            <a:r>
              <a:rPr lang="pl-PL" sz="2000" dirty="0"/>
              <a:t>NISKOPODWOZIOWA</a:t>
            </a:r>
            <a:r>
              <a:rPr lang="pl-PL" sz="2800" dirty="0"/>
              <a:t>                            </a:t>
            </a:r>
            <a:r>
              <a:rPr lang="pl-PL" sz="1800" dirty="0"/>
              <a:t>(boczne ściany ze sklejki i aluminium)</a:t>
            </a:r>
            <a:endParaRPr sz="1800" spc="-35" dirty="0"/>
          </a:p>
        </p:txBody>
      </p:sp>
      <p:sp>
        <p:nvSpPr>
          <p:cNvPr id="30" name="object 30"/>
          <p:cNvSpPr txBox="1"/>
          <p:nvPr/>
        </p:nvSpPr>
        <p:spPr>
          <a:xfrm>
            <a:off x="9014300" y="6175292"/>
            <a:ext cx="739775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894"/>
              </a:lnSpc>
              <a:spcBef>
                <a:spcPts val="100"/>
              </a:spcBef>
            </a:pP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VZ-31</a:t>
            </a:r>
            <a:r>
              <a:rPr sz="8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B2,</a:t>
            </a:r>
            <a:endParaRPr sz="800" dirty="0">
              <a:latin typeface="Arial"/>
              <a:cs typeface="Arial"/>
            </a:endParaRPr>
          </a:p>
          <a:p>
            <a:pPr marL="12700">
              <a:lnSpc>
                <a:spcPts val="894"/>
              </a:lnSpc>
            </a:pPr>
            <a:r>
              <a:rPr lang="pl-PL" sz="800" b="1" dirty="0">
                <a:solidFill>
                  <a:srgbClr val="FFFFFF"/>
                </a:solidFill>
                <a:latin typeface="Arial"/>
                <a:cs typeface="Arial"/>
              </a:rPr>
              <a:t>Burty ALU</a:t>
            </a:r>
            <a:endParaRPr sz="8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0079" y="7295305"/>
            <a:ext cx="9440545" cy="0"/>
          </a:xfrm>
          <a:custGeom>
            <a:avLst/>
            <a:gdLst/>
            <a:ahLst/>
            <a:cxnLst/>
            <a:rect l="l" t="t" r="r" b="b"/>
            <a:pathLst>
              <a:path w="9440545">
                <a:moveTo>
                  <a:pt x="0" y="0"/>
                </a:moveTo>
                <a:lnTo>
                  <a:pt x="9439922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784390" y="1441450"/>
            <a:ext cx="3488728" cy="17350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57983" y="1257554"/>
            <a:ext cx="6322326" cy="24101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335595" y="444854"/>
            <a:ext cx="8924925" cy="0"/>
          </a:xfrm>
          <a:custGeom>
            <a:avLst/>
            <a:gdLst/>
            <a:ahLst/>
            <a:cxnLst/>
            <a:rect l="l" t="t" r="r" b="b"/>
            <a:pathLst>
              <a:path w="8924925">
                <a:moveTo>
                  <a:pt x="0" y="0"/>
                </a:moveTo>
                <a:lnTo>
                  <a:pt x="8924400" y="0"/>
                </a:lnTo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563186" y="121613"/>
            <a:ext cx="812799" cy="6095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47380" y="279499"/>
            <a:ext cx="70929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spc="130" dirty="0">
                <a:solidFill>
                  <a:srgbClr val="1C1C1B"/>
                </a:solidFill>
                <a:latin typeface="Arial"/>
                <a:cs typeface="Arial"/>
              </a:rPr>
              <a:t>VZ</a:t>
            </a:r>
            <a:endParaRPr sz="40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73536" y="5812492"/>
            <a:ext cx="576580" cy="654685"/>
          </a:xfrm>
          <a:custGeom>
            <a:avLst/>
            <a:gdLst/>
            <a:ahLst/>
            <a:cxnLst/>
            <a:rect l="l" t="t" r="r" b="b"/>
            <a:pathLst>
              <a:path w="576580" h="654685">
                <a:moveTo>
                  <a:pt x="287997" y="0"/>
                </a:moveTo>
                <a:lnTo>
                  <a:pt x="16001" y="151631"/>
                </a:lnTo>
                <a:lnTo>
                  <a:pt x="0" y="179343"/>
                </a:lnTo>
                <a:lnTo>
                  <a:pt x="0" y="474948"/>
                </a:lnTo>
                <a:lnTo>
                  <a:pt x="271995" y="650462"/>
                </a:lnTo>
                <a:lnTo>
                  <a:pt x="287997" y="654291"/>
                </a:lnTo>
                <a:lnTo>
                  <a:pt x="296513" y="653334"/>
                </a:lnTo>
                <a:lnTo>
                  <a:pt x="559993" y="502659"/>
                </a:lnTo>
                <a:lnTo>
                  <a:pt x="575995" y="474948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91885" y="5969996"/>
            <a:ext cx="339725" cy="339725"/>
          </a:xfrm>
          <a:custGeom>
            <a:avLst/>
            <a:gdLst/>
            <a:ahLst/>
            <a:cxnLst/>
            <a:rect l="l" t="t" r="r" b="b"/>
            <a:pathLst>
              <a:path w="339725" h="339725">
                <a:moveTo>
                  <a:pt x="169646" y="339305"/>
                </a:moveTo>
                <a:lnTo>
                  <a:pt x="214747" y="333245"/>
                </a:lnTo>
                <a:lnTo>
                  <a:pt x="255273" y="316142"/>
                </a:lnTo>
                <a:lnTo>
                  <a:pt x="289607" y="289615"/>
                </a:lnTo>
                <a:lnTo>
                  <a:pt x="316133" y="255280"/>
                </a:lnTo>
                <a:lnTo>
                  <a:pt x="333233" y="214756"/>
                </a:lnTo>
                <a:lnTo>
                  <a:pt x="339293" y="169659"/>
                </a:lnTo>
                <a:lnTo>
                  <a:pt x="333233" y="124557"/>
                </a:lnTo>
                <a:lnTo>
                  <a:pt x="316133" y="84028"/>
                </a:lnTo>
                <a:lnTo>
                  <a:pt x="289607" y="49691"/>
                </a:lnTo>
                <a:lnTo>
                  <a:pt x="255273" y="23163"/>
                </a:lnTo>
                <a:lnTo>
                  <a:pt x="214747" y="6060"/>
                </a:lnTo>
                <a:lnTo>
                  <a:pt x="169646" y="0"/>
                </a:lnTo>
                <a:lnTo>
                  <a:pt x="124545" y="6060"/>
                </a:lnTo>
                <a:lnTo>
                  <a:pt x="84019" y="23163"/>
                </a:lnTo>
                <a:lnTo>
                  <a:pt x="49685" y="49691"/>
                </a:lnTo>
                <a:lnTo>
                  <a:pt x="23160" y="84028"/>
                </a:lnTo>
                <a:lnTo>
                  <a:pt x="6059" y="124557"/>
                </a:lnTo>
                <a:lnTo>
                  <a:pt x="0" y="169659"/>
                </a:lnTo>
                <a:lnTo>
                  <a:pt x="6059" y="214756"/>
                </a:lnTo>
                <a:lnTo>
                  <a:pt x="23160" y="255280"/>
                </a:lnTo>
                <a:lnTo>
                  <a:pt x="49685" y="289615"/>
                </a:lnTo>
                <a:lnTo>
                  <a:pt x="84019" y="316142"/>
                </a:lnTo>
                <a:lnTo>
                  <a:pt x="124545" y="333245"/>
                </a:lnTo>
                <a:lnTo>
                  <a:pt x="169646" y="339305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14713" y="5958367"/>
            <a:ext cx="298450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spc="-235" dirty="0">
                <a:solidFill>
                  <a:srgbClr val="FFFFFF"/>
                </a:solidFill>
                <a:latin typeface="Arial Narrow"/>
                <a:cs typeface="Arial Narrow"/>
              </a:rPr>
              <a:t>1</a:t>
            </a:r>
            <a:r>
              <a:rPr sz="1950" spc="-229" dirty="0">
                <a:solidFill>
                  <a:srgbClr val="FFFFFF"/>
                </a:solidFill>
                <a:latin typeface="Arial Narrow"/>
                <a:cs typeface="Arial Narrow"/>
              </a:rPr>
              <a:t>3</a:t>
            </a:r>
            <a:r>
              <a:rPr sz="1950" spc="-75" dirty="0">
                <a:solidFill>
                  <a:srgbClr val="FFFFFF"/>
                </a:solidFill>
                <a:latin typeface="Arial Narrow"/>
                <a:cs typeface="Arial Narrow"/>
              </a:rPr>
              <a:t>0</a:t>
            </a:r>
            <a:endParaRPr sz="1950">
              <a:latin typeface="Arial Narrow"/>
              <a:cs typeface="Arial Narrow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13548" y="6196111"/>
            <a:ext cx="100330" cy="109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0" spc="-15" dirty="0">
                <a:solidFill>
                  <a:srgbClr val="FFFFFF"/>
                </a:solidFill>
                <a:latin typeface="Arial Narrow"/>
                <a:cs typeface="Arial Narrow"/>
              </a:rPr>
              <a:t>km</a:t>
            </a:r>
            <a:endParaRPr sz="550">
              <a:latin typeface="Arial Narrow"/>
              <a:cs typeface="Arial Narrow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73536" y="7145018"/>
            <a:ext cx="576580" cy="415290"/>
          </a:xfrm>
          <a:custGeom>
            <a:avLst/>
            <a:gdLst/>
            <a:ahLst/>
            <a:cxnLst/>
            <a:rect l="l" t="t" r="r" b="b"/>
            <a:pathLst>
              <a:path w="576580" h="415290">
                <a:moveTo>
                  <a:pt x="287997" y="0"/>
                </a:moveTo>
                <a:lnTo>
                  <a:pt x="16001" y="151631"/>
                </a:lnTo>
                <a:lnTo>
                  <a:pt x="0" y="179343"/>
                </a:lnTo>
                <a:lnTo>
                  <a:pt x="0" y="414986"/>
                </a:lnTo>
                <a:lnTo>
                  <a:pt x="575995" y="414986"/>
                </a:lnTo>
                <a:lnTo>
                  <a:pt x="575995" y="179343"/>
                </a:lnTo>
                <a:lnTo>
                  <a:pt x="303999" y="3829"/>
                </a:lnTo>
                <a:lnTo>
                  <a:pt x="287997" y="0"/>
                </a:lnTo>
                <a:close/>
              </a:path>
            </a:pathLst>
          </a:custGeom>
          <a:solidFill>
            <a:srgbClr val="FFE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262601" y="7237969"/>
            <a:ext cx="39814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47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600" b="1" spc="670" dirty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908734" y="5070201"/>
            <a:ext cx="1353417" cy="51595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217610" y="5014260"/>
            <a:ext cx="404495" cy="31750"/>
          </a:xfrm>
          <a:custGeom>
            <a:avLst/>
            <a:gdLst/>
            <a:ahLst/>
            <a:cxnLst/>
            <a:rect l="l" t="t" r="r" b="b"/>
            <a:pathLst>
              <a:path w="404495" h="31750">
                <a:moveTo>
                  <a:pt x="0" y="31610"/>
                </a:moveTo>
                <a:lnTo>
                  <a:pt x="403961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216719" y="5034475"/>
            <a:ext cx="1905" cy="22860"/>
          </a:xfrm>
          <a:custGeom>
            <a:avLst/>
            <a:gdLst/>
            <a:ahLst/>
            <a:cxnLst/>
            <a:rect l="l" t="t" r="r" b="b"/>
            <a:pathLst>
              <a:path w="1904" h="22860">
                <a:moveTo>
                  <a:pt x="888" y="-2539"/>
                </a:moveTo>
                <a:lnTo>
                  <a:pt x="888" y="25336"/>
                </a:lnTo>
              </a:path>
            </a:pathLst>
          </a:custGeom>
          <a:ln w="6858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 rot="240000">
            <a:off x="7720324" y="4965577"/>
            <a:ext cx="320675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750" b="1" spc="104" baseline="5555" dirty="0">
                <a:solidFill>
                  <a:srgbClr val="154194"/>
                </a:solidFill>
                <a:latin typeface="Arial"/>
                <a:cs typeface="Arial"/>
              </a:rPr>
              <a:t>20</a:t>
            </a: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60</a:t>
            </a:r>
            <a:r>
              <a:rPr sz="500" b="1" spc="-4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5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 rot="21360000">
            <a:off x="7259222" y="4959302"/>
            <a:ext cx="317563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1095</a:t>
            </a:r>
            <a:r>
              <a:rPr sz="500" b="1" spc="-5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7624107" y="5014475"/>
            <a:ext cx="506095" cy="43815"/>
          </a:xfrm>
          <a:custGeom>
            <a:avLst/>
            <a:gdLst/>
            <a:ahLst/>
            <a:cxnLst/>
            <a:rect l="l" t="t" r="r" b="b"/>
            <a:pathLst>
              <a:path w="506095" h="43814">
                <a:moveTo>
                  <a:pt x="0" y="0"/>
                </a:moveTo>
                <a:lnTo>
                  <a:pt x="505701" y="43205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623134" y="5003092"/>
            <a:ext cx="2540" cy="22860"/>
          </a:xfrm>
          <a:custGeom>
            <a:avLst/>
            <a:gdLst/>
            <a:ahLst/>
            <a:cxnLst/>
            <a:rect l="l" t="t" r="r" b="b"/>
            <a:pathLst>
              <a:path w="2540" h="22860">
                <a:moveTo>
                  <a:pt x="971" y="-2539"/>
                </a:moveTo>
                <a:lnTo>
                  <a:pt x="971" y="25311"/>
                </a:lnTo>
              </a:path>
            </a:pathLst>
          </a:custGeom>
          <a:ln w="7023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128831" y="5046300"/>
            <a:ext cx="2540" cy="22860"/>
          </a:xfrm>
          <a:custGeom>
            <a:avLst/>
            <a:gdLst/>
            <a:ahLst/>
            <a:cxnLst/>
            <a:rect l="l" t="t" r="r" b="b"/>
            <a:pathLst>
              <a:path w="2540" h="22860">
                <a:moveTo>
                  <a:pt x="971" y="-2539"/>
                </a:moveTo>
                <a:lnTo>
                  <a:pt x="971" y="25311"/>
                </a:lnTo>
              </a:path>
            </a:pathLst>
          </a:custGeom>
          <a:ln w="7023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199060" y="5117237"/>
            <a:ext cx="2540" cy="137795"/>
          </a:xfrm>
          <a:custGeom>
            <a:avLst/>
            <a:gdLst/>
            <a:ahLst/>
            <a:cxnLst/>
            <a:rect l="l" t="t" r="r" b="b"/>
            <a:pathLst>
              <a:path w="2540" h="137795">
                <a:moveTo>
                  <a:pt x="0" y="137477"/>
                </a:moveTo>
                <a:lnTo>
                  <a:pt x="2476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187628" y="5254514"/>
            <a:ext cx="22860" cy="635"/>
          </a:xfrm>
          <a:custGeom>
            <a:avLst/>
            <a:gdLst/>
            <a:ahLst/>
            <a:cxnLst/>
            <a:rect l="l" t="t" r="r" b="b"/>
            <a:pathLst>
              <a:path w="22859" h="635">
                <a:moveTo>
                  <a:pt x="0" y="406"/>
                </a:moveTo>
                <a:lnTo>
                  <a:pt x="22859" y="406"/>
                </a:lnTo>
                <a:lnTo>
                  <a:pt x="22859" y="0"/>
                </a:lnTo>
                <a:lnTo>
                  <a:pt x="0" y="0"/>
                </a:lnTo>
                <a:lnTo>
                  <a:pt x="0" y="406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190110" y="5117036"/>
            <a:ext cx="22860" cy="635"/>
          </a:xfrm>
          <a:custGeom>
            <a:avLst/>
            <a:gdLst/>
            <a:ahLst/>
            <a:cxnLst/>
            <a:rect l="l" t="t" r="r" b="b"/>
            <a:pathLst>
              <a:path w="22859" h="635">
                <a:moveTo>
                  <a:pt x="0" y="406"/>
                </a:moveTo>
                <a:lnTo>
                  <a:pt x="22859" y="406"/>
                </a:lnTo>
                <a:lnTo>
                  <a:pt x="22859" y="0"/>
                </a:lnTo>
                <a:lnTo>
                  <a:pt x="0" y="0"/>
                </a:lnTo>
                <a:lnTo>
                  <a:pt x="0" y="406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 rot="16320000">
            <a:off x="8115096" y="5155032"/>
            <a:ext cx="275390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65" dirty="0">
                <a:solidFill>
                  <a:srgbClr val="154194"/>
                </a:solidFill>
                <a:latin typeface="Arial"/>
                <a:cs typeface="Arial"/>
              </a:rPr>
              <a:t>3</a:t>
            </a: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50</a:t>
            </a:r>
            <a:r>
              <a:rPr sz="500" b="1" spc="2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5" dirty="0">
                <a:solidFill>
                  <a:srgbClr val="154194"/>
                </a:solidFill>
                <a:latin typeface="Arial"/>
                <a:cs typeface="Arial"/>
              </a:rPr>
              <a:t>m</a:t>
            </a:r>
            <a:r>
              <a:rPr sz="750" b="1" spc="-30" baseline="5555" dirty="0">
                <a:solidFill>
                  <a:srgbClr val="154194"/>
                </a:solidFill>
                <a:latin typeface="Arial"/>
                <a:cs typeface="Arial"/>
              </a:rPr>
              <a:t>m</a:t>
            </a:r>
            <a:endParaRPr sz="750" baseline="5555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455348" y="5875276"/>
            <a:ext cx="26543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55" dirty="0">
                <a:solidFill>
                  <a:srgbClr val="1C1C1B"/>
                </a:solidFill>
                <a:latin typeface="Arial"/>
                <a:cs typeface="Arial"/>
              </a:rPr>
              <a:t>V</a:t>
            </a: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Z</a:t>
            </a:r>
            <a:r>
              <a:rPr sz="700" b="1" spc="-10" dirty="0">
                <a:solidFill>
                  <a:srgbClr val="1C1C1B"/>
                </a:solidFill>
                <a:latin typeface="Arial"/>
                <a:cs typeface="Arial"/>
              </a:rPr>
              <a:t>-</a:t>
            </a:r>
            <a:r>
              <a:rPr sz="700" b="1" spc="-45" dirty="0">
                <a:solidFill>
                  <a:srgbClr val="1C1C1B"/>
                </a:solidFill>
                <a:latin typeface="Arial"/>
                <a:cs typeface="Arial"/>
              </a:rPr>
              <a:t>21</a:t>
            </a:r>
            <a:endParaRPr sz="7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6850207" y="4413180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4" y="9848"/>
                </a:lnTo>
                <a:lnTo>
                  <a:pt x="741381" y="0"/>
                </a:lnTo>
                <a:lnTo>
                  <a:pt x="719462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1" y="1684286"/>
                </a:lnTo>
                <a:lnTo>
                  <a:pt x="763300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8412365" y="4665281"/>
            <a:ext cx="1482763" cy="108819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8754569" y="5021455"/>
            <a:ext cx="407670" cy="39370"/>
          </a:xfrm>
          <a:custGeom>
            <a:avLst/>
            <a:gdLst/>
            <a:ahLst/>
            <a:cxnLst/>
            <a:rect l="l" t="t" r="r" b="b"/>
            <a:pathLst>
              <a:path w="407670" h="39370">
                <a:moveTo>
                  <a:pt x="0" y="38773"/>
                </a:moveTo>
                <a:lnTo>
                  <a:pt x="407568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753487" y="5048849"/>
            <a:ext cx="2540" cy="22860"/>
          </a:xfrm>
          <a:custGeom>
            <a:avLst/>
            <a:gdLst/>
            <a:ahLst/>
            <a:cxnLst/>
            <a:rect l="l" t="t" r="r" b="b"/>
            <a:pathLst>
              <a:path w="2540" h="22860">
                <a:moveTo>
                  <a:pt x="1079" y="-2540"/>
                </a:moveTo>
                <a:lnTo>
                  <a:pt x="1079" y="25298"/>
                </a:lnTo>
              </a:path>
            </a:pathLst>
          </a:custGeom>
          <a:ln w="7239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 rot="300000">
            <a:off x="9272070" y="4976071"/>
            <a:ext cx="320675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75" dirty="0">
                <a:solidFill>
                  <a:srgbClr val="154194"/>
                </a:solidFill>
                <a:latin typeface="Arial"/>
                <a:cs typeface="Arial"/>
              </a:rPr>
              <a:t>2060</a:t>
            </a:r>
            <a:r>
              <a:rPr sz="500" b="1" spc="-5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 rot="21300000">
            <a:off x="8797094" y="4970663"/>
            <a:ext cx="319430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1240</a:t>
            </a:r>
            <a:r>
              <a:rPr sz="500" b="1" spc="-4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9164667" y="5021700"/>
            <a:ext cx="527685" cy="50800"/>
          </a:xfrm>
          <a:custGeom>
            <a:avLst/>
            <a:gdLst/>
            <a:ahLst/>
            <a:cxnLst/>
            <a:rect l="l" t="t" r="r" b="b"/>
            <a:pathLst>
              <a:path w="527684" h="50800">
                <a:moveTo>
                  <a:pt x="0" y="0"/>
                </a:moveTo>
                <a:lnTo>
                  <a:pt x="527304" y="50355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9163581" y="5010320"/>
            <a:ext cx="2540" cy="22860"/>
          </a:xfrm>
          <a:custGeom>
            <a:avLst/>
            <a:gdLst/>
            <a:ahLst/>
            <a:cxnLst/>
            <a:rect l="l" t="t" r="r" b="b"/>
            <a:pathLst>
              <a:path w="2540" h="22860">
                <a:moveTo>
                  <a:pt x="1085" y="-2539"/>
                </a:moveTo>
                <a:lnTo>
                  <a:pt x="1085" y="25298"/>
                </a:lnTo>
              </a:path>
            </a:pathLst>
          </a:custGeom>
          <a:ln w="7251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9690882" y="5060677"/>
            <a:ext cx="2540" cy="22860"/>
          </a:xfrm>
          <a:custGeom>
            <a:avLst/>
            <a:gdLst/>
            <a:ahLst/>
            <a:cxnLst/>
            <a:rect l="l" t="t" r="r" b="b"/>
            <a:pathLst>
              <a:path w="2540" h="22860">
                <a:moveTo>
                  <a:pt x="1085" y="-2539"/>
                </a:moveTo>
                <a:lnTo>
                  <a:pt x="1085" y="25298"/>
                </a:lnTo>
              </a:path>
            </a:pathLst>
          </a:custGeom>
          <a:ln w="7251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9761222" y="5117237"/>
            <a:ext cx="2540" cy="137795"/>
          </a:xfrm>
          <a:custGeom>
            <a:avLst/>
            <a:gdLst/>
            <a:ahLst/>
            <a:cxnLst/>
            <a:rect l="l" t="t" r="r" b="b"/>
            <a:pathLst>
              <a:path w="2540" h="137795">
                <a:moveTo>
                  <a:pt x="0" y="137477"/>
                </a:moveTo>
                <a:lnTo>
                  <a:pt x="2476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9749790" y="5254514"/>
            <a:ext cx="22860" cy="635"/>
          </a:xfrm>
          <a:custGeom>
            <a:avLst/>
            <a:gdLst/>
            <a:ahLst/>
            <a:cxnLst/>
            <a:rect l="l" t="t" r="r" b="b"/>
            <a:pathLst>
              <a:path w="22859" h="635">
                <a:moveTo>
                  <a:pt x="0" y="406"/>
                </a:moveTo>
                <a:lnTo>
                  <a:pt x="22859" y="406"/>
                </a:lnTo>
                <a:lnTo>
                  <a:pt x="22859" y="0"/>
                </a:lnTo>
                <a:lnTo>
                  <a:pt x="0" y="0"/>
                </a:lnTo>
                <a:lnTo>
                  <a:pt x="0" y="406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9752272" y="5117036"/>
            <a:ext cx="22860" cy="635"/>
          </a:xfrm>
          <a:custGeom>
            <a:avLst/>
            <a:gdLst/>
            <a:ahLst/>
            <a:cxnLst/>
            <a:rect l="l" t="t" r="r" b="b"/>
            <a:pathLst>
              <a:path w="22859" h="635">
                <a:moveTo>
                  <a:pt x="0" y="406"/>
                </a:moveTo>
                <a:lnTo>
                  <a:pt x="22859" y="406"/>
                </a:lnTo>
                <a:lnTo>
                  <a:pt x="22859" y="0"/>
                </a:lnTo>
                <a:lnTo>
                  <a:pt x="0" y="0"/>
                </a:lnTo>
                <a:lnTo>
                  <a:pt x="0" y="406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 rot="16320000">
            <a:off x="9677258" y="5155032"/>
            <a:ext cx="275390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65" dirty="0">
                <a:solidFill>
                  <a:srgbClr val="154194"/>
                </a:solidFill>
                <a:latin typeface="Arial"/>
                <a:cs typeface="Arial"/>
              </a:rPr>
              <a:t>3</a:t>
            </a: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50</a:t>
            </a:r>
            <a:r>
              <a:rPr sz="500" b="1" spc="2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5" dirty="0">
                <a:solidFill>
                  <a:srgbClr val="154194"/>
                </a:solidFill>
                <a:latin typeface="Arial"/>
                <a:cs typeface="Arial"/>
              </a:rPr>
              <a:t>m</a:t>
            </a:r>
            <a:r>
              <a:rPr sz="750" b="1" spc="-30" baseline="5555" dirty="0">
                <a:solidFill>
                  <a:srgbClr val="154194"/>
                </a:solidFill>
                <a:latin typeface="Arial"/>
                <a:cs typeface="Arial"/>
              </a:rPr>
              <a:t>m</a:t>
            </a:r>
            <a:endParaRPr sz="750" baseline="5555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9016324" y="5875276"/>
            <a:ext cx="26924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55" dirty="0">
                <a:solidFill>
                  <a:srgbClr val="1C1C1B"/>
                </a:solidFill>
                <a:latin typeface="Arial"/>
                <a:cs typeface="Arial"/>
              </a:rPr>
              <a:t>V</a:t>
            </a:r>
            <a:r>
              <a:rPr sz="700" b="1" spc="-5" dirty="0">
                <a:solidFill>
                  <a:srgbClr val="1C1C1B"/>
                </a:solidFill>
                <a:latin typeface="Arial"/>
                <a:cs typeface="Arial"/>
              </a:rPr>
              <a:t>Z</a:t>
            </a: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-</a:t>
            </a:r>
            <a:r>
              <a:rPr sz="700" b="1" spc="-25" dirty="0">
                <a:solidFill>
                  <a:srgbClr val="1C1C1B"/>
                </a:solidFill>
                <a:latin typeface="Arial"/>
                <a:cs typeface="Arial"/>
              </a:rPr>
              <a:t>2</a:t>
            </a:r>
            <a:r>
              <a:rPr sz="700" b="1" spc="-30" dirty="0">
                <a:solidFill>
                  <a:srgbClr val="1C1C1B"/>
                </a:solidFill>
                <a:latin typeface="Arial"/>
                <a:cs typeface="Arial"/>
              </a:rPr>
              <a:t>3</a:t>
            </a:r>
            <a:endParaRPr sz="700">
              <a:latin typeface="Arial"/>
              <a:cs typeface="Arial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8412369" y="4413180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4" y="9848"/>
                </a:lnTo>
                <a:lnTo>
                  <a:pt x="741386" y="0"/>
                </a:lnTo>
                <a:lnTo>
                  <a:pt x="719464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7604287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768381" y="0"/>
                </a:moveTo>
                <a:lnTo>
                  <a:pt x="713689" y="13496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2" y="1303764"/>
                </a:lnTo>
                <a:lnTo>
                  <a:pt x="54708" y="1344380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93" y="1344368"/>
                </a:lnTo>
                <a:lnTo>
                  <a:pt x="1521113" y="1303762"/>
                </a:lnTo>
                <a:lnTo>
                  <a:pt x="1536763" y="1249651"/>
                </a:lnTo>
                <a:lnTo>
                  <a:pt x="1536763" y="488692"/>
                </a:lnTo>
                <a:lnTo>
                  <a:pt x="1521112" y="434586"/>
                </a:lnTo>
                <a:lnTo>
                  <a:pt x="1482077" y="393976"/>
                </a:lnTo>
                <a:lnTo>
                  <a:pt x="823074" y="13496"/>
                </a:lnTo>
                <a:lnTo>
                  <a:pt x="7683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7604287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1536763" y="1249651"/>
                </a:moveTo>
                <a:lnTo>
                  <a:pt x="1536763" y="488692"/>
                </a:lnTo>
                <a:lnTo>
                  <a:pt x="1532603" y="461239"/>
                </a:lnTo>
                <a:lnTo>
                  <a:pt x="1503775" y="411306"/>
                </a:lnTo>
                <a:lnTo>
                  <a:pt x="823074" y="13496"/>
                </a:lnTo>
                <a:lnTo>
                  <a:pt x="768381" y="0"/>
                </a:lnTo>
                <a:lnTo>
                  <a:pt x="739549" y="3374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1" y="1303762"/>
                </a:lnTo>
                <a:lnTo>
                  <a:pt x="54686" y="1344368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77" y="1344380"/>
                </a:lnTo>
                <a:lnTo>
                  <a:pt x="1521112" y="1303764"/>
                </a:lnTo>
                <a:lnTo>
                  <a:pt x="1536763" y="1249651"/>
                </a:lnTo>
                <a:close/>
              </a:path>
            </a:pathLst>
          </a:custGeom>
          <a:ln w="540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7631287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741386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4" y="9848"/>
                </a:lnTo>
                <a:lnTo>
                  <a:pt x="7413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7687297" y="6391808"/>
            <a:ext cx="1426756" cy="51350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7930288" y="6345447"/>
            <a:ext cx="476250" cy="50165"/>
          </a:xfrm>
          <a:custGeom>
            <a:avLst/>
            <a:gdLst/>
            <a:ahLst/>
            <a:cxnLst/>
            <a:rect l="l" t="t" r="r" b="b"/>
            <a:pathLst>
              <a:path w="476250" h="50164">
                <a:moveTo>
                  <a:pt x="0" y="49542"/>
                </a:moveTo>
                <a:lnTo>
                  <a:pt x="475970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7929104" y="6383620"/>
            <a:ext cx="2540" cy="22860"/>
          </a:xfrm>
          <a:custGeom>
            <a:avLst/>
            <a:gdLst/>
            <a:ahLst/>
            <a:cxnLst/>
            <a:rect l="l" t="t" r="r" b="b"/>
            <a:pathLst>
              <a:path w="2540" h="22860">
                <a:moveTo>
                  <a:pt x="1181" y="-2540"/>
                </a:moveTo>
                <a:lnTo>
                  <a:pt x="1181" y="25272"/>
                </a:lnTo>
              </a:path>
            </a:pathLst>
          </a:custGeom>
          <a:ln w="7442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 rot="480000">
            <a:off x="8521058" y="6314810"/>
            <a:ext cx="317563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3010</a:t>
            </a:r>
            <a:r>
              <a:rPr sz="500" b="1" spc="-5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 rot="21300000">
            <a:off x="8006352" y="6299541"/>
            <a:ext cx="319430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1540</a:t>
            </a:r>
            <a:r>
              <a:rPr sz="500" b="1" spc="-4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750" b="1" spc="-37" baseline="5555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750" baseline="5555">
              <a:latin typeface="Arial"/>
              <a:cs typeface="Arial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8408771" y="6345815"/>
            <a:ext cx="531495" cy="79375"/>
          </a:xfrm>
          <a:custGeom>
            <a:avLst/>
            <a:gdLst/>
            <a:ahLst/>
            <a:cxnLst/>
            <a:rect l="l" t="t" r="r" b="b"/>
            <a:pathLst>
              <a:path w="531495" h="79375">
                <a:moveTo>
                  <a:pt x="0" y="0"/>
                </a:moveTo>
                <a:lnTo>
                  <a:pt x="530936" y="78892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8407091" y="6334514"/>
            <a:ext cx="3810" cy="22860"/>
          </a:xfrm>
          <a:custGeom>
            <a:avLst/>
            <a:gdLst/>
            <a:ahLst/>
            <a:cxnLst/>
            <a:rect l="l" t="t" r="r" b="b"/>
            <a:pathLst>
              <a:path w="3809" h="22860">
                <a:moveTo>
                  <a:pt x="0" y="22605"/>
                </a:moveTo>
                <a:lnTo>
                  <a:pt x="3365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8938024" y="6413408"/>
            <a:ext cx="3810" cy="22860"/>
          </a:xfrm>
          <a:custGeom>
            <a:avLst/>
            <a:gdLst/>
            <a:ahLst/>
            <a:cxnLst/>
            <a:rect l="l" t="t" r="r" b="b"/>
            <a:pathLst>
              <a:path w="3809" h="22860">
                <a:moveTo>
                  <a:pt x="0" y="22606"/>
                </a:moveTo>
                <a:lnTo>
                  <a:pt x="3365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981233" y="6502415"/>
            <a:ext cx="635" cy="80010"/>
          </a:xfrm>
          <a:custGeom>
            <a:avLst/>
            <a:gdLst/>
            <a:ahLst/>
            <a:cxnLst/>
            <a:rect l="l" t="t" r="r" b="b"/>
            <a:pathLst>
              <a:path w="634" h="80009">
                <a:moveTo>
                  <a:pt x="0" y="79883"/>
                </a:moveTo>
                <a:lnTo>
                  <a:pt x="292" y="79883"/>
                </a:lnTo>
                <a:lnTo>
                  <a:pt x="292" y="0"/>
                </a:lnTo>
                <a:lnTo>
                  <a:pt x="0" y="0"/>
                </a:lnTo>
                <a:lnTo>
                  <a:pt x="0" y="79883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8970096" y="6579722"/>
            <a:ext cx="22860" cy="5715"/>
          </a:xfrm>
          <a:custGeom>
            <a:avLst/>
            <a:gdLst/>
            <a:ahLst/>
            <a:cxnLst/>
            <a:rect l="l" t="t" r="r" b="b"/>
            <a:pathLst>
              <a:path w="22859" h="5715">
                <a:moveTo>
                  <a:pt x="0" y="5156"/>
                </a:moveTo>
                <a:lnTo>
                  <a:pt x="22860" y="5156"/>
                </a:lnTo>
                <a:lnTo>
                  <a:pt x="22860" y="0"/>
                </a:lnTo>
                <a:lnTo>
                  <a:pt x="0" y="0"/>
                </a:lnTo>
                <a:lnTo>
                  <a:pt x="0" y="5156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8969809" y="6499845"/>
            <a:ext cx="22860" cy="5715"/>
          </a:xfrm>
          <a:custGeom>
            <a:avLst/>
            <a:gdLst/>
            <a:ahLst/>
            <a:cxnLst/>
            <a:rect l="l" t="t" r="r" b="b"/>
            <a:pathLst>
              <a:path w="22859" h="5715">
                <a:moveTo>
                  <a:pt x="0" y="5156"/>
                </a:moveTo>
                <a:lnTo>
                  <a:pt x="22860" y="5156"/>
                </a:lnTo>
                <a:lnTo>
                  <a:pt x="22860" y="0"/>
                </a:lnTo>
                <a:lnTo>
                  <a:pt x="0" y="0"/>
                </a:lnTo>
                <a:lnTo>
                  <a:pt x="0" y="5156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 txBox="1"/>
          <p:nvPr/>
        </p:nvSpPr>
        <p:spPr>
          <a:xfrm>
            <a:off x="8994454" y="6395101"/>
            <a:ext cx="88900" cy="2927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595"/>
              </a:lnSpc>
            </a:pPr>
            <a:r>
              <a:rPr sz="500" b="1" spc="75" dirty="0">
                <a:solidFill>
                  <a:srgbClr val="154194"/>
                </a:solidFill>
                <a:latin typeface="Arial"/>
                <a:cs typeface="Arial"/>
              </a:rPr>
              <a:t>350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 mm</a:t>
            </a:r>
            <a:endParaRPr sz="500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8235834" y="7228061"/>
            <a:ext cx="26606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55" dirty="0">
                <a:solidFill>
                  <a:srgbClr val="1C1C1B"/>
                </a:solidFill>
                <a:latin typeface="Arial"/>
                <a:cs typeface="Arial"/>
              </a:rPr>
              <a:t>V</a:t>
            </a: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Z-</a:t>
            </a:r>
            <a:r>
              <a:rPr sz="700" b="1" spc="-50" dirty="0">
                <a:solidFill>
                  <a:srgbClr val="1C1C1B"/>
                </a:solidFill>
                <a:latin typeface="Arial"/>
                <a:cs typeface="Arial"/>
              </a:rPr>
              <a:t>31</a:t>
            </a:r>
            <a:endParaRPr sz="700">
              <a:latin typeface="Arial"/>
              <a:cs typeface="Arial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7631287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4" y="9848"/>
                </a:lnTo>
                <a:lnTo>
                  <a:pt x="741386" y="0"/>
                </a:lnTo>
                <a:lnTo>
                  <a:pt x="719464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4477802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5" h="1738629">
                <a:moveTo>
                  <a:pt x="768381" y="0"/>
                </a:moveTo>
                <a:lnTo>
                  <a:pt x="713689" y="13496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2" y="1303764"/>
                </a:lnTo>
                <a:lnTo>
                  <a:pt x="54708" y="1344380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93" y="1344368"/>
                </a:lnTo>
                <a:lnTo>
                  <a:pt x="1521113" y="1303762"/>
                </a:lnTo>
                <a:lnTo>
                  <a:pt x="1536763" y="1249651"/>
                </a:lnTo>
                <a:lnTo>
                  <a:pt x="1536763" y="488692"/>
                </a:lnTo>
                <a:lnTo>
                  <a:pt x="1521112" y="434586"/>
                </a:lnTo>
                <a:lnTo>
                  <a:pt x="1482077" y="393976"/>
                </a:lnTo>
                <a:lnTo>
                  <a:pt x="823074" y="13496"/>
                </a:lnTo>
                <a:lnTo>
                  <a:pt x="7683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4477802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5" h="1738629">
                <a:moveTo>
                  <a:pt x="1536763" y="1249651"/>
                </a:moveTo>
                <a:lnTo>
                  <a:pt x="1536763" y="488692"/>
                </a:lnTo>
                <a:lnTo>
                  <a:pt x="1532603" y="461239"/>
                </a:lnTo>
                <a:lnTo>
                  <a:pt x="1503775" y="411306"/>
                </a:lnTo>
                <a:lnTo>
                  <a:pt x="823074" y="13496"/>
                </a:lnTo>
                <a:lnTo>
                  <a:pt x="768381" y="0"/>
                </a:lnTo>
                <a:lnTo>
                  <a:pt x="739549" y="3374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1" y="1303762"/>
                </a:lnTo>
                <a:lnTo>
                  <a:pt x="54686" y="1344368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77" y="1344380"/>
                </a:lnTo>
                <a:lnTo>
                  <a:pt x="1521112" y="1303764"/>
                </a:lnTo>
                <a:lnTo>
                  <a:pt x="1536763" y="1249651"/>
                </a:lnTo>
                <a:close/>
              </a:path>
            </a:pathLst>
          </a:custGeom>
          <a:ln w="540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4504802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60" h="1684654">
                <a:moveTo>
                  <a:pt x="741386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3" y="9848"/>
                </a:lnTo>
                <a:lnTo>
                  <a:pt x="7413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4509871" y="6151097"/>
            <a:ext cx="1405978" cy="93732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4818203" y="6388646"/>
            <a:ext cx="447675" cy="42545"/>
          </a:xfrm>
          <a:custGeom>
            <a:avLst/>
            <a:gdLst/>
            <a:ahLst/>
            <a:cxnLst/>
            <a:rect l="l" t="t" r="r" b="b"/>
            <a:pathLst>
              <a:path w="447675" h="42545">
                <a:moveTo>
                  <a:pt x="0" y="42367"/>
                </a:moveTo>
                <a:lnTo>
                  <a:pt x="447167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4817125" y="6419634"/>
            <a:ext cx="2540" cy="22860"/>
          </a:xfrm>
          <a:custGeom>
            <a:avLst/>
            <a:gdLst/>
            <a:ahLst/>
            <a:cxnLst/>
            <a:rect l="l" t="t" r="r" b="b"/>
            <a:pathLst>
              <a:path w="2539" h="22860">
                <a:moveTo>
                  <a:pt x="1079" y="-2540"/>
                </a:moveTo>
                <a:lnTo>
                  <a:pt x="1079" y="25298"/>
                </a:lnTo>
              </a:path>
            </a:pathLst>
          </a:custGeom>
          <a:ln w="7238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 txBox="1"/>
          <p:nvPr/>
        </p:nvSpPr>
        <p:spPr>
          <a:xfrm rot="240000">
            <a:off x="5371578" y="6338765"/>
            <a:ext cx="320052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75" dirty="0">
                <a:solidFill>
                  <a:srgbClr val="154194"/>
                </a:solidFill>
                <a:latin typeface="Arial"/>
                <a:cs typeface="Arial"/>
              </a:rPr>
              <a:t>2500</a:t>
            </a:r>
            <a:r>
              <a:rPr sz="500" b="1" spc="-5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 rot="21300000">
            <a:off x="4880740" y="6338218"/>
            <a:ext cx="318807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1480</a:t>
            </a:r>
            <a:r>
              <a:rPr sz="500" b="1" spc="-4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5267905" y="6388835"/>
            <a:ext cx="520700" cy="40005"/>
          </a:xfrm>
          <a:custGeom>
            <a:avLst/>
            <a:gdLst/>
            <a:ahLst/>
            <a:cxnLst/>
            <a:rect l="l" t="t" r="r" b="b"/>
            <a:pathLst>
              <a:path w="520700" h="40004">
                <a:moveTo>
                  <a:pt x="0" y="0"/>
                </a:moveTo>
                <a:lnTo>
                  <a:pt x="520090" y="39649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5267036" y="6377435"/>
            <a:ext cx="1905" cy="22860"/>
          </a:xfrm>
          <a:custGeom>
            <a:avLst/>
            <a:gdLst/>
            <a:ahLst/>
            <a:cxnLst/>
            <a:rect l="l" t="t" r="r" b="b"/>
            <a:pathLst>
              <a:path w="1904" h="22860">
                <a:moveTo>
                  <a:pt x="869" y="-2539"/>
                </a:moveTo>
                <a:lnTo>
                  <a:pt x="869" y="25336"/>
                </a:lnTo>
              </a:path>
            </a:pathLst>
          </a:custGeom>
          <a:ln w="6819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5787129" y="6417090"/>
            <a:ext cx="1905" cy="22860"/>
          </a:xfrm>
          <a:custGeom>
            <a:avLst/>
            <a:gdLst/>
            <a:ahLst/>
            <a:cxnLst/>
            <a:rect l="l" t="t" r="r" b="b"/>
            <a:pathLst>
              <a:path w="1904" h="22860">
                <a:moveTo>
                  <a:pt x="869" y="-2540"/>
                </a:moveTo>
                <a:lnTo>
                  <a:pt x="869" y="25336"/>
                </a:lnTo>
              </a:path>
            </a:pathLst>
          </a:custGeom>
          <a:ln w="6819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5853661" y="6473623"/>
            <a:ext cx="2540" cy="123189"/>
          </a:xfrm>
          <a:custGeom>
            <a:avLst/>
            <a:gdLst/>
            <a:ahLst/>
            <a:cxnLst/>
            <a:rect l="l" t="t" r="r" b="b"/>
            <a:pathLst>
              <a:path w="2539" h="123190">
                <a:moveTo>
                  <a:pt x="0" y="123075"/>
                </a:moveTo>
                <a:lnTo>
                  <a:pt x="2476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5842228" y="6596470"/>
            <a:ext cx="22860" cy="635"/>
          </a:xfrm>
          <a:custGeom>
            <a:avLst/>
            <a:gdLst/>
            <a:ahLst/>
            <a:cxnLst/>
            <a:rect l="l" t="t" r="r" b="b"/>
            <a:pathLst>
              <a:path w="22860" h="634">
                <a:moveTo>
                  <a:pt x="0" y="457"/>
                </a:moveTo>
                <a:lnTo>
                  <a:pt x="22860" y="457"/>
                </a:lnTo>
                <a:lnTo>
                  <a:pt x="22860" y="0"/>
                </a:lnTo>
                <a:lnTo>
                  <a:pt x="0" y="0"/>
                </a:lnTo>
                <a:lnTo>
                  <a:pt x="0" y="457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5844699" y="6473393"/>
            <a:ext cx="22860" cy="635"/>
          </a:xfrm>
          <a:custGeom>
            <a:avLst/>
            <a:gdLst/>
            <a:ahLst/>
            <a:cxnLst/>
            <a:rect l="l" t="t" r="r" b="b"/>
            <a:pathLst>
              <a:path w="22860" h="635">
                <a:moveTo>
                  <a:pt x="0" y="457"/>
                </a:moveTo>
                <a:lnTo>
                  <a:pt x="22860" y="457"/>
                </a:lnTo>
                <a:lnTo>
                  <a:pt x="22860" y="0"/>
                </a:lnTo>
                <a:lnTo>
                  <a:pt x="0" y="0"/>
                </a:lnTo>
                <a:lnTo>
                  <a:pt x="0" y="457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 txBox="1"/>
          <p:nvPr/>
        </p:nvSpPr>
        <p:spPr>
          <a:xfrm rot="16320000">
            <a:off x="5769683" y="6505994"/>
            <a:ext cx="275390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65" dirty="0">
                <a:solidFill>
                  <a:srgbClr val="154194"/>
                </a:solidFill>
                <a:latin typeface="Arial"/>
                <a:cs typeface="Arial"/>
              </a:rPr>
              <a:t>3</a:t>
            </a: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50</a:t>
            </a:r>
            <a:r>
              <a:rPr sz="500" b="1" spc="2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5" dirty="0">
                <a:solidFill>
                  <a:srgbClr val="154194"/>
                </a:solidFill>
                <a:latin typeface="Arial"/>
                <a:cs typeface="Arial"/>
              </a:rPr>
              <a:t>m</a:t>
            </a:r>
            <a:r>
              <a:rPr sz="750" b="1" spc="-30" baseline="5555" dirty="0">
                <a:solidFill>
                  <a:srgbClr val="154194"/>
                </a:solidFill>
                <a:latin typeface="Arial"/>
                <a:cs typeface="Arial"/>
              </a:rPr>
              <a:t>m</a:t>
            </a:r>
            <a:endParaRPr sz="750" baseline="5555">
              <a:latin typeface="Arial"/>
              <a:cs typeface="Arial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5108966" y="7228061"/>
            <a:ext cx="26924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55" dirty="0">
                <a:solidFill>
                  <a:srgbClr val="1C1C1B"/>
                </a:solidFill>
                <a:latin typeface="Arial"/>
                <a:cs typeface="Arial"/>
              </a:rPr>
              <a:t>V</a:t>
            </a:r>
            <a:r>
              <a:rPr sz="700" b="1" spc="-5" dirty="0">
                <a:solidFill>
                  <a:srgbClr val="1C1C1B"/>
                </a:solidFill>
                <a:latin typeface="Arial"/>
                <a:cs typeface="Arial"/>
              </a:rPr>
              <a:t>Z</a:t>
            </a: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-</a:t>
            </a:r>
            <a:r>
              <a:rPr sz="700" b="1" spc="-30" dirty="0">
                <a:solidFill>
                  <a:srgbClr val="1C1C1B"/>
                </a:solidFill>
                <a:latin typeface="Arial"/>
                <a:cs typeface="Arial"/>
              </a:rPr>
              <a:t>27</a:t>
            </a:r>
            <a:endParaRPr sz="700">
              <a:latin typeface="Arial"/>
              <a:cs typeface="Arial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4504802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60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3" y="9848"/>
                </a:lnTo>
                <a:lnTo>
                  <a:pt x="741386" y="0"/>
                </a:lnTo>
                <a:lnTo>
                  <a:pt x="719464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1352082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5" h="1738629">
                <a:moveTo>
                  <a:pt x="768381" y="0"/>
                </a:moveTo>
                <a:lnTo>
                  <a:pt x="713689" y="13496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2" y="1303764"/>
                </a:lnTo>
                <a:lnTo>
                  <a:pt x="54708" y="1344380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93" y="1344368"/>
                </a:lnTo>
                <a:lnTo>
                  <a:pt x="1521113" y="1303762"/>
                </a:lnTo>
                <a:lnTo>
                  <a:pt x="1536763" y="1249651"/>
                </a:lnTo>
                <a:lnTo>
                  <a:pt x="1536763" y="488692"/>
                </a:lnTo>
                <a:lnTo>
                  <a:pt x="1521112" y="434586"/>
                </a:lnTo>
                <a:lnTo>
                  <a:pt x="1482077" y="393976"/>
                </a:lnTo>
                <a:lnTo>
                  <a:pt x="823074" y="13496"/>
                </a:lnTo>
                <a:lnTo>
                  <a:pt x="7683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1352082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5" h="1738629">
                <a:moveTo>
                  <a:pt x="1536763" y="1249651"/>
                </a:moveTo>
                <a:lnTo>
                  <a:pt x="1536763" y="488692"/>
                </a:lnTo>
                <a:lnTo>
                  <a:pt x="1532603" y="461239"/>
                </a:lnTo>
                <a:lnTo>
                  <a:pt x="1503775" y="411306"/>
                </a:lnTo>
                <a:lnTo>
                  <a:pt x="823074" y="13496"/>
                </a:lnTo>
                <a:lnTo>
                  <a:pt x="768381" y="0"/>
                </a:lnTo>
                <a:lnTo>
                  <a:pt x="739549" y="3374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1" y="1303762"/>
                </a:lnTo>
                <a:lnTo>
                  <a:pt x="54686" y="1344368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77" y="1344380"/>
                </a:lnTo>
                <a:lnTo>
                  <a:pt x="1521112" y="1303764"/>
                </a:lnTo>
                <a:lnTo>
                  <a:pt x="1536763" y="1249651"/>
                </a:lnTo>
                <a:close/>
              </a:path>
            </a:pathLst>
          </a:custGeom>
          <a:ln w="540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1379082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60" h="1684654">
                <a:moveTo>
                  <a:pt x="741386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4" y="9848"/>
                </a:lnTo>
                <a:lnTo>
                  <a:pt x="7413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1379092" y="6039294"/>
            <a:ext cx="1480997" cy="104573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1710482" y="6392241"/>
            <a:ext cx="382905" cy="35560"/>
          </a:xfrm>
          <a:custGeom>
            <a:avLst/>
            <a:gdLst/>
            <a:ahLst/>
            <a:cxnLst/>
            <a:rect l="l" t="t" r="r" b="b"/>
            <a:pathLst>
              <a:path w="382905" h="35560">
                <a:moveTo>
                  <a:pt x="-2539" y="17589"/>
                </a:moveTo>
                <a:lnTo>
                  <a:pt x="384911" y="17589"/>
                </a:lnTo>
              </a:path>
            </a:pathLst>
          </a:custGeom>
          <a:ln w="40259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1709436" y="6416037"/>
            <a:ext cx="2540" cy="22860"/>
          </a:xfrm>
          <a:custGeom>
            <a:avLst/>
            <a:gdLst/>
            <a:ahLst/>
            <a:cxnLst/>
            <a:rect l="l" t="t" r="r" b="b"/>
            <a:pathLst>
              <a:path w="2539" h="22860">
                <a:moveTo>
                  <a:pt x="1047" y="-2540"/>
                </a:moveTo>
                <a:lnTo>
                  <a:pt x="1047" y="25298"/>
                </a:lnTo>
              </a:path>
            </a:pathLst>
          </a:custGeom>
          <a:ln w="7175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 txBox="1"/>
          <p:nvPr/>
        </p:nvSpPr>
        <p:spPr>
          <a:xfrm rot="180000">
            <a:off x="2217849" y="6338530"/>
            <a:ext cx="320052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75" dirty="0">
                <a:solidFill>
                  <a:srgbClr val="154194"/>
                </a:solidFill>
                <a:latin typeface="Arial"/>
                <a:cs typeface="Arial"/>
              </a:rPr>
              <a:t>2500</a:t>
            </a:r>
            <a:r>
              <a:rPr sz="500" b="1" spc="-5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83" name="object 83"/>
          <p:cNvSpPr txBox="1"/>
          <p:nvPr/>
        </p:nvSpPr>
        <p:spPr>
          <a:xfrm rot="21300000">
            <a:off x="1739655" y="6338715"/>
            <a:ext cx="318185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1300</a:t>
            </a:r>
            <a:r>
              <a:rPr sz="500" b="1" spc="-5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2095388" y="6392390"/>
            <a:ext cx="560070" cy="33020"/>
          </a:xfrm>
          <a:custGeom>
            <a:avLst/>
            <a:gdLst/>
            <a:ahLst/>
            <a:cxnLst/>
            <a:rect l="l" t="t" r="r" b="b"/>
            <a:pathLst>
              <a:path w="560069" h="33020">
                <a:moveTo>
                  <a:pt x="0" y="0"/>
                </a:moveTo>
                <a:lnTo>
                  <a:pt x="559689" y="3255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2094724" y="6380977"/>
            <a:ext cx="1905" cy="22860"/>
          </a:xfrm>
          <a:custGeom>
            <a:avLst/>
            <a:gdLst/>
            <a:ahLst/>
            <a:cxnLst/>
            <a:rect l="l" t="t" r="r" b="b"/>
            <a:pathLst>
              <a:path w="1905" h="22860">
                <a:moveTo>
                  <a:pt x="660" y="-2540"/>
                </a:moveTo>
                <a:lnTo>
                  <a:pt x="660" y="25361"/>
                </a:lnTo>
              </a:path>
            </a:pathLst>
          </a:custGeom>
          <a:ln w="640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2654411" y="6413524"/>
            <a:ext cx="1905" cy="22860"/>
          </a:xfrm>
          <a:custGeom>
            <a:avLst/>
            <a:gdLst/>
            <a:ahLst/>
            <a:cxnLst/>
            <a:rect l="l" t="t" r="r" b="b"/>
            <a:pathLst>
              <a:path w="1905" h="22860">
                <a:moveTo>
                  <a:pt x="660" y="-2540"/>
                </a:moveTo>
                <a:lnTo>
                  <a:pt x="660" y="25361"/>
                </a:lnTo>
              </a:path>
            </a:pathLst>
          </a:custGeom>
          <a:ln w="640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2727942" y="6470017"/>
            <a:ext cx="2540" cy="120014"/>
          </a:xfrm>
          <a:custGeom>
            <a:avLst/>
            <a:gdLst/>
            <a:ahLst/>
            <a:cxnLst/>
            <a:rect l="l" t="t" r="r" b="b"/>
            <a:pathLst>
              <a:path w="2539" h="120015">
                <a:moveTo>
                  <a:pt x="0" y="119481"/>
                </a:moveTo>
                <a:lnTo>
                  <a:pt x="2463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2716509" y="6589265"/>
            <a:ext cx="22860" cy="635"/>
          </a:xfrm>
          <a:custGeom>
            <a:avLst/>
            <a:gdLst/>
            <a:ahLst/>
            <a:cxnLst/>
            <a:rect l="l" t="t" r="r" b="b"/>
            <a:pathLst>
              <a:path w="22860" h="634">
                <a:moveTo>
                  <a:pt x="0" y="469"/>
                </a:moveTo>
                <a:lnTo>
                  <a:pt x="22860" y="469"/>
                </a:lnTo>
                <a:lnTo>
                  <a:pt x="22860" y="0"/>
                </a:lnTo>
                <a:lnTo>
                  <a:pt x="0" y="0"/>
                </a:lnTo>
                <a:lnTo>
                  <a:pt x="0" y="469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2718978" y="6469786"/>
            <a:ext cx="22860" cy="635"/>
          </a:xfrm>
          <a:custGeom>
            <a:avLst/>
            <a:gdLst/>
            <a:ahLst/>
            <a:cxnLst/>
            <a:rect l="l" t="t" r="r" b="b"/>
            <a:pathLst>
              <a:path w="22860" h="635">
                <a:moveTo>
                  <a:pt x="0" y="469"/>
                </a:moveTo>
                <a:lnTo>
                  <a:pt x="22860" y="469"/>
                </a:lnTo>
                <a:lnTo>
                  <a:pt x="22860" y="0"/>
                </a:lnTo>
                <a:lnTo>
                  <a:pt x="0" y="0"/>
                </a:lnTo>
                <a:lnTo>
                  <a:pt x="0" y="469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 txBox="1"/>
          <p:nvPr/>
        </p:nvSpPr>
        <p:spPr>
          <a:xfrm rot="16320000">
            <a:off x="2643970" y="6507815"/>
            <a:ext cx="275390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65" dirty="0">
                <a:solidFill>
                  <a:srgbClr val="154194"/>
                </a:solidFill>
                <a:latin typeface="Arial"/>
                <a:cs typeface="Arial"/>
              </a:rPr>
              <a:t>3</a:t>
            </a: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50</a:t>
            </a:r>
            <a:r>
              <a:rPr sz="500" b="1" spc="2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5" dirty="0">
                <a:solidFill>
                  <a:srgbClr val="154194"/>
                </a:solidFill>
                <a:latin typeface="Arial"/>
                <a:cs typeface="Arial"/>
              </a:rPr>
              <a:t>m</a:t>
            </a:r>
            <a:r>
              <a:rPr sz="750" b="1" spc="-30" baseline="5555" dirty="0">
                <a:solidFill>
                  <a:srgbClr val="154194"/>
                </a:solidFill>
                <a:latin typeface="Arial"/>
                <a:cs typeface="Arial"/>
              </a:rPr>
              <a:t>m</a:t>
            </a:r>
            <a:endParaRPr sz="750" baseline="5555">
              <a:latin typeface="Arial"/>
              <a:cs typeface="Arial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1982787" y="7228061"/>
            <a:ext cx="26987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55" dirty="0">
                <a:solidFill>
                  <a:srgbClr val="1C1C1B"/>
                </a:solidFill>
                <a:latin typeface="Arial"/>
                <a:cs typeface="Arial"/>
              </a:rPr>
              <a:t>V</a:t>
            </a:r>
            <a:r>
              <a:rPr sz="700" b="1" spc="-5" dirty="0">
                <a:solidFill>
                  <a:srgbClr val="1C1C1B"/>
                </a:solidFill>
                <a:latin typeface="Arial"/>
                <a:cs typeface="Arial"/>
              </a:rPr>
              <a:t>Z</a:t>
            </a: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-</a:t>
            </a:r>
            <a:r>
              <a:rPr sz="700" b="1" spc="-25" dirty="0">
                <a:solidFill>
                  <a:srgbClr val="1C1C1B"/>
                </a:solidFill>
                <a:latin typeface="Arial"/>
                <a:cs typeface="Arial"/>
              </a:rPr>
              <a:t>2</a:t>
            </a:r>
            <a:r>
              <a:rPr sz="700" b="1" spc="-30" dirty="0">
                <a:solidFill>
                  <a:srgbClr val="1C1C1B"/>
                </a:solidFill>
                <a:latin typeface="Arial"/>
                <a:cs typeface="Arial"/>
              </a:rPr>
              <a:t>6</a:t>
            </a:r>
            <a:endParaRPr sz="700">
              <a:latin typeface="Arial"/>
              <a:cs typeface="Arial"/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1379082" y="5830570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60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4" y="9848"/>
                </a:lnTo>
                <a:lnTo>
                  <a:pt x="741386" y="0"/>
                </a:lnTo>
                <a:lnTo>
                  <a:pt x="719464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6042125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768381" y="0"/>
                </a:moveTo>
                <a:lnTo>
                  <a:pt x="713689" y="13496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2" y="1303764"/>
                </a:lnTo>
                <a:lnTo>
                  <a:pt x="54708" y="1344380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93" y="1344368"/>
                </a:lnTo>
                <a:lnTo>
                  <a:pt x="1521113" y="1303762"/>
                </a:lnTo>
                <a:lnTo>
                  <a:pt x="1536763" y="1249651"/>
                </a:lnTo>
                <a:lnTo>
                  <a:pt x="1536763" y="488692"/>
                </a:lnTo>
                <a:lnTo>
                  <a:pt x="1521112" y="434586"/>
                </a:lnTo>
                <a:lnTo>
                  <a:pt x="1482077" y="393976"/>
                </a:lnTo>
                <a:lnTo>
                  <a:pt x="823074" y="13496"/>
                </a:lnTo>
                <a:lnTo>
                  <a:pt x="7683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6042125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4" h="1738629">
                <a:moveTo>
                  <a:pt x="1536763" y="1249651"/>
                </a:moveTo>
                <a:lnTo>
                  <a:pt x="1536763" y="488692"/>
                </a:lnTo>
                <a:lnTo>
                  <a:pt x="1532603" y="461239"/>
                </a:lnTo>
                <a:lnTo>
                  <a:pt x="1503775" y="411306"/>
                </a:lnTo>
                <a:lnTo>
                  <a:pt x="823074" y="13496"/>
                </a:lnTo>
                <a:lnTo>
                  <a:pt x="768381" y="0"/>
                </a:lnTo>
                <a:lnTo>
                  <a:pt x="739549" y="3374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1" y="1303762"/>
                </a:lnTo>
                <a:lnTo>
                  <a:pt x="54686" y="1344368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77" y="1344380"/>
                </a:lnTo>
                <a:lnTo>
                  <a:pt x="1521112" y="1303764"/>
                </a:lnTo>
                <a:lnTo>
                  <a:pt x="1536763" y="1249651"/>
                </a:lnTo>
                <a:close/>
              </a:path>
            </a:pathLst>
          </a:custGeom>
          <a:ln w="540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6069126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741381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1" y="1684286"/>
                </a:lnTo>
                <a:lnTo>
                  <a:pt x="763300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3" y="9848"/>
                </a:lnTo>
                <a:lnTo>
                  <a:pt x="7413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6125123" y="6391808"/>
            <a:ext cx="1426766" cy="51350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6368124" y="6345447"/>
            <a:ext cx="476250" cy="50165"/>
          </a:xfrm>
          <a:custGeom>
            <a:avLst/>
            <a:gdLst/>
            <a:ahLst/>
            <a:cxnLst/>
            <a:rect l="l" t="t" r="r" b="b"/>
            <a:pathLst>
              <a:path w="476250" h="50164">
                <a:moveTo>
                  <a:pt x="0" y="49542"/>
                </a:moveTo>
                <a:lnTo>
                  <a:pt x="475970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6366940" y="6383620"/>
            <a:ext cx="2540" cy="22860"/>
          </a:xfrm>
          <a:custGeom>
            <a:avLst/>
            <a:gdLst/>
            <a:ahLst/>
            <a:cxnLst/>
            <a:rect l="l" t="t" r="r" b="b"/>
            <a:pathLst>
              <a:path w="2539" h="22860">
                <a:moveTo>
                  <a:pt x="1181" y="-2540"/>
                </a:moveTo>
                <a:lnTo>
                  <a:pt x="1181" y="25272"/>
                </a:lnTo>
              </a:path>
            </a:pathLst>
          </a:custGeom>
          <a:ln w="7442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 txBox="1"/>
          <p:nvPr/>
        </p:nvSpPr>
        <p:spPr>
          <a:xfrm rot="480000">
            <a:off x="6958895" y="6314810"/>
            <a:ext cx="317563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3010</a:t>
            </a:r>
            <a:r>
              <a:rPr sz="500" b="1" spc="-5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100" name="object 100"/>
          <p:cNvSpPr txBox="1"/>
          <p:nvPr/>
        </p:nvSpPr>
        <p:spPr>
          <a:xfrm rot="21300000">
            <a:off x="6444598" y="6299541"/>
            <a:ext cx="318807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65" dirty="0">
                <a:solidFill>
                  <a:srgbClr val="154194"/>
                </a:solidFill>
                <a:latin typeface="Arial"/>
                <a:cs typeface="Arial"/>
              </a:rPr>
              <a:t>1300</a:t>
            </a:r>
            <a:r>
              <a:rPr sz="500" b="1" spc="-3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750" b="1" spc="-37" baseline="5555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750" baseline="5555">
              <a:latin typeface="Arial"/>
              <a:cs typeface="Arial"/>
            </a:endParaRPr>
          </a:p>
        </p:txBody>
      </p:sp>
      <p:sp>
        <p:nvSpPr>
          <p:cNvPr id="101" name="object 101"/>
          <p:cNvSpPr/>
          <p:nvPr/>
        </p:nvSpPr>
        <p:spPr>
          <a:xfrm>
            <a:off x="6846608" y="6345815"/>
            <a:ext cx="531495" cy="79375"/>
          </a:xfrm>
          <a:custGeom>
            <a:avLst/>
            <a:gdLst/>
            <a:ahLst/>
            <a:cxnLst/>
            <a:rect l="l" t="t" r="r" b="b"/>
            <a:pathLst>
              <a:path w="531495" h="79375">
                <a:moveTo>
                  <a:pt x="0" y="0"/>
                </a:moveTo>
                <a:lnTo>
                  <a:pt x="530936" y="78892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6844927" y="6334514"/>
            <a:ext cx="3810" cy="22860"/>
          </a:xfrm>
          <a:custGeom>
            <a:avLst/>
            <a:gdLst/>
            <a:ahLst/>
            <a:cxnLst/>
            <a:rect l="l" t="t" r="r" b="b"/>
            <a:pathLst>
              <a:path w="3809" h="22860">
                <a:moveTo>
                  <a:pt x="0" y="22605"/>
                </a:moveTo>
                <a:lnTo>
                  <a:pt x="3365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7375861" y="6413408"/>
            <a:ext cx="3810" cy="22860"/>
          </a:xfrm>
          <a:custGeom>
            <a:avLst/>
            <a:gdLst/>
            <a:ahLst/>
            <a:cxnLst/>
            <a:rect l="l" t="t" r="r" b="b"/>
            <a:pathLst>
              <a:path w="3809" h="22860">
                <a:moveTo>
                  <a:pt x="0" y="22606"/>
                </a:moveTo>
                <a:lnTo>
                  <a:pt x="3365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7419070" y="6502415"/>
            <a:ext cx="635" cy="80010"/>
          </a:xfrm>
          <a:custGeom>
            <a:avLst/>
            <a:gdLst/>
            <a:ahLst/>
            <a:cxnLst/>
            <a:rect l="l" t="t" r="r" b="b"/>
            <a:pathLst>
              <a:path w="634" h="80009">
                <a:moveTo>
                  <a:pt x="0" y="79883"/>
                </a:moveTo>
                <a:lnTo>
                  <a:pt x="292" y="79883"/>
                </a:lnTo>
                <a:lnTo>
                  <a:pt x="292" y="0"/>
                </a:lnTo>
                <a:lnTo>
                  <a:pt x="0" y="0"/>
                </a:lnTo>
                <a:lnTo>
                  <a:pt x="0" y="79883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7407933" y="6579722"/>
            <a:ext cx="22860" cy="5715"/>
          </a:xfrm>
          <a:custGeom>
            <a:avLst/>
            <a:gdLst/>
            <a:ahLst/>
            <a:cxnLst/>
            <a:rect l="l" t="t" r="r" b="b"/>
            <a:pathLst>
              <a:path w="22859" h="5715">
                <a:moveTo>
                  <a:pt x="0" y="5156"/>
                </a:moveTo>
                <a:lnTo>
                  <a:pt x="22860" y="5156"/>
                </a:lnTo>
                <a:lnTo>
                  <a:pt x="22860" y="0"/>
                </a:lnTo>
                <a:lnTo>
                  <a:pt x="0" y="0"/>
                </a:lnTo>
                <a:lnTo>
                  <a:pt x="0" y="5156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7407645" y="6499845"/>
            <a:ext cx="22860" cy="5715"/>
          </a:xfrm>
          <a:custGeom>
            <a:avLst/>
            <a:gdLst/>
            <a:ahLst/>
            <a:cxnLst/>
            <a:rect l="l" t="t" r="r" b="b"/>
            <a:pathLst>
              <a:path w="22859" h="5715">
                <a:moveTo>
                  <a:pt x="0" y="5156"/>
                </a:moveTo>
                <a:lnTo>
                  <a:pt x="22860" y="5156"/>
                </a:lnTo>
                <a:lnTo>
                  <a:pt x="22860" y="0"/>
                </a:lnTo>
                <a:lnTo>
                  <a:pt x="0" y="0"/>
                </a:lnTo>
                <a:lnTo>
                  <a:pt x="0" y="5156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 txBox="1"/>
          <p:nvPr/>
        </p:nvSpPr>
        <p:spPr>
          <a:xfrm>
            <a:off x="7432291" y="6395101"/>
            <a:ext cx="88900" cy="2927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595"/>
              </a:lnSpc>
            </a:pPr>
            <a:r>
              <a:rPr sz="500" b="1" spc="75" dirty="0">
                <a:solidFill>
                  <a:srgbClr val="154194"/>
                </a:solidFill>
                <a:latin typeface="Arial"/>
                <a:cs typeface="Arial"/>
              </a:rPr>
              <a:t>350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 mm</a:t>
            </a:r>
            <a:endParaRPr sz="500">
              <a:latin typeface="Arial"/>
              <a:cs typeface="Arial"/>
            </a:endParaRPr>
          </a:p>
        </p:txBody>
      </p:sp>
      <p:sp>
        <p:nvSpPr>
          <p:cNvPr id="108" name="object 108"/>
          <p:cNvSpPr txBox="1"/>
          <p:nvPr/>
        </p:nvSpPr>
        <p:spPr>
          <a:xfrm>
            <a:off x="6671871" y="7228061"/>
            <a:ext cx="27178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55" dirty="0">
                <a:solidFill>
                  <a:srgbClr val="1C1C1B"/>
                </a:solidFill>
                <a:latin typeface="Arial"/>
                <a:cs typeface="Arial"/>
              </a:rPr>
              <a:t>V</a:t>
            </a:r>
            <a:r>
              <a:rPr sz="700" b="1" spc="-5" dirty="0">
                <a:solidFill>
                  <a:srgbClr val="1C1C1B"/>
                </a:solidFill>
                <a:latin typeface="Arial"/>
                <a:cs typeface="Arial"/>
              </a:rPr>
              <a:t>Z</a:t>
            </a:r>
            <a:r>
              <a:rPr sz="700" b="1" spc="15" dirty="0">
                <a:solidFill>
                  <a:srgbClr val="1C1C1B"/>
                </a:solidFill>
                <a:latin typeface="Arial"/>
                <a:cs typeface="Arial"/>
              </a:rPr>
              <a:t>-</a:t>
            </a:r>
            <a:r>
              <a:rPr sz="700" b="1" spc="-25" dirty="0">
                <a:solidFill>
                  <a:srgbClr val="1C1C1B"/>
                </a:solidFill>
                <a:latin typeface="Arial"/>
                <a:cs typeface="Arial"/>
              </a:rPr>
              <a:t>3</a:t>
            </a:r>
            <a:r>
              <a:rPr sz="700" b="1" spc="-30" dirty="0">
                <a:solidFill>
                  <a:srgbClr val="1C1C1B"/>
                </a:solidFill>
                <a:latin typeface="Arial"/>
                <a:cs typeface="Arial"/>
              </a:rPr>
              <a:t>0</a:t>
            </a:r>
            <a:endParaRPr sz="700">
              <a:latin typeface="Arial"/>
              <a:cs typeface="Arial"/>
            </a:endParaRPr>
          </a:p>
        </p:txBody>
      </p:sp>
      <p:sp>
        <p:nvSpPr>
          <p:cNvPr id="109" name="object 109"/>
          <p:cNvSpPr/>
          <p:nvPr/>
        </p:nvSpPr>
        <p:spPr>
          <a:xfrm>
            <a:off x="6069126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3" y="9848"/>
                </a:lnTo>
                <a:lnTo>
                  <a:pt x="741381" y="0"/>
                </a:lnTo>
                <a:lnTo>
                  <a:pt x="719462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1" y="1684286"/>
                </a:lnTo>
                <a:lnTo>
                  <a:pt x="763300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2915639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5" h="1738629">
                <a:moveTo>
                  <a:pt x="768381" y="0"/>
                </a:moveTo>
                <a:lnTo>
                  <a:pt x="713689" y="13496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2" y="1303764"/>
                </a:lnTo>
                <a:lnTo>
                  <a:pt x="54708" y="1344380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93" y="1344368"/>
                </a:lnTo>
                <a:lnTo>
                  <a:pt x="1521113" y="1303762"/>
                </a:lnTo>
                <a:lnTo>
                  <a:pt x="1536763" y="1249651"/>
                </a:lnTo>
                <a:lnTo>
                  <a:pt x="1536763" y="488692"/>
                </a:lnTo>
                <a:lnTo>
                  <a:pt x="1521112" y="434586"/>
                </a:lnTo>
                <a:lnTo>
                  <a:pt x="1482077" y="393976"/>
                </a:lnTo>
                <a:lnTo>
                  <a:pt x="823074" y="13496"/>
                </a:lnTo>
                <a:lnTo>
                  <a:pt x="7683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2915639" y="5738934"/>
            <a:ext cx="1537335" cy="1738630"/>
          </a:xfrm>
          <a:custGeom>
            <a:avLst/>
            <a:gdLst/>
            <a:ahLst/>
            <a:cxnLst/>
            <a:rect l="l" t="t" r="r" b="b"/>
            <a:pathLst>
              <a:path w="1537335" h="1738629">
                <a:moveTo>
                  <a:pt x="1536763" y="1249651"/>
                </a:moveTo>
                <a:lnTo>
                  <a:pt x="1536763" y="488692"/>
                </a:lnTo>
                <a:lnTo>
                  <a:pt x="1532603" y="461239"/>
                </a:lnTo>
                <a:lnTo>
                  <a:pt x="1503775" y="411306"/>
                </a:lnTo>
                <a:lnTo>
                  <a:pt x="823074" y="13496"/>
                </a:lnTo>
                <a:lnTo>
                  <a:pt x="768381" y="0"/>
                </a:lnTo>
                <a:lnTo>
                  <a:pt x="739549" y="3374"/>
                </a:lnTo>
                <a:lnTo>
                  <a:pt x="54686" y="393976"/>
                </a:lnTo>
                <a:lnTo>
                  <a:pt x="15651" y="434586"/>
                </a:lnTo>
                <a:lnTo>
                  <a:pt x="0" y="488692"/>
                </a:lnTo>
                <a:lnTo>
                  <a:pt x="0" y="1249651"/>
                </a:lnTo>
                <a:lnTo>
                  <a:pt x="15651" y="1303762"/>
                </a:lnTo>
                <a:lnTo>
                  <a:pt x="54686" y="1344368"/>
                </a:lnTo>
                <a:lnTo>
                  <a:pt x="713689" y="1724847"/>
                </a:lnTo>
                <a:lnTo>
                  <a:pt x="768381" y="1738353"/>
                </a:lnTo>
                <a:lnTo>
                  <a:pt x="797213" y="1734977"/>
                </a:lnTo>
                <a:lnTo>
                  <a:pt x="1482077" y="1344380"/>
                </a:lnTo>
                <a:lnTo>
                  <a:pt x="1521112" y="1303764"/>
                </a:lnTo>
                <a:lnTo>
                  <a:pt x="1536763" y="1249651"/>
                </a:lnTo>
                <a:close/>
              </a:path>
            </a:pathLst>
          </a:custGeom>
          <a:ln w="540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2942639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60" h="1684654">
                <a:moveTo>
                  <a:pt x="741386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3" y="9848"/>
                </a:lnTo>
                <a:lnTo>
                  <a:pt x="7413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2950202" y="6210731"/>
            <a:ext cx="1378287" cy="91885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3331627" y="6367044"/>
            <a:ext cx="364490" cy="49530"/>
          </a:xfrm>
          <a:custGeom>
            <a:avLst/>
            <a:gdLst/>
            <a:ahLst/>
            <a:cxnLst/>
            <a:rect l="l" t="t" r="r" b="b"/>
            <a:pathLst>
              <a:path w="364489" h="49529">
                <a:moveTo>
                  <a:pt x="0" y="49466"/>
                </a:moveTo>
                <a:lnTo>
                  <a:pt x="364375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3330091" y="6405185"/>
            <a:ext cx="3175" cy="22860"/>
          </a:xfrm>
          <a:custGeom>
            <a:avLst/>
            <a:gdLst/>
            <a:ahLst/>
            <a:cxnLst/>
            <a:rect l="l" t="t" r="r" b="b"/>
            <a:pathLst>
              <a:path w="3175" h="22860">
                <a:moveTo>
                  <a:pt x="0" y="0"/>
                </a:moveTo>
                <a:lnTo>
                  <a:pt x="3073" y="22656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 txBox="1"/>
          <p:nvPr/>
        </p:nvSpPr>
        <p:spPr>
          <a:xfrm rot="360000">
            <a:off x="3811755" y="6325904"/>
            <a:ext cx="320052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95"/>
              </a:lnSpc>
            </a:pPr>
            <a:r>
              <a:rPr sz="500" b="1" spc="75" dirty="0">
                <a:solidFill>
                  <a:srgbClr val="154194"/>
                </a:solidFill>
                <a:latin typeface="Arial"/>
                <a:cs typeface="Arial"/>
              </a:rPr>
              <a:t>2500</a:t>
            </a:r>
            <a:r>
              <a:rPr sz="500" b="1" spc="-5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117" name="object 117"/>
          <p:cNvSpPr txBox="1"/>
          <p:nvPr/>
        </p:nvSpPr>
        <p:spPr>
          <a:xfrm rot="21180000">
            <a:off x="3349961" y="6319898"/>
            <a:ext cx="319430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1240</a:t>
            </a:r>
            <a:r>
              <a:rPr sz="500" b="1" spc="-4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</a:t>
            </a:r>
            <a:r>
              <a:rPr sz="750" b="1" spc="-30" baseline="5555" dirty="0">
                <a:solidFill>
                  <a:srgbClr val="154194"/>
                </a:solidFill>
                <a:latin typeface="Arial"/>
                <a:cs typeface="Arial"/>
              </a:rPr>
              <a:t>m</a:t>
            </a:r>
            <a:endParaRPr sz="750" baseline="5555">
              <a:latin typeface="Arial"/>
              <a:cs typeface="Arial"/>
            </a:endParaRPr>
          </a:p>
        </p:txBody>
      </p:sp>
      <p:sp>
        <p:nvSpPr>
          <p:cNvPr id="118" name="object 118"/>
          <p:cNvSpPr/>
          <p:nvPr/>
        </p:nvSpPr>
        <p:spPr>
          <a:xfrm>
            <a:off x="3698534" y="6367312"/>
            <a:ext cx="538480" cy="57785"/>
          </a:xfrm>
          <a:custGeom>
            <a:avLst/>
            <a:gdLst/>
            <a:ahLst/>
            <a:cxnLst/>
            <a:rect l="l" t="t" r="r" b="b"/>
            <a:pathLst>
              <a:path w="538479" h="57785">
                <a:moveTo>
                  <a:pt x="0" y="0"/>
                </a:moveTo>
                <a:lnTo>
                  <a:pt x="538111" y="57505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3697320" y="6355944"/>
            <a:ext cx="2540" cy="22860"/>
          </a:xfrm>
          <a:custGeom>
            <a:avLst/>
            <a:gdLst/>
            <a:ahLst/>
            <a:cxnLst/>
            <a:rect l="l" t="t" r="r" b="b"/>
            <a:pathLst>
              <a:path w="2539" h="22860">
                <a:moveTo>
                  <a:pt x="1212" y="-2539"/>
                </a:moveTo>
                <a:lnTo>
                  <a:pt x="1212" y="25273"/>
                </a:lnTo>
              </a:path>
            </a:pathLst>
          </a:custGeom>
          <a:ln w="7505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4235427" y="6413445"/>
            <a:ext cx="2540" cy="22860"/>
          </a:xfrm>
          <a:custGeom>
            <a:avLst/>
            <a:gdLst/>
            <a:ahLst/>
            <a:cxnLst/>
            <a:rect l="l" t="t" r="r" b="b"/>
            <a:pathLst>
              <a:path w="2539" h="22860">
                <a:moveTo>
                  <a:pt x="1212" y="-2539"/>
                </a:moveTo>
                <a:lnTo>
                  <a:pt x="1212" y="25273"/>
                </a:lnTo>
              </a:path>
            </a:pathLst>
          </a:custGeom>
          <a:ln w="7505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4293635" y="6473626"/>
            <a:ext cx="0" cy="141605"/>
          </a:xfrm>
          <a:custGeom>
            <a:avLst/>
            <a:gdLst/>
            <a:ahLst/>
            <a:cxnLst/>
            <a:rect l="l" t="t" r="r" b="b"/>
            <a:pathLst>
              <a:path h="141604">
                <a:moveTo>
                  <a:pt x="0" y="0"/>
                </a:moveTo>
                <a:lnTo>
                  <a:pt x="0" y="141071"/>
                </a:lnTo>
              </a:path>
            </a:pathLst>
          </a:custGeom>
          <a:ln w="3175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4281830" y="6612090"/>
            <a:ext cx="22860" cy="5715"/>
          </a:xfrm>
          <a:custGeom>
            <a:avLst/>
            <a:gdLst/>
            <a:ahLst/>
            <a:cxnLst/>
            <a:rect l="l" t="t" r="r" b="b"/>
            <a:pathLst>
              <a:path w="22860" h="5715">
                <a:moveTo>
                  <a:pt x="0" y="5207"/>
                </a:moveTo>
                <a:lnTo>
                  <a:pt x="22860" y="5207"/>
                </a:lnTo>
                <a:lnTo>
                  <a:pt x="22860" y="0"/>
                </a:lnTo>
                <a:lnTo>
                  <a:pt x="0" y="0"/>
                </a:lnTo>
                <a:lnTo>
                  <a:pt x="0" y="5207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4282576" y="6471014"/>
            <a:ext cx="22860" cy="5715"/>
          </a:xfrm>
          <a:custGeom>
            <a:avLst/>
            <a:gdLst/>
            <a:ahLst/>
            <a:cxnLst/>
            <a:rect l="l" t="t" r="r" b="b"/>
            <a:pathLst>
              <a:path w="22860" h="5714">
                <a:moveTo>
                  <a:pt x="0" y="5206"/>
                </a:moveTo>
                <a:lnTo>
                  <a:pt x="22860" y="5206"/>
                </a:lnTo>
                <a:lnTo>
                  <a:pt x="22860" y="0"/>
                </a:lnTo>
                <a:lnTo>
                  <a:pt x="0" y="0"/>
                </a:lnTo>
                <a:lnTo>
                  <a:pt x="0" y="5206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 txBox="1"/>
          <p:nvPr/>
        </p:nvSpPr>
        <p:spPr>
          <a:xfrm>
            <a:off x="4300772" y="6396923"/>
            <a:ext cx="88900" cy="2927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595"/>
              </a:lnSpc>
            </a:pPr>
            <a:r>
              <a:rPr sz="500" b="1" spc="75" dirty="0">
                <a:solidFill>
                  <a:srgbClr val="154194"/>
                </a:solidFill>
                <a:latin typeface="Arial"/>
                <a:cs typeface="Arial"/>
              </a:rPr>
              <a:t>350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 mm</a:t>
            </a:r>
            <a:endParaRPr sz="500">
              <a:latin typeface="Arial"/>
              <a:cs typeface="Arial"/>
            </a:endParaRPr>
          </a:p>
        </p:txBody>
      </p:sp>
      <p:sp>
        <p:nvSpPr>
          <p:cNvPr id="125" name="object 125"/>
          <p:cNvSpPr txBox="1"/>
          <p:nvPr/>
        </p:nvSpPr>
        <p:spPr>
          <a:xfrm>
            <a:off x="3467252" y="7181448"/>
            <a:ext cx="42799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dirty="0">
                <a:solidFill>
                  <a:srgbClr val="1C1C1B"/>
                </a:solidFill>
                <a:latin typeface="Arial"/>
                <a:cs typeface="Arial"/>
              </a:rPr>
              <a:t>VZ-26</a:t>
            </a:r>
            <a:r>
              <a:rPr sz="700" b="1" spc="-85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sz="700" b="1" spc="50" dirty="0">
                <a:solidFill>
                  <a:srgbClr val="1C1C1B"/>
                </a:solidFill>
                <a:latin typeface="Arial"/>
                <a:cs typeface="Arial"/>
              </a:rPr>
              <a:t>HS</a:t>
            </a:r>
            <a:endParaRPr sz="700">
              <a:latin typeface="Arial"/>
              <a:cs typeface="Arial"/>
            </a:endParaRPr>
          </a:p>
        </p:txBody>
      </p:sp>
      <p:sp>
        <p:nvSpPr>
          <p:cNvPr id="126" name="object 126"/>
          <p:cNvSpPr/>
          <p:nvPr/>
        </p:nvSpPr>
        <p:spPr>
          <a:xfrm>
            <a:off x="2942639" y="5765963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60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3" y="9848"/>
                </a:lnTo>
                <a:lnTo>
                  <a:pt x="741386" y="0"/>
                </a:lnTo>
                <a:lnTo>
                  <a:pt x="719464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7631287" y="3059371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741386" y="0"/>
                </a:moveTo>
                <a:lnTo>
                  <a:pt x="700189" y="9848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lnTo>
                  <a:pt x="1482763" y="461664"/>
                </a:lnTo>
                <a:lnTo>
                  <a:pt x="1470699" y="421071"/>
                </a:lnTo>
                <a:lnTo>
                  <a:pt x="1441577" y="390328"/>
                </a:lnTo>
                <a:lnTo>
                  <a:pt x="782574" y="9848"/>
                </a:lnTo>
                <a:lnTo>
                  <a:pt x="7413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7689815" y="3716392"/>
            <a:ext cx="1353417" cy="51595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7998690" y="3660452"/>
            <a:ext cx="404495" cy="31750"/>
          </a:xfrm>
          <a:custGeom>
            <a:avLst/>
            <a:gdLst/>
            <a:ahLst/>
            <a:cxnLst/>
            <a:rect l="l" t="t" r="r" b="b"/>
            <a:pathLst>
              <a:path w="404495" h="31750">
                <a:moveTo>
                  <a:pt x="0" y="31610"/>
                </a:moveTo>
                <a:lnTo>
                  <a:pt x="403961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7997799" y="3680667"/>
            <a:ext cx="1905" cy="22860"/>
          </a:xfrm>
          <a:custGeom>
            <a:avLst/>
            <a:gdLst/>
            <a:ahLst/>
            <a:cxnLst/>
            <a:rect l="l" t="t" r="r" b="b"/>
            <a:pathLst>
              <a:path w="1904" h="22860">
                <a:moveTo>
                  <a:pt x="888" y="-2539"/>
                </a:moveTo>
                <a:lnTo>
                  <a:pt x="888" y="25323"/>
                </a:lnTo>
              </a:path>
            </a:pathLst>
          </a:custGeom>
          <a:ln w="6858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 txBox="1"/>
          <p:nvPr/>
        </p:nvSpPr>
        <p:spPr>
          <a:xfrm rot="240000">
            <a:off x="8503514" y="3611768"/>
            <a:ext cx="316941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750" b="1" spc="97" baseline="5555" dirty="0">
                <a:solidFill>
                  <a:srgbClr val="154194"/>
                </a:solidFill>
                <a:latin typeface="Arial"/>
                <a:cs typeface="Arial"/>
              </a:rPr>
              <a:t>17</a:t>
            </a:r>
            <a:r>
              <a:rPr sz="500" b="1" spc="65" dirty="0">
                <a:solidFill>
                  <a:srgbClr val="154194"/>
                </a:solidFill>
                <a:latin typeface="Arial"/>
                <a:cs typeface="Arial"/>
              </a:rPr>
              <a:t>60</a:t>
            </a:r>
            <a:r>
              <a:rPr sz="500" b="1" spc="-4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5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132" name="object 132"/>
          <p:cNvSpPr txBox="1"/>
          <p:nvPr/>
        </p:nvSpPr>
        <p:spPr>
          <a:xfrm rot="21360000">
            <a:off x="8040302" y="3605494"/>
            <a:ext cx="317563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1095</a:t>
            </a:r>
            <a:r>
              <a:rPr sz="500" b="1" spc="-50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0" dirty="0">
                <a:solidFill>
                  <a:srgbClr val="154194"/>
                </a:solidFill>
                <a:latin typeface="Arial"/>
                <a:cs typeface="Arial"/>
              </a:rPr>
              <a:t>mm</a:t>
            </a:r>
            <a:endParaRPr sz="500">
              <a:latin typeface="Arial"/>
              <a:cs typeface="Arial"/>
            </a:endParaRPr>
          </a:p>
        </p:txBody>
      </p:sp>
      <p:sp>
        <p:nvSpPr>
          <p:cNvPr id="133" name="object 133"/>
          <p:cNvSpPr/>
          <p:nvPr/>
        </p:nvSpPr>
        <p:spPr>
          <a:xfrm>
            <a:off x="8405189" y="3660665"/>
            <a:ext cx="506095" cy="43815"/>
          </a:xfrm>
          <a:custGeom>
            <a:avLst/>
            <a:gdLst/>
            <a:ahLst/>
            <a:cxnLst/>
            <a:rect l="l" t="t" r="r" b="b"/>
            <a:pathLst>
              <a:path w="506095" h="43814">
                <a:moveTo>
                  <a:pt x="0" y="0"/>
                </a:moveTo>
                <a:lnTo>
                  <a:pt x="505701" y="43205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8404216" y="3649284"/>
            <a:ext cx="2540" cy="22860"/>
          </a:xfrm>
          <a:custGeom>
            <a:avLst/>
            <a:gdLst/>
            <a:ahLst/>
            <a:cxnLst/>
            <a:rect l="l" t="t" r="r" b="b"/>
            <a:pathLst>
              <a:path w="2540" h="22860">
                <a:moveTo>
                  <a:pt x="971" y="-2539"/>
                </a:moveTo>
                <a:lnTo>
                  <a:pt x="971" y="25311"/>
                </a:lnTo>
              </a:path>
            </a:pathLst>
          </a:custGeom>
          <a:ln w="7023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8909911" y="3692492"/>
            <a:ext cx="2540" cy="22860"/>
          </a:xfrm>
          <a:custGeom>
            <a:avLst/>
            <a:gdLst/>
            <a:ahLst/>
            <a:cxnLst/>
            <a:rect l="l" t="t" r="r" b="b"/>
            <a:pathLst>
              <a:path w="2540" h="22860">
                <a:moveTo>
                  <a:pt x="971" y="-2539"/>
                </a:moveTo>
                <a:lnTo>
                  <a:pt x="971" y="25311"/>
                </a:lnTo>
              </a:path>
            </a:pathLst>
          </a:custGeom>
          <a:ln w="7023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8980141" y="3763429"/>
            <a:ext cx="2540" cy="137795"/>
          </a:xfrm>
          <a:custGeom>
            <a:avLst/>
            <a:gdLst/>
            <a:ahLst/>
            <a:cxnLst/>
            <a:rect l="l" t="t" r="r" b="b"/>
            <a:pathLst>
              <a:path w="2540" h="137795">
                <a:moveTo>
                  <a:pt x="0" y="137477"/>
                </a:moveTo>
                <a:lnTo>
                  <a:pt x="2476" y="0"/>
                </a:lnTo>
              </a:path>
            </a:pathLst>
          </a:custGeom>
          <a:ln w="5080">
            <a:solidFill>
              <a:srgbClr val="1541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8968709" y="3900706"/>
            <a:ext cx="22860" cy="635"/>
          </a:xfrm>
          <a:custGeom>
            <a:avLst/>
            <a:gdLst/>
            <a:ahLst/>
            <a:cxnLst/>
            <a:rect l="l" t="t" r="r" b="b"/>
            <a:pathLst>
              <a:path w="22859" h="635">
                <a:moveTo>
                  <a:pt x="0" y="406"/>
                </a:moveTo>
                <a:lnTo>
                  <a:pt x="22859" y="406"/>
                </a:lnTo>
                <a:lnTo>
                  <a:pt x="22859" y="0"/>
                </a:lnTo>
                <a:lnTo>
                  <a:pt x="0" y="0"/>
                </a:lnTo>
                <a:lnTo>
                  <a:pt x="0" y="406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8971191" y="3763228"/>
            <a:ext cx="22860" cy="635"/>
          </a:xfrm>
          <a:custGeom>
            <a:avLst/>
            <a:gdLst/>
            <a:ahLst/>
            <a:cxnLst/>
            <a:rect l="l" t="t" r="r" b="b"/>
            <a:pathLst>
              <a:path w="22859" h="635">
                <a:moveTo>
                  <a:pt x="0" y="406"/>
                </a:moveTo>
                <a:lnTo>
                  <a:pt x="22859" y="406"/>
                </a:lnTo>
                <a:lnTo>
                  <a:pt x="22859" y="0"/>
                </a:lnTo>
                <a:lnTo>
                  <a:pt x="0" y="0"/>
                </a:lnTo>
                <a:lnTo>
                  <a:pt x="0" y="406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 txBox="1"/>
          <p:nvPr/>
        </p:nvSpPr>
        <p:spPr>
          <a:xfrm rot="16320000">
            <a:off x="8896177" y="3801224"/>
            <a:ext cx="275390" cy="63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0"/>
              </a:lnSpc>
            </a:pPr>
            <a:r>
              <a:rPr sz="500" b="1" spc="65" dirty="0">
                <a:solidFill>
                  <a:srgbClr val="154194"/>
                </a:solidFill>
                <a:latin typeface="Arial"/>
                <a:cs typeface="Arial"/>
              </a:rPr>
              <a:t>3</a:t>
            </a:r>
            <a:r>
              <a:rPr sz="500" b="1" spc="70" dirty="0">
                <a:solidFill>
                  <a:srgbClr val="154194"/>
                </a:solidFill>
                <a:latin typeface="Arial"/>
                <a:cs typeface="Arial"/>
              </a:rPr>
              <a:t>50</a:t>
            </a:r>
            <a:r>
              <a:rPr sz="500" b="1" spc="25" dirty="0">
                <a:solidFill>
                  <a:srgbClr val="154194"/>
                </a:solidFill>
                <a:latin typeface="Arial"/>
                <a:cs typeface="Arial"/>
              </a:rPr>
              <a:t> </a:t>
            </a:r>
            <a:r>
              <a:rPr sz="500" b="1" spc="-25" dirty="0">
                <a:solidFill>
                  <a:srgbClr val="154194"/>
                </a:solidFill>
                <a:latin typeface="Arial"/>
                <a:cs typeface="Arial"/>
              </a:rPr>
              <a:t>m</a:t>
            </a:r>
            <a:r>
              <a:rPr sz="750" b="1" spc="-30" baseline="5555" dirty="0">
                <a:solidFill>
                  <a:srgbClr val="154194"/>
                </a:solidFill>
                <a:latin typeface="Arial"/>
                <a:cs typeface="Arial"/>
              </a:rPr>
              <a:t>m</a:t>
            </a:r>
            <a:endParaRPr sz="750" baseline="5555">
              <a:latin typeface="Arial"/>
              <a:cs typeface="Arial"/>
            </a:endParaRPr>
          </a:p>
        </p:txBody>
      </p:sp>
      <p:sp>
        <p:nvSpPr>
          <p:cNvPr id="140" name="object 140"/>
          <p:cNvSpPr txBox="1"/>
          <p:nvPr/>
        </p:nvSpPr>
        <p:spPr>
          <a:xfrm>
            <a:off x="8238020" y="4521468"/>
            <a:ext cx="26352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55" dirty="0">
                <a:solidFill>
                  <a:srgbClr val="1C1C1B"/>
                </a:solidFill>
                <a:latin typeface="Arial"/>
                <a:cs typeface="Arial"/>
              </a:rPr>
              <a:t>V</a:t>
            </a:r>
            <a:r>
              <a:rPr sz="700" b="1" spc="5" dirty="0">
                <a:solidFill>
                  <a:srgbClr val="1C1C1B"/>
                </a:solidFill>
                <a:latin typeface="Arial"/>
                <a:cs typeface="Arial"/>
              </a:rPr>
              <a:t>Z</a:t>
            </a:r>
            <a:r>
              <a:rPr sz="700" b="1" spc="-40" dirty="0">
                <a:solidFill>
                  <a:srgbClr val="1C1C1B"/>
                </a:solidFill>
                <a:latin typeface="Arial"/>
                <a:cs typeface="Arial"/>
              </a:rPr>
              <a:t>-1</a:t>
            </a:r>
            <a:r>
              <a:rPr sz="700" b="1" spc="-30" dirty="0">
                <a:solidFill>
                  <a:srgbClr val="1C1C1B"/>
                </a:solidFill>
                <a:latin typeface="Arial"/>
                <a:cs typeface="Arial"/>
              </a:rPr>
              <a:t>8</a:t>
            </a:r>
            <a:endParaRPr sz="700">
              <a:latin typeface="Arial"/>
              <a:cs typeface="Arial"/>
            </a:endParaRPr>
          </a:p>
        </p:txBody>
      </p:sp>
      <p:sp>
        <p:nvSpPr>
          <p:cNvPr id="141" name="object 141"/>
          <p:cNvSpPr/>
          <p:nvPr/>
        </p:nvSpPr>
        <p:spPr>
          <a:xfrm>
            <a:off x="7631287" y="3059371"/>
            <a:ext cx="1483360" cy="1684655"/>
          </a:xfrm>
          <a:custGeom>
            <a:avLst/>
            <a:gdLst/>
            <a:ahLst/>
            <a:cxnLst/>
            <a:rect l="l" t="t" r="r" b="b"/>
            <a:pathLst>
              <a:path w="1483359" h="1684654">
                <a:moveTo>
                  <a:pt x="1482763" y="1222622"/>
                </a:moveTo>
                <a:lnTo>
                  <a:pt x="1482763" y="461664"/>
                </a:lnTo>
                <a:lnTo>
                  <a:pt x="1479526" y="441284"/>
                </a:lnTo>
                <a:lnTo>
                  <a:pt x="1457608" y="403321"/>
                </a:lnTo>
                <a:lnTo>
                  <a:pt x="782574" y="9848"/>
                </a:lnTo>
                <a:lnTo>
                  <a:pt x="741386" y="0"/>
                </a:lnTo>
                <a:lnTo>
                  <a:pt x="719464" y="2462"/>
                </a:lnTo>
                <a:lnTo>
                  <a:pt x="41186" y="390328"/>
                </a:lnTo>
                <a:lnTo>
                  <a:pt x="12063" y="421071"/>
                </a:lnTo>
                <a:lnTo>
                  <a:pt x="0" y="461664"/>
                </a:lnTo>
                <a:lnTo>
                  <a:pt x="0" y="1222622"/>
                </a:lnTo>
                <a:lnTo>
                  <a:pt x="12063" y="1263215"/>
                </a:lnTo>
                <a:lnTo>
                  <a:pt x="41186" y="1293958"/>
                </a:lnTo>
                <a:lnTo>
                  <a:pt x="700189" y="1674437"/>
                </a:lnTo>
                <a:lnTo>
                  <a:pt x="741386" y="1684286"/>
                </a:lnTo>
                <a:lnTo>
                  <a:pt x="763305" y="1681824"/>
                </a:lnTo>
                <a:lnTo>
                  <a:pt x="1441577" y="1293958"/>
                </a:lnTo>
                <a:lnTo>
                  <a:pt x="1470699" y="1263215"/>
                </a:lnTo>
                <a:lnTo>
                  <a:pt x="1482763" y="1222622"/>
                </a:lnTo>
                <a:close/>
              </a:path>
            </a:pathLst>
          </a:custGeom>
          <a:ln w="25400">
            <a:solidFill>
              <a:srgbClr val="FFED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369025" y="6294840"/>
            <a:ext cx="902335" cy="1019810"/>
          </a:xfrm>
          <a:custGeom>
            <a:avLst/>
            <a:gdLst/>
            <a:ahLst/>
            <a:cxnLst/>
            <a:rect l="l" t="t" r="r" b="b"/>
            <a:pathLst>
              <a:path w="902335" h="1019809">
                <a:moveTo>
                  <a:pt x="451053" y="0"/>
                </a:moveTo>
                <a:lnTo>
                  <a:pt x="33528" y="229981"/>
                </a:lnTo>
                <a:lnTo>
                  <a:pt x="2550" y="271213"/>
                </a:lnTo>
                <a:lnTo>
                  <a:pt x="0" y="288045"/>
                </a:lnTo>
                <a:lnTo>
                  <a:pt x="0" y="731453"/>
                </a:lnTo>
                <a:lnTo>
                  <a:pt x="20225" y="778893"/>
                </a:lnTo>
                <a:lnTo>
                  <a:pt x="417525" y="1011221"/>
                </a:lnTo>
                <a:lnTo>
                  <a:pt x="451053" y="1019498"/>
                </a:lnTo>
                <a:lnTo>
                  <a:pt x="468728" y="1017429"/>
                </a:lnTo>
                <a:lnTo>
                  <a:pt x="868578" y="789517"/>
                </a:lnTo>
                <a:lnTo>
                  <a:pt x="899555" y="748285"/>
                </a:lnTo>
                <a:lnTo>
                  <a:pt x="902106" y="731453"/>
                </a:lnTo>
                <a:lnTo>
                  <a:pt x="902106" y="288045"/>
                </a:lnTo>
                <a:lnTo>
                  <a:pt x="881880" y="240605"/>
                </a:lnTo>
                <a:lnTo>
                  <a:pt x="484581" y="8277"/>
                </a:lnTo>
                <a:lnTo>
                  <a:pt x="451053" y="0"/>
                </a:lnTo>
                <a:close/>
              </a:path>
            </a:pathLst>
          </a:custGeom>
          <a:solidFill>
            <a:srgbClr val="154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 txBox="1"/>
          <p:nvPr/>
        </p:nvSpPr>
        <p:spPr>
          <a:xfrm>
            <a:off x="486739" y="6487828"/>
            <a:ext cx="669935" cy="547714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065" marR="5080" indent="-635" algn="ctr">
              <a:lnSpc>
                <a:spcPts val="1010"/>
              </a:lnSpc>
              <a:spcBef>
                <a:spcPts val="265"/>
              </a:spcBef>
            </a:pPr>
            <a:r>
              <a:rPr lang="pl-PL" sz="1000" b="1" dirty="0">
                <a:solidFill>
                  <a:schemeClr val="bg1"/>
                </a:solidFill>
              </a:rPr>
              <a:t>Uszy mocujące „U” w profilu M</a:t>
            </a:r>
            <a:endParaRPr sz="95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4" name="object 144"/>
          <p:cNvSpPr/>
          <p:nvPr/>
        </p:nvSpPr>
        <p:spPr>
          <a:xfrm>
            <a:off x="369025" y="6294840"/>
            <a:ext cx="902335" cy="1019810"/>
          </a:xfrm>
          <a:custGeom>
            <a:avLst/>
            <a:gdLst/>
            <a:ahLst/>
            <a:cxnLst/>
            <a:rect l="l" t="t" r="r" b="b"/>
            <a:pathLst>
              <a:path w="902335" h="1019809">
                <a:moveTo>
                  <a:pt x="902106" y="731453"/>
                </a:moveTo>
                <a:lnTo>
                  <a:pt x="902106" y="288045"/>
                </a:lnTo>
                <a:lnTo>
                  <a:pt x="899555" y="271213"/>
                </a:lnTo>
                <a:lnTo>
                  <a:pt x="868578" y="229981"/>
                </a:lnTo>
                <a:lnTo>
                  <a:pt x="484581" y="8277"/>
                </a:lnTo>
                <a:lnTo>
                  <a:pt x="451053" y="0"/>
                </a:lnTo>
                <a:lnTo>
                  <a:pt x="433378" y="2069"/>
                </a:lnTo>
                <a:lnTo>
                  <a:pt x="33528" y="229981"/>
                </a:lnTo>
                <a:lnTo>
                  <a:pt x="2550" y="271213"/>
                </a:lnTo>
                <a:lnTo>
                  <a:pt x="0" y="288045"/>
                </a:lnTo>
                <a:lnTo>
                  <a:pt x="0" y="731453"/>
                </a:lnTo>
                <a:lnTo>
                  <a:pt x="20225" y="778893"/>
                </a:lnTo>
                <a:lnTo>
                  <a:pt x="417525" y="1011221"/>
                </a:lnTo>
                <a:lnTo>
                  <a:pt x="451053" y="1019498"/>
                </a:lnTo>
                <a:lnTo>
                  <a:pt x="468728" y="1017429"/>
                </a:lnTo>
                <a:lnTo>
                  <a:pt x="868578" y="789517"/>
                </a:lnTo>
                <a:lnTo>
                  <a:pt x="899555" y="748285"/>
                </a:lnTo>
                <a:lnTo>
                  <a:pt x="902106" y="731453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 txBox="1"/>
          <p:nvPr/>
        </p:nvSpPr>
        <p:spPr>
          <a:xfrm>
            <a:off x="7521191" y="315774"/>
            <a:ext cx="2054771" cy="1128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pl-PL" sz="650" b="1" spc="5" dirty="0">
                <a:solidFill>
                  <a:srgbClr val="1C1C1B"/>
                </a:solidFill>
                <a:latin typeface="Arial"/>
                <a:cs typeface="Arial"/>
              </a:rPr>
              <a:t>Niskopodwoziowa</a:t>
            </a:r>
            <a:r>
              <a:rPr lang="pl-PL" sz="650" spc="40" dirty="0">
                <a:solidFill>
                  <a:srgbClr val="1C1C1B"/>
                </a:solidFill>
                <a:latin typeface="Arial"/>
                <a:cs typeface="Arial"/>
              </a:rPr>
              <a:t> </a:t>
            </a:r>
            <a:r>
              <a:rPr lang="pl-PL" sz="650" spc="25" dirty="0">
                <a:solidFill>
                  <a:srgbClr val="1C1C1B"/>
                </a:solidFill>
                <a:latin typeface="Arial"/>
                <a:cs typeface="Arial"/>
              </a:rPr>
              <a:t>(Burty sklejkowe i aluminiowe</a:t>
            </a:r>
            <a:r>
              <a:rPr lang="pl-PL" sz="650" spc="40" dirty="0">
                <a:solidFill>
                  <a:srgbClr val="1C1C1B"/>
                </a:solidFill>
                <a:latin typeface="Arial"/>
                <a:cs typeface="Arial"/>
              </a:rPr>
              <a:t>)</a:t>
            </a:r>
            <a:endParaRPr lang="pl-PL" sz="650" dirty="0">
              <a:latin typeface="Arial"/>
              <a:cs typeface="Arial"/>
            </a:endParaRPr>
          </a:p>
        </p:txBody>
      </p:sp>
      <p:sp>
        <p:nvSpPr>
          <p:cNvPr id="146" name="object 146"/>
          <p:cNvSpPr/>
          <p:nvPr/>
        </p:nvSpPr>
        <p:spPr>
          <a:xfrm>
            <a:off x="-107996" y="3600275"/>
            <a:ext cx="360045" cy="1906270"/>
          </a:xfrm>
          <a:custGeom>
            <a:avLst/>
            <a:gdLst/>
            <a:ahLst/>
            <a:cxnLst/>
            <a:rect l="l" t="t" r="r" b="b"/>
            <a:pathLst>
              <a:path w="360045" h="1906270">
                <a:moveTo>
                  <a:pt x="0" y="1906092"/>
                </a:moveTo>
                <a:lnTo>
                  <a:pt x="359994" y="1906092"/>
                </a:lnTo>
                <a:lnTo>
                  <a:pt x="359994" y="0"/>
                </a:lnTo>
                <a:lnTo>
                  <a:pt x="0" y="0"/>
                </a:lnTo>
                <a:lnTo>
                  <a:pt x="0" y="1906092"/>
                </a:lnTo>
                <a:close/>
              </a:path>
            </a:pathLst>
          </a:custGeom>
          <a:solidFill>
            <a:srgbClr val="B6BF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 txBox="1"/>
          <p:nvPr/>
        </p:nvSpPr>
        <p:spPr>
          <a:xfrm>
            <a:off x="491300" y="3547410"/>
            <a:ext cx="5902325" cy="1933093"/>
          </a:xfrm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 marR="5080">
              <a:lnSpc>
                <a:spcPct val="105000"/>
              </a:lnSpc>
              <a:spcBef>
                <a:spcPts val="30"/>
              </a:spcBef>
            </a:pPr>
            <a:r>
              <a:rPr lang="pl-PL" sz="1200" dirty="0"/>
              <a:t>Przyczepy serii VZ to przyczepy niehamowane o masie całkowitej do 750 kg lub przyczepy z hamulcem o masie całkowitej do 2700 kg, ze ścianami bocznymi o wysokości 350 mm i podwoziem w całości spawanym </a:t>
            </a:r>
          </a:p>
          <a:p>
            <a:pPr marL="12700" marR="5080">
              <a:lnSpc>
                <a:spcPct val="105000"/>
              </a:lnSpc>
              <a:spcBef>
                <a:spcPts val="30"/>
              </a:spcBef>
            </a:pPr>
            <a:r>
              <a:rPr lang="pl-PL" sz="1200" dirty="0"/>
              <a:t>Wersja z dyszlem rurowym lub w kształcie litery „V”, burty ze sklejki lub aluminium o wysokości 350 mm, koła 13 cali, instalacja elektryczna 7-biegunowa dla przyczep niehamowanych i 13-biegunowa dla przyczep z hamulcem, podłoga wykonana z ekranu wodoodpornego o grubości 15 mm sklejka drukowana, solidna, całkowicie spawana rama podwozia ze wzmocnieniami. Przyczepy serii VZ standardowo wyposażone są w 6 uszu mocujących U w profilu M (oprócz typów VZ-18 i VZ-26 HS), warianty z hamulcem posiadają dodatkowo koło podporowe z uchwytem, ​​kliny pod koła oraz Agados Smart Lampy tylne LED w wersji podstawowej.</a:t>
            </a:r>
            <a:endParaRPr sz="1150" dirty="0">
              <a:latin typeface="Tahoma"/>
              <a:cs typeface="Tahoma"/>
            </a:endParaRPr>
          </a:p>
        </p:txBody>
      </p:sp>
      <p:sp>
        <p:nvSpPr>
          <p:cNvPr id="148" name="object 148"/>
          <p:cNvSpPr txBox="1"/>
          <p:nvPr/>
        </p:nvSpPr>
        <p:spPr>
          <a:xfrm>
            <a:off x="2470204" y="470879"/>
            <a:ext cx="7106284" cy="426079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5080" indent="25400" algn="r">
              <a:lnSpc>
                <a:spcPts val="1040"/>
              </a:lnSpc>
              <a:spcBef>
                <a:spcPts val="265"/>
              </a:spcBef>
            </a:pPr>
            <a:r>
              <a:rPr lang="pl-PL" sz="1200" b="1" dirty="0">
                <a:solidFill>
                  <a:schemeClr val="bg1">
                    <a:lumMod val="75000"/>
                  </a:schemeClr>
                </a:solidFill>
              </a:rPr>
              <a:t>BEZKOMPROMISOWY WÓŁ ROBOCZY!                                                                                                                                                                                  CAŁKOWICIE SPAWANA KONSTRUKCJA RAMY I  WYTRZYMAŁA KONSTRUKCJA W POŁĄCZENIU Z SZEROKĄ GAMA AKCESORIÓW CZYNIĄ TĘ PRZYCZEPĘ PRAWDZIWYM EKSPERTEM SPEŁNIAJĄCYM NAJWYŻSZE WYMAGANIA</a:t>
            </a:r>
            <a:r>
              <a:rPr sz="1200" b="1" spc="-200" dirty="0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endParaRPr sz="1200" b="1" dirty="0">
              <a:solidFill>
                <a:schemeClr val="bg1">
                  <a:lumMod val="75000"/>
                </a:schemeClr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C1C1B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1605</TotalTime>
  <Words>9204</Words>
  <Application>Microsoft Office PowerPoint</Application>
  <PresentationFormat>Niestandardowy</PresentationFormat>
  <Paragraphs>2293</Paragraphs>
  <Slides>63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63</vt:i4>
      </vt:variant>
    </vt:vector>
  </HeadingPairs>
  <TitlesOfParts>
    <vt:vector size="71" baseType="lpstr">
      <vt:lpstr>Aptos</vt:lpstr>
      <vt:lpstr>Arial</vt:lpstr>
      <vt:lpstr>Arial Black</vt:lpstr>
      <vt:lpstr>Arial Narrow</vt:lpstr>
      <vt:lpstr>Calibri</vt:lpstr>
      <vt:lpstr>Tahoma</vt:lpstr>
      <vt:lpstr>Times New Roman</vt:lpstr>
      <vt:lpstr>Office Theme</vt:lpstr>
      <vt:lpstr>Prezentacja programu PowerPoint</vt:lpstr>
      <vt:lpstr>Spis treści</vt:lpstr>
      <vt:lpstr>NISKOPODWOZIOWA (burty z blachy)</vt:lpstr>
      <vt:lpstr>HANDY</vt:lpstr>
      <vt:lpstr>Prezentacja programu PowerPoint</vt:lpstr>
      <vt:lpstr>Prezentacja programu PowerPoint</vt:lpstr>
      <vt:lpstr>Prezentacja programu PowerPoint</vt:lpstr>
      <vt:lpstr>NISKOPODWOZIOWA                            (boczne ściany ze sklejki i aluminium)</vt:lpstr>
      <vt:lpstr>Prezentacja programu PowerPoint</vt:lpstr>
      <vt:lpstr>Prezentacja programu PowerPoint</vt:lpstr>
      <vt:lpstr>VZ EXCLUSIVE</vt:lpstr>
      <vt:lpstr>Prezentacja programu PowerPoint</vt:lpstr>
      <vt:lpstr>ALUX</vt:lpstr>
      <vt:lpstr>Prezentacja programu PowerPoint</vt:lpstr>
      <vt:lpstr>BIG SIZE</vt:lpstr>
      <vt:lpstr>Prezentacja programu PowerPoint</vt:lpstr>
      <vt:lpstr>WYSOKIE ŁADOWANIE HOCHLADER (Burty aluminiowe)</vt:lpstr>
      <vt:lpstr>VZ EXPRESS</vt:lpstr>
      <vt:lpstr>Prezentacja programu PowerPoint</vt:lpstr>
      <vt:lpstr>DONA</vt:lpstr>
      <vt:lpstr>Prezentacja programu PowerPoint</vt:lpstr>
      <vt:lpstr>TITUS</vt:lpstr>
      <vt:lpstr>Prezentacja programu PowerPoint</vt:lpstr>
      <vt:lpstr>VZ-33</vt:lpstr>
      <vt:lpstr>Prezentacja programu PowerPoint</vt:lpstr>
      <vt:lpstr>TRANSPORTER MOTOCYKLI</vt:lpstr>
      <vt:lpstr>KANGARO</vt:lpstr>
      <vt:lpstr>Prezentacja programu PowerPoint</vt:lpstr>
      <vt:lpstr>WYWROTKA </vt:lpstr>
      <vt:lpstr>ATLAS</vt:lpstr>
      <vt:lpstr>Prezentacja programu PowerPoint</vt:lpstr>
      <vt:lpstr>DELTA</vt:lpstr>
      <vt:lpstr>Prezentacja programu PowerPoint</vt:lpstr>
      <vt:lpstr>PORTHOS</vt:lpstr>
      <vt:lpstr>Prezentacja programu PowerPoint</vt:lpstr>
      <vt:lpstr>AUTO-TRANSPORTER</vt:lpstr>
      <vt:lpstr>ADAM</vt:lpstr>
      <vt:lpstr>Prezentacja programu PowerPoint</vt:lpstr>
      <vt:lpstr>Prezentacja programu PowerPoint</vt:lpstr>
      <vt:lpstr>Prezentacja programu PowerPoint</vt:lpstr>
      <vt:lpstr>SMART</vt:lpstr>
      <vt:lpstr>PANTER</vt:lpstr>
      <vt:lpstr>ALFA</vt:lpstr>
      <vt:lpstr>Prezentacja programu PowerPoint</vt:lpstr>
      <vt:lpstr>PUMA</vt:lpstr>
      <vt:lpstr>Prezentacja programu PowerPoint</vt:lpstr>
      <vt:lpstr>MULTI-  TRANSPORTER VZ O</vt:lpstr>
      <vt:lpstr>Prezentacja programu PowerPoint</vt:lpstr>
      <vt:lpstr>Prezentacja programu PowerPoint</vt:lpstr>
      <vt:lpstr>BAGGER-  TRANSPORTER</vt:lpstr>
      <vt:lpstr>MINIBAGGER</vt:lpstr>
      <vt:lpstr>Prezentacja programu PowerPoint</vt:lpstr>
      <vt:lpstr>PRZYCZEPA SKRZYNIOWA</vt:lpstr>
      <vt:lpstr>PRZYCZEPA SKRZYNIOWA  ZE SKLEJKI</vt:lpstr>
      <vt:lpstr>Przyczepa skrzyniowa  ze sklejki</vt:lpstr>
      <vt:lpstr>PRZYCZEPA SKRZYNIOWA Z PŁYT WARSTWOWYCH</vt:lpstr>
      <vt:lpstr>Przyczepa skrzyniowa z płyt warstwowych</vt:lpstr>
      <vt:lpstr>Przyczepy</vt:lpstr>
      <vt:lpstr>MADONA</vt:lpstr>
      <vt:lpstr>Prezentacja programu PowerPoint</vt:lpstr>
      <vt:lpstr>CZEŚCI ZAMIENNE, TECHNIKA PRZYCZEP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Filip Vávra | efi dsgn</dc:creator>
  <cp:lastModifiedBy>Łukasz Wójcik</cp:lastModifiedBy>
  <cp:revision>20</cp:revision>
  <dcterms:created xsi:type="dcterms:W3CDTF">2022-10-07T07:09:21Z</dcterms:created>
  <dcterms:modified xsi:type="dcterms:W3CDTF">2026-08-13T13:16:02Z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2022-04-29T00:00:00Z</vt:filetime>
  </property>
  <property fmtid="{D5CDD505-2E9C-101B-9397-08002B2CF9AE}" pid="3" name="Creator">
    <vt:lpwstr>Adobe InDesign 17.2 (Macintosh)</vt:lpwstr>
  </property>
  <property fmtid="{D5CDD505-2E9C-101B-9397-08002B2CF9AE}" pid="4" name="LastSaved">
    <vt:filetime>2022-10-07T00:00:00Z</vt:filetime>
  </property>
</Properties>
</file>